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67"/>
  </p:notesMasterIdLst>
  <p:handoutMasterIdLst>
    <p:handoutMasterId r:id="rId68"/>
  </p:handoutMasterIdLst>
  <p:sldIdLst>
    <p:sldId id="256" r:id="rId5"/>
    <p:sldId id="363" r:id="rId6"/>
    <p:sldId id="364" r:id="rId7"/>
    <p:sldId id="365" r:id="rId8"/>
    <p:sldId id="366" r:id="rId9"/>
    <p:sldId id="367" r:id="rId10"/>
    <p:sldId id="368" r:id="rId11"/>
    <p:sldId id="369" r:id="rId12"/>
    <p:sldId id="370" r:id="rId13"/>
    <p:sldId id="371" r:id="rId14"/>
    <p:sldId id="316" r:id="rId15"/>
    <p:sldId id="372" r:id="rId16"/>
    <p:sldId id="373" r:id="rId17"/>
    <p:sldId id="374" r:id="rId18"/>
    <p:sldId id="375" r:id="rId19"/>
    <p:sldId id="376" r:id="rId20"/>
    <p:sldId id="377" r:id="rId21"/>
    <p:sldId id="378" r:id="rId22"/>
    <p:sldId id="379" r:id="rId23"/>
    <p:sldId id="380" r:id="rId24"/>
    <p:sldId id="381" r:id="rId25"/>
    <p:sldId id="382" r:id="rId26"/>
    <p:sldId id="389" r:id="rId27"/>
    <p:sldId id="384" r:id="rId28"/>
    <p:sldId id="385" r:id="rId29"/>
    <p:sldId id="386" r:id="rId30"/>
    <p:sldId id="388" r:id="rId31"/>
    <p:sldId id="333" r:id="rId32"/>
    <p:sldId id="334" r:id="rId33"/>
    <p:sldId id="335" r:id="rId34"/>
    <p:sldId id="336" r:id="rId35"/>
    <p:sldId id="337" r:id="rId36"/>
    <p:sldId id="339" r:id="rId37"/>
    <p:sldId id="340" r:id="rId38"/>
    <p:sldId id="342" r:id="rId39"/>
    <p:sldId id="343" r:id="rId40"/>
    <p:sldId id="410" r:id="rId41"/>
    <p:sldId id="344" r:id="rId42"/>
    <p:sldId id="411" r:id="rId43"/>
    <p:sldId id="345" r:id="rId44"/>
    <p:sldId id="391" r:id="rId45"/>
    <p:sldId id="347" r:id="rId46"/>
    <p:sldId id="392" r:id="rId47"/>
    <p:sldId id="393" r:id="rId48"/>
    <p:sldId id="402" r:id="rId49"/>
    <p:sldId id="403" r:id="rId50"/>
    <p:sldId id="394" r:id="rId51"/>
    <p:sldId id="395" r:id="rId52"/>
    <p:sldId id="396" r:id="rId53"/>
    <p:sldId id="397" r:id="rId54"/>
    <p:sldId id="398" r:id="rId55"/>
    <p:sldId id="399" r:id="rId56"/>
    <p:sldId id="400" r:id="rId57"/>
    <p:sldId id="401" r:id="rId58"/>
    <p:sldId id="404" r:id="rId59"/>
    <p:sldId id="405" r:id="rId60"/>
    <p:sldId id="412" r:id="rId61"/>
    <p:sldId id="406" r:id="rId62"/>
    <p:sldId id="407" r:id="rId63"/>
    <p:sldId id="413" r:id="rId64"/>
    <p:sldId id="408" r:id="rId65"/>
    <p:sldId id="409" r:id="rId66"/>
  </p:sldIdLst>
  <p:sldSz cx="9144000" cy="6858000" type="screen4x3"/>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0000"/>
    <a:srgbClr val="9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660"/>
  </p:normalViewPr>
  <p:slideViewPr>
    <p:cSldViewPr>
      <p:cViewPr varScale="1">
        <p:scale>
          <a:sx n="81" d="100"/>
          <a:sy n="81" d="100"/>
        </p:scale>
        <p:origin x="1032"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89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5623697" y="1"/>
            <a:ext cx="4302231" cy="341064"/>
          </a:xfrm>
          <a:prstGeom prst="rect">
            <a:avLst/>
          </a:prstGeom>
        </p:spPr>
        <p:txBody>
          <a:bodyPr vert="horz" lIns="91440" tIns="45720" rIns="91440" bIns="45720" rtlCol="0"/>
          <a:lstStyle>
            <a:lvl1pPr algn="r">
              <a:defRPr sz="1200"/>
            </a:lvl1pPr>
          </a:lstStyle>
          <a:p>
            <a:fld id="{6E8EC355-6048-4351-8F49-B3C5F1F5857E}" type="datetimeFigureOut">
              <a:rPr lang="en-IN" smtClean="0"/>
              <a:t>09-Oct-2021</a:t>
            </a:fld>
            <a:endParaRPr lang="en-IN"/>
          </a:p>
        </p:txBody>
      </p:sp>
      <p:sp>
        <p:nvSpPr>
          <p:cNvPr id="4" name="Footer Placeholder 3"/>
          <p:cNvSpPr>
            <a:spLocks noGrp="1"/>
          </p:cNvSpPr>
          <p:nvPr>
            <p:ph type="ftr" sz="quarter" idx="2"/>
          </p:nvPr>
        </p:nvSpPr>
        <p:spPr>
          <a:xfrm>
            <a:off x="0" y="6456612"/>
            <a:ext cx="4302231" cy="341063"/>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5623697" y="6456612"/>
            <a:ext cx="4302231" cy="341063"/>
          </a:xfrm>
          <a:prstGeom prst="rect">
            <a:avLst/>
          </a:prstGeom>
        </p:spPr>
        <p:txBody>
          <a:bodyPr vert="horz" lIns="91440" tIns="45720" rIns="91440" bIns="45720" rtlCol="0" anchor="b"/>
          <a:lstStyle>
            <a:lvl1pPr algn="r">
              <a:defRPr sz="1200"/>
            </a:lvl1pPr>
          </a:lstStyle>
          <a:p>
            <a:fld id="{5DE1F434-E812-4172-BED4-7832FA8F19E7}" type="slidenum">
              <a:rPr lang="en-IN" smtClean="0"/>
              <a:t>‹#›</a:t>
            </a:fld>
            <a:endParaRPr lang="en-IN"/>
          </a:p>
        </p:txBody>
      </p:sp>
    </p:spTree>
    <p:extLst>
      <p:ext uri="{BB962C8B-B14F-4D97-AF65-F5344CB8AC3E}">
        <p14:creationId xmlns:p14="http://schemas.microsoft.com/office/powerpoint/2010/main" val="244295576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37:22.50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952B3FC-0EC2-4FF6-A6F9-7C4163F3F165}" emma:medium="tactile" emma:mode="ink">
          <msink:context xmlns:msink="http://schemas.microsoft.com/ink/2010/main" type="writingRegion" rotatedBoundingBox="20068,2015 25751,1713 25842,3418 20159,3720"/>
        </emma:interpretation>
      </emma:emma>
    </inkml:annotationXML>
    <inkml:traceGroup>
      <inkml:annotationXML>
        <emma:emma xmlns:emma="http://www.w3.org/2003/04/emma" version="1.0">
          <emma:interpretation id="{B41F07E5-4FFE-4C3B-8975-0657EEEEDD69}" emma:medium="tactile" emma:mode="ink">
            <msink:context xmlns:msink="http://schemas.microsoft.com/ink/2010/main" type="paragraph" rotatedBoundingBox="20068,2015 25751,1713 25813,2870 20130,3172" alignmentLevel="1"/>
          </emma:interpretation>
        </emma:emma>
      </inkml:annotationXML>
      <inkml:traceGroup>
        <inkml:annotationXML>
          <emma:emma xmlns:emma="http://www.w3.org/2003/04/emma" version="1.0">
            <emma:interpretation id="{A0EBE6D1-4D9B-4F92-A2EC-40F62E5D5654}" emma:medium="tactile" emma:mode="ink">
              <msink:context xmlns:msink="http://schemas.microsoft.com/ink/2010/main" type="line" rotatedBoundingBox="20068,2015 25751,1713 25813,2870 20130,3172"/>
            </emma:interpretation>
          </emma:emma>
        </inkml:annotationXML>
        <inkml:traceGroup>
          <inkml:annotationXML>
            <emma:emma xmlns:emma="http://www.w3.org/2003/04/emma" version="1.0">
              <emma:interpretation id="{97D4FA0B-23F2-4249-970E-8E1618406388}" emma:medium="tactile" emma:mode="ink">
                <msink:context xmlns:msink="http://schemas.microsoft.com/ink/2010/main" type="inkWord" rotatedBoundingBox="20069,2021 21061,1968 21114,2960 20121,3013"/>
              </emma:interpretation>
              <emma:one-of disjunction-type="recognition" id="oneOf0">
                <emma:interpretation id="interp0" emma:lang="" emma:confidence="1">
                  <emma:literal/>
                </emma:interpretation>
              </emma:one-of>
            </emma:emma>
          </inkml:annotationXML>
          <inkml:trace contextRef="#ctx0" brushRef="#br0">5 12 47 0,'0'-4'408'0,"-1"2"61"0,-1-2 35 16,2 3 21-16,-1-1-154 0,0 2-139 0,1 0-81 15,1 3-44-15,0 6-2 0,3 1 24 16,1 7 39-16,0 6 33 0,1 5 20 16,0 6 2-16,0 9-23 0,-3 8-37 0,-1 6-51 15,0 8-39-15,-4 3-26 0,1 2-21 16,-2 0-9-16,1-3-5 0,-3-4-5 0,1-4-3 15,2-8-2-15,0-3 0 0,1-7-2 16,-1-6-21-16,2-5-58 0,2-6-82 0,1-8-60 16,1-7-134-16,3-7-204 0,-1-7-105 15,4-7-7-15,0-5 45 0,1-9 40 0,0-3 126 16</inkml:trace>
          <inkml:trace contextRef="#ctx0" brushRef="#br0" timeOffset="-607.0347">-282 533 237 0,'1'-1'406'0,"0"-4"43"0,-1 3 40 0,0-2-75 16,0 1-120-16,0 1-87 0,0-2-60 0,0 2-33 16,0-2-25-16,2 0-9 0,-2 2 4 15,2-2 11-15,0 2 14 0,-1-2 14 16,2 1 12-16,-3 0 2 0,1 1-11 0,1 1-14 15,-1 1-18-15,2 0-16 0,0 3 8 16,-1 0 17-16,4 4 31 0,-2 1 34 0,1 4 25 16,0 1 9-16,0 2-24 0,-1 2-28 15,0 0-35-15,-1 0-37 0,0 2-28 0,-2-2-17 16,2 1-13-16,-2 0-5 0,1-5-7 15,-1 3-3-15,-1-2-2 0,1-3 0 16,1 0-8-16,-2-3-19 0,1-2-34 0,1-1-90 16,-2-2-128-16,0-5-84 0,1-3-96 15,-2-2-148-15,-2-5-143 0,0-5-1 0,2-1 79 16,1-4 57-16,0-2 91 0</inkml:trace>
          <inkml:trace contextRef="#ctx0" brushRef="#br0" timeOffset="-263.015">-269 249 188 0,'-7'-6'377'16,"3"0"47"-16,-1-1 43 0,-1 1-54 15,2 3-112-15,-1 0-77 0,2 0-55 0,0 1-43 16,2 0-37-16,-2 2-35 0,2 0-23 15,-1 0-10-15,0 0-8 0,2 4-1 16,-2-1-2-16,2 2 1 0,2 0 0 0,-1 1-3 16,3 0-1-16,0-1-2 0,2 0 0 15,-1 1-1-15,3-2 1 0,1-2 2 0,0 0-3 16,0-2 0-16,0-2 1 0,-1 2-2 15,-1-3-1-15,-1 0 4 0,-2-1 5 0,-1 1 9 16,-1 0 13-16,-2 1 11 0,0 1 8 16,0 0 1-16,-2-1 2 0,-1 1-5 15,-1-1-13-15,-2 0-10 0,1 1-9 0,1 0-5 16,-2-2-11-16,3 1-21 0,1 1-27 15,2-2-31-15,1 0-82 0,2-1-152 0,1-2-151 16,4 0-66-16,-1-1-19 0,5-2 7 16,1 1 68-16</inkml:trace>
          <inkml:trace contextRef="#ctx0" brushRef="#br0" timeOffset="477.0273">281 443 99 0,'2'-4'445'0,"-1"0"51"0,-1 2 30 16,0-2 18-16,0 2-176 0,2 4-123 0,-1 2-35 16,2 3 51-16,-1 4 77 0,4 4 74 0,1 3 59 15,1 2 14-15,2 2-36 0,-1 3-86 16,1 1-89-16,0 0-80 0,2 4-62 0,-1-2-40 15,1 2-21-15,-1-2-15 0,0 1-12 16,0-3-8-16,-1-2-10 0,-3-3-6 16,1-2-4-16,-4-3-1 0,2-3-4 0,-2-1-1 15,-1-4 0-15,-1-2 0 0,1-2 2 16,-2-2-2-16,-1-4 0 0,-1-2-2 0,-2-6-1 15,1-3-2-15,-4-5-6 0,-1-5-2 16,0-3-7-16,-1-6-3 0,1-3-7 16,-1-4-2-16,2-3-4 0,1 1 0 0,2-5-2 15,2 3-2-15,2 0 1 0,3 4 1 0,5 0 4 16,0 3 3-16,4 5 5 0,2 1 4 15,3 2 2-15,1 5 4 0,0 5-1 16,0 2 1-16,1 5 1 0,-1 5 1 0,1 2 3 16,0 8 1-16,-2 2 2 0,-1 2-1 15,-1 6 0-15,-4 2-1 0,-5 1 1 0,-4 3 1 16,-6 1-1-16,-3-1 2 0,-3 2 0 15,-5-1-3-15,-4-1-12 0,0-1-16 16,-1-5-33-16,-2 2-55 0,1-6-121 0,-1-2-140 16,2-3-87-16,0-1-72 0,1-3-133 15,0-2-142-15,3-3 16 0,0 2 89 0,4-2 68 16,1 1 73-16,3 0 158 0</inkml:trace>
        </inkml:traceGroup>
        <inkml:traceGroup>
          <inkml:annotationXML>
            <emma:emma xmlns:emma="http://www.w3.org/2003/04/emma" version="1.0">
              <emma:interpretation id="{9EC3FF5D-97B6-4B31-99FD-C3B205A00F48}" emma:medium="tactile" emma:mode="ink">
                <msink:context xmlns:msink="http://schemas.microsoft.com/ink/2010/main" type="inkWord" rotatedBoundingBox="21437,1942 24319,1789 24380,2946 21498,3099"/>
              </emma:interpretation>
              <emma:one-of disjunction-type="recognition" id="oneOf1">
                <emma:interpretation id="interp1" emma:lang="" emma:confidence="1">
                  <emma:literal/>
                </emma:interpretation>
              </emma:one-of>
            </emma:emma>
          </inkml:annotationXML>
          <inkml:trace contextRef="#ctx0" brushRef="#br0" timeOffset="5235.2994">1800 372 347 0,'2'-7'465'0,"2"-2"44"0,-1 2 31 0,0-2-77 16,-2 2-94-16,1-2-2 0,-1 2 36 15,2 1 42-15,-2-1 36 0,1 3 9 0,-2-1-38 16,0 3-92-16,-2 0-99 0,1 1-81 16,1 0-66-16,0 2-45 0,3 2-21 0,-1 2-12 15,2 4-2-15,2 5 1 0,1 4 6 16,0 3 2-16,1 1-8 0,0 5-2 0,0 0-6 15,1 2-3-15,0 0-7 0,0-2-3 16,-1 1-3-16,-1-2-2 0,-2-4-4 0,2 1-2 16,-1-5-3-16,-2-1-7 0,-1-4-10 15,-1 0-18-15,1-6-33 0,-2-2-91 16,1-4-202-16,-2-4-141 0,-3-7-194 0,-2-4-210 15,-1-4-84-15,-2 1 25 0,-1-5 171 16,1 0 128-16,-1 0 197 0</inkml:trace>
          <inkml:trace contextRef="#ctx0" brushRef="#br0" timeOffset="5444.3114">1826 337 179 0,'0'-4'447'0,"2"-2"42"0,1 6 29 16,0-2 0-16,2 4-184 0,4-2-103 0,2 7-19 15,2-1 23-15,4 2 43 0,2 2 37 16,3 0 17-16,2 0-14 0,0 4-45 0,1-2-54 15,0 1-66-15,-2 3-56 0,-1-3-39 16,0 2-23-16,-4-1-22 0,0-1-41 0,-3 1-90 16,-1 0-108-16,-3-4-76 0,0 0-63 15,-3-4-97-15,-2-1-143 0,-1-3-62 0,-1-4 30 16,-2-2 34-16,0-2 41 0,0-4 92 15</inkml:trace>
          <inkml:trace contextRef="#ctx0" brushRef="#br0" timeOffset="5643.3228">2220 339 231 0,'0'-12'444'0,"2"2"49"0,-2 3 28 16,0 0-47-16,-2 2-163 0,1 1-116 15,1 1-76-15,-1 2-38 0,-1 4-6 0,2 2 12 16,-1 4 20-16,1 1 21 0,0 4 12 16,1 1 0-16,-1 4-15 0,3 1-28 15,-2 1-28-15,1 0-24 0,1 2-17 0,-1-1-11 16,2 0-5-16,1 0-4 0,0-2-19 15,1-1-46-15,-1-5-50 0,3-1-54 0,1-4-143 16,0-6-200-16,2-3-91 0,0-3-13 16,0-5 19-16,2-4 38 0,-1-3 131 0</inkml:trace>
          <inkml:trace contextRef="#ctx0" brushRef="#br0" timeOffset="5868.3356">2465 270 133 0,'2'-4'454'0,"-2"2"47"15,0 0 25-15,0 2 16 0,0 0-194 16,0 2-137-16,1 3-57 0,0 4 2 0,-1 3 29 15,2 2 56-15,0 3 48 0,3 3 22 16,-1 1-2-16,0 3-27 0,0 0-38 0,1 2-63 16,1-1-57-16,-1 0-38 0,0-1-31 15,0-1-25-15,1-1-10 0,-1-2-9 16,-1-3-12-16,2-2-42 0,-2-2-88 0,-1-5-122 15,1-3-96-15,-2-5-163 0,1-4-211 16,-1-5-75-16,-2-4 28 0,0-4 87 0,-2-5 78 16,-1-3 154-16</inkml:trace>
          <inkml:trace contextRef="#ctx0" brushRef="#br0" timeOffset="1452.0828">1074 532 126 0,'-2'3'387'0,"2"-2"40"0,0 0 24 15,0-1-32-15,3 0-136 0,-2-1-98 16,5 1-61-16,-1-3-31 0,4 2-17 0,2 0-10 16,2-2-15-16,4 2-10 0,1 0-10 15,0-2-7-15,2 2-7 0,1 0-4 0,2 0-2 16,-1-2-3-16,0 2 0 0,-1-1-1 15,-2-1 0-15,-2 2 0 0,-4-1 0 16,0 1-3-16,-4 1-1 0,-2-1 1 0,-1 1 0 16,-2 0 0-16,0 0 0 0,-1 0 1 15,-2 0 1-15,0 0-4 0,-1 0 0 0,0 0-1 16,0 0-2-16,0-2 0 0,-1 2-7 15,1-2-42-15,-1 0-103 0,1-4-177 16,-2 0-106-16,2-1-56 0,2-3-23 0,0 0 27 16,1-2 93-16</inkml:trace>
          <inkml:trace contextRef="#ctx0" brushRef="#br0" timeOffset="1829.1046">1454 8 267 0,'-5'-7'373'0,"-1"2"38"15,4 0 9-15,-2 1-77 0,1 0-96 16,1 2-64-16,1 1-40 0,1 0-33 0,-1-1-25 15,1 2-20-15,0 2-18 0,1-1-11 16,-1 4-6-16,3 0-2 0,0 4 0 16,-1 2-1-16,1 3 5 0,-2 3 0 0,2 5 3 15,-3 4 12-15,2 6 17 0,-1 5 17 16,0 6 12-16,2 6 6 0,1 8 4 0,0 2-12 15,2 6-20-15,1 0-17 0,1 1-21 16,0-2-10-16,2-3-9 0,1-3-1 0,0-3-4 16,-2-3-2-16,0-5 1 0,-2-5-1 15,-1-6-7-15,0-4-21 0,-2-9-41 0,0-4-37 16,-2-7-85-16,-1-5-182 0,-1-11-151 15,-1-8-65-15,1-5-6 0,0-11 14 16,1-5 70-16</inkml:trace>
          <inkml:trace contextRef="#ctx0" brushRef="#br0" timeOffset="3130.179">1485 50 215 0,'-3'-3'356'0,"0"0"41"16,0 3 2-16,1-3-58 0,0 0-90 15,1 1-68-15,1 0-52 0,3-1-38 16,-1-1-25-16,7 1-20 0,3-1-15 0,6-1-8 16,7 1-3-16,4-2-1 0,8 1-2 15,5-2 0-15,6 0-1 0,5 0-2 0,4-3 0 16,5 4-4-16,2-4 1 0,0 4 0 15,2-1-1-15,0 1 1 0,-1-3-1 16,-2 2 2-16,-1 0 0 0,-1 1 0 0,-4 0 0 16,-2-1-2-16,-2 1 1 0,-5-1-1 15,-4 2 0-15,-4 0 2 0,-5 0 1 0,-3 1 3 16,-5 1 3-16,-3-1-1 0,-4 1 1 15,-2 0 1-15,-3 1 1 0,-1 1 3 16,-3-2-8-16,0 2 1 0,-1 1-3 0,-2-1-2 16,0 0-4-16,1 1-3 0,-3 0 0 15,1 0-5-15,-1 0 2 0,1 0-2 0,-3 1 0 16,1 0-2-16,1 0 3 0,-2 2-1 15,0-2-1-15,0 1 0 0,0 2-1 16,-1 0 1-16,1 1-2 0,0-1 2 0,-1 5-1 16,1-2-1-16,-1 3 2 0,1 2 0 15,-1 2 1-15,2 1-2 0,0 4 2 0,-1-2 0 16,1 5-2-16,1-1 2 0,1 0-1 15,1 4 1-15,0-2-1 0,3 4 3 16,0-3 5-16,1 3 8 0,2-1 28 0,0 2 37 16,1 0 41-16,2-1 55 0,-1 2 51 15,1 1 39-15,-1 1 5 0,-1-1-9 0,2 0-26 16,-2 0-46-16,-1 0-47 0,-1-2-44 0,0 0-30 15,-4-3-22-15,2-1-16 0,-1-3-10 16,-3-1-9-16,1-1-2 0,-1-2-7 16,0-4-3-16,-2 0-1 0,-1-2-1 0,1 0 3 15,-1-1-3-15,-2-3 2 0,3-1-1 16,-3-1 0-16,0-1 2 0,0 0-2 0,-2-2 1 15,2 0 0-15,-2 0 3 0,0-1-3 16,0 0 0-16,0 1 1 0,0-2 1 16,0 0-1-16,0 0-1 0,0 0 2 0,1 0-1 15,-1 0 1-15,0 0-4 0,0 0 1 16,0 0-1-16,0 0 0 0,0 0 1 0,0 0-1 15,0 0 3-15,0 0-3 0,-1 0 2 16,1 0 0-16,0 0-1 0,-2 0 1 16,2 0-2-16,-2 0 0 0,-2 1 0 0,-1 0-3 15,-1 0 3-15,-3-1-3 0,0 3 1 0,-4-2 0 16,0 0-1-16,-4 2-1 0,-2-1-6 15,-5 0-3-15,0 2-3 0,-5 2-6 16,-1-2-5-16,-6 2 0 0,-1 0 0 0,-2 0-1 16,-2-1 1-16,-2 1 5 0,-1-1 4 15,-3 0 2-15,-2 1 3 0,-1 0 5 16,-2 0-1-16,-3-2 3 0,-3 0 1 0,-3 2 2 15,-4 0 2-15,-2-3 1 0,-2 2 1 16,1 0 0-16,0 0 0 0,3 0-2 0,3 0-1 16,4 0 0-16,5 0 0 0,2 2 2 15,4-1-2-15,4-2 3 0,4 0 0 16,1 0-4-16,5 0 3 0,6 0 1 0,1-1 1 15,4 0-1-15,3-1 0 0,2-1 4 16,3 1 0-16,2-1 2 0,2-1 0 0,2 0 1 16,3 0 1-16,-1 0 3 0,2 0-1 15,1 0-3-15,0 0 1 0,2 0-2 0,-2 0-2 16,3 0-1-16,-1 0 1 0,0 0-2 15,1 0 0-15,0 0 0 0,0 0 0 16,0 0-3-16,0 1-1 0,0-1 1 0,0 0-2 16,0 2 0-16,0-2 2 0,0 0 1 15,0 0 1-15,0 0 0 0,0 0 1 0,1 0 1 16,0 0-2-16,-1 0-1 0,2 0-4 15,-1 0 2-15,-1 0 1 0,1 0 0 16,2 2-1-16,1 0-11 0,0-2-28 0,-1 0-97 16,1 2-122-16,2-2-93 0,-3-2-184 15,-1-2-192-15,1 1-78 0,-2-2 36 0,2-1 92 16,-1-2 75-16,-1 2 177 0</inkml:trace>
          <inkml:trace contextRef="#ctx0" brushRef="#br0" timeOffset="6052.3462">2486 299 119 0,'-3'-4'371'0,"2"2"50"0,1 2 48 0,1 1-20 16,2 3-119-16,1-1-88 0,3 6-58 15,2-2-45-15,1 3-41 0,4 3-32 0,1 0-22 16,1-1-14-16,2 1-10 0,0 1-6 15,1-1-4-15,-2-1-3 0,1 0-5 0,-2-1-5 16,1-2-6-16,-2-2-20 0,1-3-70 16,-2-2-136-16,0-3-158 0,-3-3-83 15,-1-3-39-15,-2 0-4 0,-1-5 56 0</inkml:trace>
          <inkml:trace contextRef="#ctx0" brushRef="#br0" timeOffset="6244.3571">2788 283 243 0,'-2'-13'446'0,"-3"2"48"16,3-2 32-16,-2 5-40 0,-1-1-153 15,3 3-89-15,-1 1-49 0,0 2-26 0,0 3-17 16,2 0-7-16,-2 0 29 0,2 6 33 15,-2 2 19-15,0 6 11 0,1 2 1 0,-1 3-7 16,2 1-49-16,-2 3-59 0,3 2-50 16,0 1-31-16,3 0-14 0,-2-1-13 15,4 1-7-15,1-3-19 0,-1-1-62 0,2 0-110 16,3-3-91-16,1-5-99 0,0-2-192 15,3-5-163-15,-1-3-35 0,3-1 59 0,1-6 65 16,3-1 85-16</inkml:trace>
          <inkml:trace contextRef="#ctx0" brushRef="#br0" timeOffset="6786.3881">3311 314 280 0,'-11'3'343'0,"1"0"35"0,1-2-21 15,-1 1-52-15,3-1-67 0,2 2-45 16,2-3-28-16,0 0-25 0,3 0-24 0,3 2-24 15,2-2-18-15,4 0-18 0,4-2-11 16,5 2-9-16,6-4-8 0,2 0-4 0,5-1-3 16,4 1-5-16,2-2 4 0,4 1 10 15,2 0 18-15,1 1 29 0,3 0 44 16,-1 1 51-16,1-1 51 0,-3 3 31 0,-4-1 9 15,-6-1-15-15,-5 2-33 0,-5 1-41 16,-7-2-46-16,-4 1-30 0,-2 1-22 0,-4 0-13 16,-3 0-5-16,-1 0-11 0,-5 0-14 15,0 0-24-15,-7 1-62 0,0 1-111 16,-1-2-111-16,-1 0-107 0,-1 0-195 0,-1-2-167 15,2-2-38-15,0 0 56 0,2-2 75 16,0-4 91-16</inkml:trace>
        </inkml:traceGroup>
        <inkml:traceGroup>
          <inkml:annotationXML>
            <emma:emma xmlns:emma="http://www.w3.org/2003/04/emma" version="1.0">
              <emma:interpretation id="{1CC05483-43E4-4228-9C5D-DEDDBB430B12}" emma:medium="tactile" emma:mode="ink">
                <msink:context xmlns:msink="http://schemas.microsoft.com/ink/2010/main" type="inkWord" rotatedBoundingBox="24741,1948 25761,1893 25800,2636 24781,2690"/>
              </emma:interpretation>
              <emma:one-of disjunction-type="recognition" id="oneOf2">
                <emma:interpretation id="interp2" emma:lang="" emma:confidence="0">
                  <emma:literal>up</emma:literal>
                </emma:interpretation>
                <emma:interpretation id="interp3" emma:lang="" emma:confidence="0">
                  <emma:literal>P</emma:literal>
                </emma:interpretation>
                <emma:interpretation id="interp4" emma:lang="" emma:confidence="0">
                  <emma:literal>IP</emma:literal>
                </emma:interpretation>
                <emma:interpretation id="interp5" emma:lang="" emma:confidence="0">
                  <emma:literal>Ip</emma:literal>
                </emma:interpretation>
                <emma:interpretation id="interp6" emma:lang="" emma:confidence="0">
                  <emma:literal>Up</emma:literal>
                </emma:interpretation>
              </emma:one-of>
            </emma:emma>
          </inkml:annotationXML>
          <inkml:trace contextRef="#ctx0" brushRef="#br0" timeOffset="7586.4337">4714-41 143 0,'4'-6'459'0,"1"4"50"0,-2-2 26 0,0 2 17 15,-2 2-199-15,2 0-141 0,-3 0-72 16,3 2 1-16,-2 2 107 0,2 5 101 0,2 2 77 15,1 5 42-15,-1 2 17 0,2 4-27 16,0 1-123-16,0 3-107 0,-2 0-83 16,1 2-57-16,-1 2-34 0,-2-2-23 0,0-1-13 15,-2 0-8-15,1-3-12 0,-2-1-18 16,0-2-34-16,1-4-60 0,-1 0-103 0,3-5-142 15,1-4-102-15,3-4-124 0,1-4-181 16,2-6-90-16,1-2 24 0,1-3 101 16,2-7 83-16,-1 0 131 0</inkml:trace>
          <inkml:trace contextRef="#ctx0" brushRef="#br0" timeOffset="8029.4592">4996 89 73 0,'-3'0'440'0,"1"0"57"0,1 0 30 0,-2 2 22 15,1 2-137-15,0 4-100 0,-1 4 28 16,2 0 61-16,0 4 67 0,1 3 49 0,1 1 7 15,0 3-38-15,4 0-105 0,3 2-101 16,1 2-81-16,4 2-55 0,1-1-30 0,2 1-23 16,1 1-13-16,0 0-7 0,1 0-10 15,0-2-11-15,-1-1-8 0,-2-1-6 0,-1-4-8 16,-3 0-5-16,-2-6-5 0,-2-1-1 15,-3-4 3-15,0-2 4 0,-1-3 4 0,-2-2 1 16,-2-4 1-16,-3-3-2 0,-2-4-5 16,-3-7-8-16,-1-4-9 0,-2-4-5 15,-3-4-7-15,0-5-8 0,-1-6-11 0,-1-4-14 16,0-3-16-16,1-6-16 0,0-4-6 15,4-2-2-15,4 1 5 0,5 1 6 0,6 7 14 16,4 4 15-16,4 5 7 0,5 5 9 16,5 8 4-16,2 5 8 0,5 6 4 15,2 5-1-15,0 6 1 0,3 4 1 0,-3 5 1 16,1 4 4-16,-5 3-2 0,-4 1 6 15,-4 3-1-15,-6 0 4 0,-6 2-1 0,-6 0-1 16,-7 1 1-16,-7 0-4 0,-5 1-9 16,-6-1-23-16,-4 0-34 0,-3-2-58 15,-1-1-123-15,-1-4-164 0,1-3-99 0,-1 0-155 16,2-5-198-16,-1-2-64 0,3-3 56 15,2 0 133-15,5 0 90 0,2 0 167 0</inkml:trace>
          <inkml:trace contextRef="#ctx0" brushRef="#br0" timeOffset="7349.4204">4502 193 325 0,'0'-2'466'16,"0"-1"39"-16,-2-2 27 0,1 1-71 0,0 1-138 15,-2 0-47-15,2 0 18 0,-1 2 36 16,1 0 30-16,-2 0 17 0,-1 1-19 0,-2 1-56 16,0 0-79-16,-4 3-63 0,-1 1-43 15,-3 2-31-15,0 3-14 0,-1 2-12 0,3-1-7 16,0 3-14-16,2-2-11 0,3 2-9 15,3 0-10-15,4-2-1 0,3-1-1 0,1 1 4 16,5-2-2-16,4 0 5 0,3-4 1 16,4-2-2-16,2-4 0 0,1-3-4 15,-1-2-1-15,1-3-4 0,-1-2-1 0,-4-1 2 16,-1-4-1-16,-4 0 0 0,-3-1 6 15,-2 1 0-15,-2-1 9 0,-3 2 4 0,-3 0 6 16,-5 2 4-16,0 1-4 0,-3 2 0 16,-3-1-8-16,-2 4-5 0,1-1-5 15,-3 3-6-15,0-2-7 0,0 4-19 0,-1 1-37 16,4 1-81-16,2-1-143 0,2-1-118 15,3 1-91-15,1-1-141 0,1-1-168 0,3 0-31 16,3-4 83-16,3 1 87 0,3-1 79 16,3 1 150-16</inkml:trace>
        </inkml:traceGroup>
      </inkml:traceGroup>
    </inkml:traceGroup>
    <inkml:traceGroup>
      <inkml:annotationXML>
        <emma:emma xmlns:emma="http://www.w3.org/2003/04/emma" version="1.0">
          <emma:interpretation id="{DA3DD429-AB1D-422F-8DB9-A04645C1CC23}" emma:medium="tactile" emma:mode="ink">
            <msink:context xmlns:msink="http://schemas.microsoft.com/ink/2010/main" type="paragraph" rotatedBoundingBox="21884,3281 24993,2986 25028,3352 21919,3647" alignmentLevel="2"/>
          </emma:interpretation>
        </emma:emma>
      </inkml:annotationXML>
      <inkml:traceGroup>
        <inkml:annotationXML>
          <emma:emma xmlns:emma="http://www.w3.org/2003/04/emma" version="1.0">
            <emma:interpretation id="{72730683-87A0-45B4-9F4E-7E7F967CE7D7}" emma:medium="tactile" emma:mode="ink">
              <msink:context xmlns:msink="http://schemas.microsoft.com/ink/2010/main" type="line" rotatedBoundingBox="21884,3281 24993,2986 25028,3352 21919,3647"/>
            </emma:interpretation>
          </emma:emma>
        </inkml:annotationXML>
        <inkml:traceGroup>
          <inkml:annotationXML>
            <emma:emma xmlns:emma="http://www.w3.org/2003/04/emma" version="1.0">
              <emma:interpretation id="{11846E2C-345C-4E72-9196-8196896A5679}" emma:medium="tactile" emma:mode="ink">
                <msink:context xmlns:msink="http://schemas.microsoft.com/ink/2010/main" type="inkWord" rotatedBoundingBox="21884,3281 24993,2986 25028,3352 21919,3647"/>
              </emma:interpretation>
              <emma:one-of disjunction-type="recognition" id="oneOf3">
                <emma:interpretation id="interp7" emma:lang="" emma:confidence="0">
                  <emma:literal>_</emma:literal>
                </emma:interpretation>
                <emma:interpretation id="interp8" emma:lang="" emma:confidence="0">
                  <emma:literal>•</emma:literal>
                </emma:interpretation>
                <emma:interpretation id="interp9" emma:lang="" emma:confidence="0">
                  <emma:literal>{</emma:literal>
                </emma:interpretation>
                <emma:interpretation id="interp10" emma:lang="" emma:confidence="0">
                  <emma:literal>-</emma:literal>
                </emma:interpretation>
                <emma:interpretation id="interp11" emma:lang="" emma:confidence="0">
                  <emma:literal>&amp;</emma:literal>
                </emma:interpretation>
              </emma:one-of>
            </emma:emma>
          </inkml:annotationXML>
          <inkml:trace contextRef="#ctx0" brushRef="#br0" timeOffset="16420.9391">4594 1099 208 0,'1'0'303'0,"2"0"27"0,-2 0-18 16,1-1-40-16,-2 1-42 0,1 0-35 0,-1 0-24 15,2 0-16-15,-2 0-15 0,0 0-19 16,0 0-15-16,1 0-14 0,-1 0-18 0,1 0-14 16,1 0-13-16,-2 0-7 0,0 0-9 15,0 0-6-15,0 0-4 0,0 0-5 16,0 0-3-16,0 0 0 0,-2 0 1 0,1 0-1 15,1 0 1-15,0 0 3 0,-1 0 4 16,-1 3 4-16,2-1 4 0,-1-1 5 0,1 0 1 16,-2-1 4-16,1-1 2 0,1 0 7 15,-1 1 7-15,-1 0 8 0,2 0 14 16,0 0 14-16,0 0 11 0,0 0 11 0,-1-1 2 15,1 0 4-15,0-1-4 0,-1 2-10 16,1-1-11-16,-2 1-16 0,1 0-12 0,1 0-17 16,-2 0-13-16,0 0-8 0,-2 0-11 15,-1 1-4-15,1-1-6 0,0 2-6 16,-1-1 2-16,-1 0-1 0,1-1 0 0,-1 1 0 15,2 0 3-15,-3-1 2 0,2 2-1 16,-1-2 1-16,-1 0 0 0,2 0 4 0,-1 0 1 16,2 0 0-16,-1 0 2 0,-1 0-2 15,1 0-2-15,-1 0-1 0,1 0 0 0,-1 0-2 16,1 1 0-16,-2-1 0 0,0 1-3 15,-1-1-1-15,-2 2-3 0,2-1 0 0,-2 0 0 16,-1 1 0-16,0-2 1 0,0 3-1 16,-1-2 1-16,-1 1 5 0,1 2-4 0,1-4-1 15,0 3 0-15,-1 0 2 0,2-2 0 16,-1 0-3-16,0 1-2 0,0-2 3 15,0 2 0-15,0-1-1 0,0 0-2 0,1 1 3 16,-1-2 4-16,0 1-5 0,-1-1 2 16,-2 1 2-16,1 0-2 0,-3-1 0 0,1 1-3 15,-1 1 0-15,-1-2 1 0,2 1 0 16,-1 0-2-16,1 1 2 0,-3 0 2 15,3-1 0-15,-3 2-5 0,1-2 0 0,1 0 3 16,-1 0-3-16,1 2-1 0,-1-2 3 16,2 1 4-16,-2-1-1 0,2 0 0 0,0 0 1 15,0-1-1-15,0 1-1 0,0-1 0 16,0 0 1-16,0 2 0 0,-1-1-3 15,1-1 2-15,0 0-2 0,1 1-1 0,-1 1-1 16,2-2 2-16,-1 0 2 0,0 2-1 16,0-1 0-16,1 0 1 0,-1 2-1 0,-1-2 1 15,1 1-1-15,-1-2-1 0,0 4 0 16,0-2 1-16,-1-1 2 0,1 2-2 0,0-3-1 15,0 3 0-15,0-2 2 0,-2 2 0 16,1-1 2-16,-1 1 1 0,0-2 0 0,-1 2 0 16,0-1-1-16,1-1-4 0,-1 1-3 15,1-1 0-15,-1 0 0 0,1 1 1 16,2 0-1-16,0-1 0 0,0-1 2 0,0 1-1 15,0-1-1-15,1 3 3 0,0-3-2 16,-1 1 2-16,1 0 1 0,-1-1 3 0,0 1-4 16,0-1 0-16,-3 2 2 0,1-1-2 15,0-1 0-15,-3 1-2 0,1-1 4 16,-2 2 2-16,1-2-1 0,-1 2-2 0,-1 0 0 15,-1-2 1-15,1 0-1 0,-2 2 0 16,2-1 0-16,0-1 3 0,2 1-3 0,-2 1 0 16,1-2-4-16,2 2-2 0,-2 0 4 15,1 0 0-15,0-1-1 0,1 2 3 16,1-1 3-16,0 0-3 0,0 1-2 0,5 0 1 15,-2-1 1-15,-1-1-2 0,4 3 3 16,0-2 0-16,-2 1 3 0,3 0-3 0,0-1-1 16,0 0 0-16,0 0-2 0,1-1 0 15,-2 2-1-15,1-3 0 0,-1 2 4 0,-1 0 0 16,1 0 1-16,-3-1-2 0,0 2 2 15,-2-1 4-15,-1 0-1 0,0 1-2 0,0 0-1 16,-1-1 2-16,0-1-1 0,0 2-4 16,-2-1-1-16,2 0 2 0,0 0 4 0,1-1-1 15,0 2-3-15,1-1 2 0,1-1 0 16,1 1-3-16,1-1 0 0,0 0-1 15,2 0 1-15,1 0 1 0,0 1-2 0,0-1 3 16,1 0-2-16,1 1-4 0,-1 0 1 16,0-1-2-16,1 2 3 0,-1 1-1 0,-1-4 2 15,3 4 3-15,-2-4-1 0,1 3 0 16,-1 0 0-16,0-3-2 0,-1 2 0 15,3 0 3-15,0 0-1 0,-2-1 0 0,2-1-1 16,-2 3 1-16,1-3 2 0,-1 1-3 16,0 0 2-16,1 1-1 0,-1 0-1 0,-1-1 1 15,0-1-2-15,1 2 1 0,-2 0 1 16,1 0 0-16,0 1 2 0,0-2-2 15,1 1 2-15,1 0-1 0,1-1 0 16,-1 0-1-16,1 0 2 0,1 0-2 0,0-1-1 16,2 2-1-16,1-1 1 0,0 0 1 0,-1-1 0 15,3 0 0-15,-2 2 0 0,1-2 0 16,-3 1-3-16,2-1-1 0,0 1 2 15,0 1-3-15,-2-2 2 0,1 3 2 0,-1-2 4 16,1 1-1-16,-2-2-1 0,2 4 3 16,-1-4-1-16,1 2-3 0,-1-1 1 0,2-1-2 15,0 1-2-15,-2 1 2 0,4-2 2 16,-1 1 1-16,-1-1-2 0,1 1 4 15,0-1-2-15,2 0-2 0,-1 0-2 0,2 0 0 16,-1 0 2-16,1 0-3 0,-1 2 3 16,-1-2 1-16,1 0-1 0,0 0-1 0,-2 0 0 15,1 0 3-15,0 0 3 0,-1 0-3 16,2 0 3-16,-1-2 1 0,-1 1 0 0,2 0-5 15,0 1 3-15,-1-2 0 0,2 1 0 16,0 1 0-16,0-1-2 0,0 1 4 0,0 0 2 16,2 0 7-16,-2 0 6 0,1 0 8 15,0-2 9-15,1 2 3 0,-1 0-2 16,2-2-5-16,1 0-6 0,2-4-9 0,0 3-5 15,3-4-4-15,0 1-2 0,2-1-1 16,0-1 0-16,3 0 0 0,-2-1-1 0,2-1-1 16,0 1-3-16,1 2-1 0,2-3-1 15,-2 2 1-15,3 1-2 0,-1-2 0 16,1 1 0-16,2 1 0 0,0 0 0 0,1-1-4 15,-1 1 3-15,4 1-2 0,-2 0 2 16,-2 0 2-16,0 2 1 0,-2 0 2 0,-2 2-1 16,-2 0-2-16,-4 0 3 0,-1 1-3 15,-2 1 2-15,-1-1-1 0,-4 0 0 16,1 1 4-16,-2 0 0 0,-2 1 3 0,-2 0 0 15,-1-1 1-15,-1 1 2 0,-4 2-3 16,0-2-1-16,-1 1-2 0,1 2-2 0,-1-4-2 16,2 3 0-16,-2 0-1 0,-1-3-1 15,1 4 1-15,1-1 0 0,-1 0 0 16,0-2 1-16,-1 1 0 0,2 2-2 0,-4 0 0 15,1-1 1-15,-2 1-1 0,2 1-2 16,-3 0 4-16,1 0 0 0,0-1-1 0,2 0-1 16,-2 0 3-16,2-1-3 0,1 1-4 15,0-1 0-15,0-1 2 0,1-1 2 16,1 2-3-16,-1-2 3 0,0 1 1 0,1-1 2 15,-1 2 0-15,0 0 1 0,-1-1-3 16,2 2-1-16,-1-1 0 0,1 1 0 0,-2 1 1 16,1-1-3-16,0 3 3 0,1-3 1 15,0 2 0-15,1-3-1 0,1 2 0 16,3-1 2-16,-1-2-3 0,2 1-1 0,0-2-1 15,2 0-3-15,-1 2 0 0,2-3-2 16,2 1 2-16,-1 0 2 0,2 2 0 0,2 0-1 16,1 2 3-16,1 1 0 0,1 2 1 0,2 0 3 15,1 2 0-15,0-2 3 0,2 3 1 16,3-1 0-16,1 0-1 0,3 2 0 15,0-2 2-15,5 0-10 0,1-1-30 0,4 1-92 16,2 0-114-16,2-1-76 0,2 0-93 16,-1-2-170-16,-1 0-139 0,-1 0-1 0,-3 1 68 15,2-1 48-15,-3 0 78 0</inkml:trace>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2:49.197"/>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5A78BCC-7398-440B-8429-B5B192068F17}" emma:medium="tactile" emma:mode="ink">
          <msink:context xmlns:msink="http://schemas.microsoft.com/ink/2010/main" type="inkDrawing" rotatedBoundingBox="6252,14072 10230,13970 10231,14002 6253,14104" semanticType="underline" shapeName="Other">
            <msink:sourceLink direction="with" ref="{8A77A6C9-8201-4740-9839-3408D354D933}"/>
          </msink:context>
        </emma:interpretation>
      </emma:emma>
    </inkml:annotationXML>
    <inkml:trace contextRef="#ctx0" brushRef="#br0">54 114 262 0,'-19'3'419'15,"3"-1"48"-15,5-1 30 0,3 2-96 16,7-3-116-16,4 1-94 0,8 2-61 0,8-3-39 16,10 0-20-16,11 0-1 0,13-3 11 15,16 2 15-15,14-1 16 0,17 0 24 0,20 0 23 16,17-1 10-16,18 0-1 0,15-1-2 15,13 2-15-15,9 0-31 0,7-2-30 0,6 1-22 16,-3 1-16-16,-3-2-23 0,-7 0-16 16,-8-1-1-16,-6 2-6 0,-11-3-3 15,-8 0-3-15,-18 0-1 0,-11 2 18 0,-16-3 55 16,-15 0 63-16,-14 4 63 0,-15-2 63 0,-12 1 44 15,-13 2 16-15,-9-2-30 0,-9 3-41 16,-6 1-48-16,-3-2-53 0,-6 1-38 16,-2 1-28-16,-2 0-22 0,-1 0-24 0,-1 0-13 15,-1 0-9-15,-1 1-6 0,2 1-5 16,-2-1-4-16,1 2-10 0,1-1-34 0,-2 2-65 15,0-3-150-15,0-1-202 0,-4 0-279 16,0-1-226-16,-4 0-96 0,-1-2-2 0,0-2 112 16,0 1 183-16,1-2 272 0</inkml:trace>
  </inkml:traceGroup>
</inkml:ink>
</file>

<file path=ppt/ink/ink10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1:43.039"/>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86 58 249 0,'-5'-1'353'15,"1"1"34"-15,0-1-6 0,-2-1-71 0,1 2-84 16,1 0-52-16,-2 0-38 0,1 0-26 15,0 0-18-15,-1 0-16 0,0 0-14 0,1 2-15 16,-1-2-13-16,3 1-10 0,-1-1-6 16,1 0-7-16,1 1-1 0,0-1-5 15,0 2-3-15,0-2 0 0,1 0-1 0,2 2 1 16,2 0-1-16,2 0 3 0,4 2 6 15,3-1 3-15,5 1 4 0,6 1 2 0,7-1 3 16,10-1 2-16,10 1 1 0,11 1 0 16,11-4 1-16,12 2-1 0,11-3 3 15,12-1-1-15,11-2 8 0,14 1 4 0,15-3-1 16,13 0-1-16,12 1-10 0,7-1 1 15,8 0-10-15,5 0-7 0,5 2-8 0,5-1-2 16,4 1 8-16,2 3-5 0,2-1-1 16,2 1-2-16,1 1 0 0,-4-1 3 0,-5 3-3 15,-5-3-2-15,-5 2 2 0,-4 0 0 16,-7 0 1-16,-6-1-3 0,-10 2-3 0,-11-2 2 15,-9-1 2-15,-12 0 2 0,-11-3 3 16,-10 2-2-16,-12-2 1 0,-10-1-1 0,-11 0-1 16,-9-2-2-16,-8 2 1 0,-9-2 4 15,-8-1 13-15,-8 2 15 0,-6-1 17 16,-6 1 20-16,-5 1 20 0,-4 0 16 0,-4 1 0 15,-3 2-1-15,-3-2-9 0,-1 2-17 16,-2-1-19-16,-2 2-19 0,0 0-12 16,0 0-11-16,-2 0-12 0,2 0-4 0,-2 0 1 15,0 0-3-15,1 0 0 0,1 2-1 16,-1-1 0-16,1 2-1 0,-2-3 0 0,4 1-2 15,-1 0 1-15,-2 1-3 0,3-2-1 16,-3 0-3-16,2 0-13 0,1 0-22 16,-4 0-35-16,2 0-33 0,-1 0-29 0,-2 0-16 15,2 0-7-15,-1 0 2 0,-1-2-8 16,2 1-27-16,-2 1-68 0,-2 0-105 0,-1 0-89 15,1 0-32-15,-2 3 10 0,1-3 50 16,0 0 89-16</inkml:trace>
</inkml:ink>
</file>

<file path=ppt/ink/ink10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1:45.55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255 151 35 0,'-19'1'322'0,"-2"-1"33"0,2 0 18 16,-1-1-22-16,0-1-132 0,1 2-76 16,0-3-46-16,2 2-16 0,-1-1-1 15,3 1 4-15,0 1 0 0,3-1-5 0,2-1-9 16,-1 2-15-16,4 0-17 0,0 0-13 15,3 2-11-15,2-1-6 0,0 0-1 0,4 2 5 16,2 2 0-16,3-1 6 0,5 2 6 16,6-1 3-16,8 1-1 0,8-1-4 0,10-2 4 15,9 1-4-15,13-2-5 0,9-2 0 16,15-3-1-16,9 0 2 0,12-4-5 0,6-1 0 15,5-1 0-15,5-1 1 0,3-3-1 16,5 2 0-16,5-1 0 0,1-1-5 16,-2 0-1-16,-5 3-4 0,-4 0-3 0,-9 1 0 15,-7 0 1-15,-10 3 3 0,-7 1-1 16,-11 3 0-16,-7-1 3 0,-9 3 1 0,-7 1 2 15,-8 1 2-15,-6 0 5 0,-6 2 5 16,-7-2 6-16,-5 2 5 0,-6 0 10 16,-3-2 12-16,-5-1 13 0,-3 2 12 0,-5-1 16 15,-1-1 18-15,-1 2 16 0,-3-2 19 16,-1-1 17-16,-1 2-1 0,-2-2-12 0,0-2-20 15,-2 2-23-15,1-1-33 0,-1-2-31 16,1 1-19-16,0 0-8 0,-1 0-11 16,2 1-7-16,0-1-2 0,0 0-8 0,0 1-18 15,2 1-23-15,-1-1-38 0,-1-1-48 16,0 2-44-16,0-3-35 0,0 2-14 0,0-1-4 15,1 0-11-15,-1 0-32 0,-1-2-74 16,-2-2-105-16,-1 0-48 0,-3 2-13 16,-1-3 29-16,-3 1 69 0</inkml:trace>
</inkml:ink>
</file>

<file path=ppt/ink/ink10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1:56.03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116 266 56 0,'-8'1'293'0,"-1"-1"23"0,1 0 13 16,1 0-63-16,0 0-100 0,1 0-72 0,-1 0-32 16,0 0-6-16,1 0 2 0,-1 2 12 0,2-2 10 15,1 0 4-15,0 0-4 0,0 0-11 16,1 0-11-16,0 1-12 0,0-1-7 15,1 0-3-15,0 0 2 0,1 0 4 0,1 1 7 16,0 1 5-16,0-2 4 0,0 0 1 16,0 0-1-16,-2 0-3 0,2 0-4 0,0 0-7 15,0 0-6-15,2 0-8 0,-2 0-7 16,0 0-5-16,0 0-7 0,0 0-3 15,0 0-4-15,0 0-1 0,0 0 1 0,0 0 0 16,-2 0 2-16,0 0-2 0,2 0 0 16,-2 0-2-16,2 0-2 0,0 0 2 15,0 0-1-15,0 0 1 0,0 0 2 0,0 2 2 16,-1 0-1-16,1-2-2 0,0 0 0 15,0 0 0-15,0 0 0 0,0 0-2 0,0 0 1 16,0 0-1-16,0 0 2 0,0 0 0 16,0 0-1-16,-1 0 1 0,-1 0-1 0,2 2 1 15,0-2-1-15,0 0-2 0,0 0-1 16,0 0 1-16,0 0 1 0,0 0-1 15,0 0 0-15,-1 1 0 0,1-1 1 0,0 0 1 16,0 0-2-16,0 0 2 0,0 0 1 16,0 0 1-16,0 0 2 0,-2 0-1 0,2 0 0 15,0 0 1-15,0 0-1 0,0 0 1 16,0 0-2-16,-1 0-1 0,1 1 1 16,0-1-2-16,-1 2 0 0,1-2 0 0,0 0 1 15,0 0-2-15,-2 0 0 0,2 0 1 16,-1 0-2-16,1 0-1 0,0 0 0 0,0 0 1 15,0 0 0-15,0 0-1 0,0 2 1 16,0-2 0-16,0 0 0 0,0 0 2 16,0 0 0-16,0 0 4 0,0 0-1 0,0 0 3 15,0 0 0-15,0 0-2 0,-1 0 1 16,1 0 0-16,0 0 0 0,0 0-2 0,0 0-4 15,0 1 1-15,0-1-1 0,0 0-2 16,0 0 0-16,0 0 1 0,0 0 0 16,0 0 0-16,-2 0 0 0,1 0 0 0,1 0 0 15,0 0 3-15,0 0-1 0,0 1-2 16,0-1 1-16,0 0 1 0,0 0 0 0,0 0-4 15,0 0 3-15,0 0 0 0,0 0-1 16,0 0 0-16,0 0 0 0,0 0 2 16,0 0-2-16,0 0 4 0,0 0-1 0,0 0 0 15,-2 0 1-15,2 0-1 0,0 0 0 16,0 0-3-16,0 0 1 0,0 0-1 0,0 0-4 15,0 0 2-15,0 2 2 0,0-2 0 16,0 0 0-16,0 0 2 0,2 0 1 16,-2 0-1-16,0 0 0 0,1 0 0 0,-1 0 1 15,0 0 3-15,0-2 1 0,0 2 5 16,2 0 4-16,-2 0 5 0,0-1 4 0,0 1-1 15,0 0 1-15,0 0-3 0,0 0-3 16,0 0-4-16,0 0-5 0,0 0-3 16,0 0-3-16,0 1-1 0,0 1-2 0,0-2-1 15,0 1 1-15,0-1 2 0,0 0 0 16,0 0 0-16,0 0 0 0,0-1 2 0,0 1-3 15,-2 0 5-15,1-2 6 0,-2 2 10 16,3-1 13-16,0 1 9 0,1 0 13 16,-1 0 3-16,2 0-6 0,-2 0-1 0,0 0-5 15,0 0-7-15,0 0-9 0,0 0-6 16,0 0 1-16,0 0-9 0,0 0-8 0,0 0-2 15,0 0-2-15,0 0-5 0,0 0-2 16,0 0 0-16,0 0 1 0,0 0-7 16,0 0 4-16,0 0 3 0,0 0 0 0,0 0 2 15,0 0 0-15,0 0 6 0,0 0-1 16,-2 0 4-16,1 0 1 0,1 0 2 0,0 0 6 15,1 0-1-15,-2 0 1 0,1 0-3 16,0-1 1-16,0 1-2 0,1 0-3 16,1-2-1-16,-2 2-2 0,0 0 0 0,0 0-2 15,0 0-3-15,0 0-2 0,0 0 0 16,0 0-2-16,0 0-2 0,0 0-1 0,0 0 2 15,0 0 1-15,0 0-1 0,1 0 2 16,-1 0 2-16,0 0-1 0,0 0-1 0,2 0-1 16,-2 0 0-16,0 0 1 0,0 0-1 15,0 0 3-15,0 0-1 0,1 0 0 16,0 0-2-16,-1 0 0 0,2 0-1 0,-1-2-3 15,0 1 0-15,2 1 2 0,-1-1 0 16,-1 1 0-16,2 0 1 0,-1 0 0 0,0 0-1 16,-1-2 0-16,1 2 0 0,0 0-1 15,0 0-1-15,-1 0 4 0,0 0-1 16,1 0 2-16,-2 0-2 0,1 0-1 0,-1 0 0 15,0 0-4-15,2 0 2 0,-1 0-2 16,-1 0 2-16,0 0 2 0,0 0 1 0,0 0 3 16,0 0-3-16,1 0-1 0,1 0 2 15,-2 0-1-15,1 0-2 0,0 0-2 0,2-2 2 16,-1 0 0-16,-1 2-1 0,2 0 0 15,-1 0 2-15,1 0 0 0,0 0 0 16,-2 0 0-16,1-2 1 0,0 2 2 0,0 0-3 16,-1 0 0-16,-1 0 0 0,2-1 1 15,-1 1 0-15,-1 0 0 0,0 0-1 0,1 0 1 16,1-1 1-16,0-1-3 0,0 2 1 15,1-1-1-15,-1 1 1 0,1-1 0 16,0-1-1-16,1 2 1 0,-1 0-2 16,-1 0-1-16,1-2 3 0,0 1 0 0,0 0-1 15,-1 1 2-15,1-2 0 0,0 2 1 0,0-1-1 16,-1 1 1-16,1 0 0 0,0-1-1 15,0-1-1-15,-2 2 2 0,0 0-2 16,-1 0-2-16,2 0 2 0,-2 0-2 0,1 0 0 16,1 0 0-16,-2 0 2 0,0 0 2 15,0 0 0-15,0 0 0 0,0 0 0 0,0 0 0 16,0 0-1-16,0 0 1 0,0 0 2 15,0 0 2-15,0 0-1 0,0 0 0 16,0 0-1-16,0 0-4 0,0 0 0 0,0 0 0 16,0 0-1-16,0 0-1 0,0 0 2 15,0 0 6-15,0 0-6 0,0 0 0 0,0 0 0 16,0 0 0-16,-2 0 0 0,2 0-4 15,0 0 4-15,0 0 1 0,0 0 4 16,0 0-3-16,0 0 1 0,0 0 0 0,0 0-2 16,0 0 1-16,0 0-2 0,0 0 1 15,0 0 0-15,0 0 0 0,0 0 1 0,0 0-2 16,0 0 2-16,2 0 0 0,-2 0-2 15,0 0-2-15,0 0 0 0,0 0 2 16,0 0-3-16,0 0-1 0,0 0 4 0,0 0 0 16,0 0 3-16,0 0-1 0,-2 0 3 15,2 0 0-15,0 0 1 0,-1 0 3 0,1 0 0 16,0 0 2-16,0 0-1 0,0 0 3 15,0 0 0-15,0 0-1 0,0 0-1 16,0 0-1-16,0 0 3 0,0 0 0 0,0 0 0 16,0 0 3-16,0 0 10 0,0 0 3 15,0 0 8-15,0 0 8 0,0 0 15 0,-2 0 11 16,2 0 8-16,-1 0 14 0,0 0 12 15,-1 0 2-15,0 0 4 0,0 0-12 16,-1 0-11-16,2 0-15 0,0 0-16 0,1 0-11 16,-2-2-14-16,1 2 0 0,0 0-3 15,1 0-3-15,-2 0 0 0,1-1-1 0,-2 1-5 16,2 0 0-16,-1 0-4 0,2 0-2 15,-1 0-6-15,1 0-2 0,-3 0-1 16,2 0-4-16,-1-1-2 0,0-1 0 0,-2 2 1 16,1-1 1-16,-3 1 0 0,2-1-2 15,1 1 3-15,-1 0-2 0,0 0 4 0,1 0-3 16,1 0 0-16,0 0 0 0,1 0-2 15,0 0 1-15,-1-1-2 0,1 1 1 16,1 0 1-16,0 0 0 0,0 0 1 0,-2 0-1 16,2 0 0-16,0 0 1 0,-1 0 1 15,1 0-2-15,0 0 1 0,0 0 0 0,0 0 1 16,0 0-1-16,0 0-1 0,0 0 0 15,0 0 0-15,0 0 0 0,0 0-1 16,0 0 1-16,0 0 1 0,0 0-1 0,0 0 1 16,0 0 0-16,0 0 1 0,1 0-2 15,1 0 0-15,-2-2 2 0,1 2 0 0,1 0 0 16,-2 0 1-16,1 0 0 0,0 0-1 15,-1 0 0-15,2-1 1 0,-2 1-2 0,2-1 3 16,-2 1-4-16,3 0 3 0,-1 0 0 16,2-1-2-16,0 0 1 0,3 1 0 0,1-2 3 15,3 1-3-15,1 0 0 0,3-2 0 16,5 2-1-16,0 0 4 0,4-2-3 0,2 1-2 15,4 0 1-15,3-1 2 0,4 0-1 16,2-1-4-16,2 0 2 0,2 2 1 16,3 0 1-16,3 0-2 0,3-1 0 0,4 0 1 15,3-1-1-15,6 2 0 0,2-2-1 16,6 1 2-16,4-2 0 0,4 0-1 0,3 0-2 15,4 0 1-15,4-3 2 0,3 0 2 16,4 2 0-16,4-2 1 0,5 0 0 16,2 2 1-16,2 0-4 0,1-1-3 0,-1 3 1 15,-2-2 1-15,-4-1 3 0,-5 1-1 0,-3 1 2 16,-5 0-1-16,-2 0 2 0,-3 0-3 15,-3-1 0-15,-5 0 1 0,-3 0 3 16,-7 2 3-16,-5-2-1 0,-6 0 3 0,-8 1 0 16,-6 0 1-16,-7 1-5 0,-8 2 1 15,-7-2 5-15,-4 2 4 0,-3 1 9 0,-5-2 11 16,-3 3 6-1,-1-1 3-15,-3 1-1 0,-1 0-9 0,-2 0-9 0,-1 0-10 16,3 0-5-16,-3 0-6 0,1 0-3 0,-1 0 2 16,0 0-2-16,0 0 0 0,0 0 0 15,-1 0-1-15,1 0-1 0,-2 0-4 0,1 0 2 16,1 0 1-16,-1 0 0 0,1 0 0 15,0 0 1-15,0 0 3 0,-2 0-2 16,1 0-1-16,1 0-1 0,-3 0 1 0,2-1 0 16,-1 1 0-16,0-1-1 0,-1 1 0 15,-1 0-2-15,1-2 0 0,-1 1-2 0,-2 1 0 16,1 0 3-16,-1 0 1 0,1 0 1 15,1 0 1-15,0 0-2 0,1 0 0 16,0 0 0-16,0 0-2 0,1 0-1 0,-1 0 0 16,1 0 3-16,1 0 1 0,0 0 1 15,1 0-2-15,0 0 2 0,0 0-1 0,0 0-1 16,-2 0-1-16,2 0 0 0,-1 0 1 15,1 0-1-15,-3 1 1 0,0 1 0 16,2-2 0-16,-3 1-2 0,0 0 2 0,1-1 0 16,-1 1-2-16,1-1 1 0,-2 1 0 0,1 1 3 15,1-1-1-15,-1-1-1 0,2 1 0 16,0 0 0-16,0-1 0 0,1 2 0 15,-1 0-1-15,0-2-1 0,0 1 1 0,1 0 1 16,-2-1-2-16,2 2 0 0,-1-1 4 16,1 0-2-16,-2-1 1 0,1 2-1 0,-1-1 0 15,0-1 2-15,-1 1-3 0,1 0 0 16,0-1 0-16,1 1 1 0,-1-1 1 15,2 2 0-15,-2-1 1 0,0-1 1 0,2 0-3 16,-1 0 0-16,0 0 0 0,2 0 0 16,-2 1 0-16,2-1-1 0,0 0 0 0,0 0 3 15,0 0-3-15,0 0 0 0,-1 0 0 16,-1 2 0-16,2-2 1 0,-2 0-3 15,-1 0 3-15,0 2 0 0,-1 0-1 0,0-2 0 16,-2 0 1-16,1 0 0 0,1 0-1 16,0 0 2-16,0 0 0 0,1 0 0 0,0 0-1 15,0 0 2-15,2 0-2 0,0 2-1 16,1-2 5-16,-2 0-2 0,2 0-1 15,-1 0-1-15,-1 0 1 0,2 0 3 0,0 0-7 16,0 0 3-16,0 0 0 0,0 0 1 16,-1 0-2-16,0 0-1 0,1 0 4 0,-2 0-4 15,1 0-1-15,0 0 0 0,-4 0 2 16,1 0 1-16,-3 0-4 0,-1 0 2 15,-1 1 2-15,-2-1-1 0,-2 0-1 0,2 0-7 16,-1 0 5-16,-1-1 1 0,1-1 1 16,1 2 2-16,0 0 0 0,1-2 5 0,1 0-3 15,-1 2 0-15,3-2-2 0,2 1 0 16,-1 1 1-16,1-1 1 0,1-1-2 0,1 1-1 15,0 1 1-15,-1-2-2 0,1 2 1 16,0-1 1-16,1-1 2 0,-1 2-1 0,0-1 1 16,0 1 0-16,1-1-2 0,-2-1-2 15,1 2 0-15,-1-1-1 0,1 0 0 0,-1 1 0 16,0 0 0-16,1 0 2 0,-1 0 1 15,1 0 0-15,0 0 1 0,2 0-2 16,0 0-1-16,1 0-5 0,2 0-5 0,1 1-1 16,4 0-3-16,4 2 1 0,5 0 2 15,8 0 4-15,6 1 4 0,6 1 1 0,5 0 2 16,6 2 1-16,4-1 0 0,4 0-3 15,4 1 0-15,3 1 0 0,4-1-3 16,4 2 6-16,4-1 1 0,7 0 2 0,6 2 1 16,5 0 0-16,8 1 3 0,8 1-5 15,2-2-4-15,4 4 0 0,1-1 5 0,1-1 0 16,1 0-1-16,-2 0 0 0,1-1 1 15,-2-1-4-15,0 0-5 0,-2 2 4 0,-5-5-1 16,-4 0 0-16,-4-1 2 0,-7 1 4 16,-7-1 2-16,-5-1 0 0,-6-1-1 0,-6-1 2 15,-8 1-2-15,-3 1 2 0,-6-2-4 16,-7 1-1-16,-5-2 0 0,-6 0 0 15,-4 1-1-15,-5 0 1 0,-5-2 0 0,-3 2 0 16,-3-3 0-16,-4 2 1 0,0-1-1 16,-4-1-3-16,1 1 2 0,-4 1-1 0,1-2 1 15,0 0-1-15,0 0 1 0,-2 0 1 16,2 0-4-16,-2 0 3 0,1 0 0 15,-1 0 0-15,2 0 1 0,-1 0 0 0,1 0 3 16,1-2-2-16,2 1 1 0,-1 1-1 16,2-1-1-16,-1 1 0 0,1-2-1 0,-2 2 1 15,1 0 0-15,-2-2 0 0,1 1 0 16,-2 0 2-16,0 1-1 0,-1-2-1 0,0 2-1 15,-2 0-8-15,0 0-15 0,0 0-19 16,0 0-30-16,3 0-35 0,1 2-47 0,-2-2-59 16,4 1-62-16,-2 0-59 0,3 1-38 15,0 0-10-15,1-1 17 0,0 0 39 0,1 1 28 16,-3-4-26-16,0 2-99 0,-2 0-68 15,-1-1-32-15,-3 0-4 0,-2-1 32 16,-3-4 97-16</inkml:trace>
</inkml:ink>
</file>

<file path=ppt/ink/ink10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2:02.74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42 521 236 0,'-4'0'331'0,"0"0"26"15,0-1-9-15,-2-1-82 0,2 1-89 16,0 0-51-16,0 1-27 0,1-1-9 15,0 1-3-15,1 0-2 0,0 0-4 0,0 0-4 16,2 0-6-16,-2 0-11 0,1 0-11 16,1 0-11-16,0 0-7 0,0 0-7 0,0 1-5 15,3-1-5-15,2 1-3 0,2 0-1 16,3 1-1-16,5-1 1 0,5 0 4 15,9 2 0-15,8-2 1 0,11-1 4 0,10-3 6 16,14 1 3-16,12-3-1 0,16 0 1 0,13-1-6 16,13-2-3-16,13 0-9 0,8 1 3 15,9-2-6-15,6 2-5 0,6 0 0 16,5-1-2-16,3 2-2 0,3-1-1 0,2 4 1 15,4-1 3-15,0 1 1 0,1 3 0 16,-3-2 1-16,-3 1-3 0,-5 0-3 0,-6-1 0 16,-4 1 0-16,-7-2 0 0,-5 1 3 15,-12-2-4-15,-7 1 1 0,-12-1 2 0,-11-2 2 16,-8 1 1-16,-9-2 3 0,-10 1 0 15,-7-2 1-15,-8 2-3 0,-6 0 0 16,-7 0-1-16,-3 0 0 0,-8 0 1 0,-4-1-3 16,-4 3 5-16,-4-2 1 0,-4 0-1 15,-3 1 0-15,-2 2-1 0,-5 0 0 0,0-1-3 16,-2 2 1-16,-2 1-2 0,-1-2 0 15,-1 3 1-15,1-1 1 0,-2 1 0 16,2 0-2-16,0 0 0 0,-2 1 0 0,2-1-2 16,-3 1 1-16,0 1-1 0,0-1 2 15,-1-1-1-15,-1 1 1 0,1 0 1 0,-3-1 1 16,1 1 1-16,-2 2-1 0,-1-3-2 15,-1 1 1-15,0-1-2 0,0 0 0 16,-1 0 0-16,0 0 0 0,0 0 2 16,-2 0-2-16,0 0 3 0,1 0 2 15,-1 0-1-15,-1 0 0 0,0 0 1 0,0 0 0 0,0 0 0 16,0 0-4-16,0 0 1 0,0 0 0 15,0 0-1-15,0 0 2 0,0 0-1 16,-1-1 1-16,1 1 2 0,-2-1 0 0,2-1 1 16,-1 2-4-16,1-1 4 0,-1 0-4 15,-3 0-2-15,-1-3 0 0,0 1 1 0,-1 1-1 16,0-2-2-16,-3 2 0 0,0-2 3 15,-2 0 0-15,-2 1-1 0,0-3 1 16,-3 2 2-16,0-2 0 0,-3-1-4 0,-1 0 2 16,0-1 2-16,-4 1 2 0,-2-2 1 15,-1 2 0-15,-2-1-2 0,-3 0 0 0,1-2-4 16,-5 2-1-16,2-2-2 0,-4 3 1 15,3-3 3-15,-1 0-2 0,2 0 0 0,1 3 0 16,1-3 3-16,0 2 0 0,2-1-1 16,1 0 0-16,0 1 1 0,3-4 2 0,0 5-4 15,3-2 0-15,1 0 0 0,2 1 0 16,4 2-2-16,1-1 0 0,2 0-1 15,4 4 4-15,2-1-1 0,0 2 1 0,1-1 1 16,2 2 0-16,2-1 0 0,-1 0-2 16,1 0 1-16,1 2 1 0,0-2-1 0,1 1-5 15,0 1 3-15,0 0 2 0,1 0-2 16,0 1 0-16,-1 1 1 0,3-2 5 15,-1 2-3-15,0 0-2 0,2 0 3 0,1-1-1 16,0 2-1-16,1-1 0 0,2-1 0 16,0 3 0-16,3-2 0 0,1 2 0 0,2 2 0 15,3-2 0-15,2 2 0 0,2 1 0 16,2 2-3-16,3-1 3 0,2 1 2 15,2 3 1-15,4-2 2 0,3 3 1 0,3-1-3 16,3 4 0-16,4-2-4 0,1 3-1 16,0-1 0-16,1-2-1 0,1 2 1 0,-2-4 1 15,-3 1 1-15,-5-3-1 0,-5-2-1 16,-5 0 2-16,-5-2 0 0,-3-1-2 15,-6-1 1-15,-2-1 1 0,-3 0 0 0,-3 0 0 16,-1-1 3-16,-3-1-1 0,0 1 0 16,-1-1 0-16,0-1-2 0,-2 1 0 0,1-1-3 15,-2 2 2-15,0 1 1 0,0 1-1 16,0-1 1-16,-3 3-2 0,-1 1 2 15,-5 4 0-15,-3 3-2 0,-3 5 1 0,-7 5 0 16,-6 3 3-16,-6 5-1 0,-4 8 1 16,-6 4 0-16,-6 4 0 0,-1 3 0 0,-1 3-3 15,1 0 1-15,2-2-3 0,2-2 0 16,4-3-2-16,5-2-8 0,6-6-19 0,5-2-142 15,2-6-188-15,5-4-102 0,4-5-51 16,4-6-22-16,3-6 6 0,2-3 135 0</inkml:trace>
</inkml:ink>
</file>

<file path=ppt/ink/ink10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2:04.12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59 79 224 0,'-4'-6'337'16,"0"-1"30"-16,-1 1 2 0,-1-2-84 0,1 0-93 15,-1 2-47-15,1 0-34 0,1 0-19 16,-1 1-9-16,1 0-10 0,2 1-11 0,-1 0-9 16,0 2-7-16,3-1-7 0,-1 1-9 15,1 1-4-15,-2 0-8 0,1-1-7 16,1 2-5-16,1 0 1 0,1 2-6 0,-1 1 0 15,2 3 5-15,0 6 9 0,-1 4 10 16,1 5 2-16,0 7 9 0,-2 4 1 0,1 7-3 16,-1 2-5-16,2 6-7 0,-2 4-5 15,0 7-7-15,2 0-7 0,-1 3 0 16,0 0-6-16,2 0 1 0,1-3 0 0,0-5 2 15,1-3 5-15,-1-5-3 0,2-5-1 16,-2-3-1-16,0-1 0 0,-1-7-1 0,0-1 0 16,-1-5 1-16,-1-1 2 0,1-6 4 15,-2-3-2-15,1-1 3 0,-1-4 3 16,1-2 1-16,0 0 3 0,0-5-1 0,0 0 2 15,1-2-5-15,0-2-2 0,0-1-1 16,-2 0-3-16,2 0-2 0,0 0-2 0,-2 0 0 16,0 1 1-16,-1 0-1 0,0 1 0 15,0 0-1-15,-1 0 1 0,0 1 0 16,1 1 0-16,0-2 0 0,0 1 0 0,0 1 0 15,0 0 1-15,0-1 2 0,0 1-2 16,0 0 1-16,0 0 1 0,0 0 1 0,0 0-2 16,0-1-2-16,1 1 0 0,0-1 0 15,-1-1-1-15,0 1-1 0,0 0-1 16,0-1 3-16,0 2 1 0,2-2-1 0,-1 1 0 15,-1 1 0-15,1-1 0 0,-1 1 0 16,0-2 0-16,0 1 1 0,0 0 0 16,0 1 0-16,0-2 2 0,0 2-3 0,0 0 0 15,0 0-1-15,0 0-1 0,0 0 2 16,-1 0 0-16,1 0 0 0,0-2 0 0,0 0 0 15,0 2 0-15,0 0 0 0,0-2-3 16,0 1 3-16,0-2 1 0,0 1 1 0,0-2-1 16,0 0 1-16,1 1 1 0,1-3 0 15,-2 2-3-15,1-1 0 0,2 0 0 16,0-3-1-16,-1-2 1 0,3-1 0 0,0 0 2 15,1 0 0-15,1-1 0 0,1 0 0 16,1 0 1-16,4 0 0 0,2 0-2 0,3 1 0 16,1-2 3-16,3 3-3 0,3-1-1 15,1 1 0-15,1 1 0 0,1 1-1 16,-1-1 0-16,1 2-2 0,-1-2-1 0,-2 0 0 15,-3 2 4-15,-1-2-2 0,-3 2 1 16,-3-1 1-16,-3 0 1 0,-1 1 0 0,-3 0 0 16,-2 1 2-16,-3-1-1 0,-1 2 0 15,0 0-1-15,-1 1 0 0,1 2 1 16,-2-2-1-16,1 2-1 0,0 2 0 0,-1-2-1 15,0 1-1-15,2 1-2 0,-1 0 0 16,-1 0 1-16,1 0 2 0,-1 1-1 0,0 1 2 16,0-2-4-16,0 2-4 0,-1 0-21 15,-2 0-76-15,-2-1-157 0,-5 0-143 0,-2 1-74 16,-3-2-36-16,0 0 0 0,-1-3 63 15</inkml:trace>
</inkml:ink>
</file>

<file path=ppt/ink/ink10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2:04.627"/>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18 3 52 0,'0'-2'388'0,"0"0"38"16,2 2 23-16,-2 0 2 0,0 4-156 15,0 2-131-15,0 2-79 0,-2 4-37 16,2 3-24-16,-1 5-10 0,-1 4-7 0,2 2-10 15,-1 3-45-15,0 0-113 0,-2 3-147 16,-1 1-78-16,1-1-41 0,0-5-16 0,3-3 30 16</inkml:trace>
</inkml:ink>
</file>

<file path=ppt/ink/ink10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2:20.309"/>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386 37 77 0,'-2'0'294'15,"-2"-1"20"-15,1 0 11 0,-3-1-68 16,2-1-100-16,0 2-65 0,0-1-29 0,0-1-8 15,-2 2-3-15,4-2 1 0,-3 0-1 16,1 3-3-16,0-2-3 0,1 0-3 16,2 2 0-16,-2-3 0 0,2 3 3 0,0-1 5 15,-1-1 0-15,1 2 1 0,-2 0-2 16,2 0-6-16,-1-2-8 0,0 0-6 0,-1 2-7 15,0 0-7-15,-1-2-6 0,0 1-4 16,-2 1 1-16,1 0 4 0,-2 3 2 0,-3-3 1 16,1 4 0-16,-2-1 0 0,0 0-2 15,-2 1-6-15,0 3-2 0,-1-1-2 16,0 0-1-16,-1 2 4 0,1-1-2 0,0 0 1 15,1 0-1-15,0 0 0 0,2 2 0 16,-1 0-1-16,1-2 1 0,1 5 1 0,1-2 0 16,-1 4-1-16,0-1 1 0,2 2 2 15,0 2-3-15,1 1 2 0,0 2-2 0,2 1 1 16,0 0-2-16,1 1 0 0,3 1 1 15,1-2-1-15,0 0 3 0,3-2 0 16,1 0 3-16,1-4 0 0,-1-1 3 0,3-2-1 16,2-1 1-16,-1-3-1 0,1-2-3 15,1-1 3-15,1-2-3 0,0 0 0 0,2-2-1 16,0-2 1-16,0-2-2 0,2 0-3 15,0-2 2-15,0-1-2 0,2-2 1 16,0 1 0-16,4-5 1 0,-2 2-2 0,1-1-1 16,-1 0 1-16,0 0 1 0,0-1-1 15,1 2-2-15,-3-2 3 0,0 3 0 0,-1 1-2 16,-3 0 1-16,-1 2 0 0,-1 1 1 15,-3-2-3-15,-1 4 2 0,-1-1-1 16,-2 2 0-16,-1-2 3 0,-2 0 3 0,-1-1 3 16,-1 2 0-16,-1-3 4 0,1 0 0 15,-3 0-1-15,0-2-4 0,0 1-2 0,-2-2 1 16,2-1 2-16,-2 1-2 0,1-3 0 15,1 2-1-15,0 0 1 0,0 0-1 16,-1 2-2-16,3 0-3 0,-1 1 2 0,0-1 1 16,0 4-1-16,2-2-1 0,-2 1 1 15,2 2-1-15,0 0 0 0,-2 0-2 0,0 2 0 16,0-1 0-16,2 2-1 0,-3-1-1 15,0 1 1-15,1 1 0 0,-1-1 0 16,1 1 2-16,-1 0-2 0,0 0 1 0,1 2-1 16,-1-2 3-16,1 1-3 0,0 1 0 15,2 1 0-15,0-1-1 0,-1 1-2 0,2 2-2 16,0-2 2-16,2 2-1 0,-1 1-7 15,-1 0-14-15,0 1-49 0,0 1-104 16,0 1-180-16,0-3-94 0,0 3-44 0,1-4-10 16,-1-2 36-16</inkml:trace>
</inkml:ink>
</file>

<file path=ppt/ink/ink10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4:53.21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76F6D3D-1CD1-4656-A85E-895D8C4F3F03}" emma:medium="tactile" emma:mode="ink">
          <msink:context xmlns:msink="http://schemas.microsoft.com/ink/2010/main" type="writingRegion" rotatedBoundingBox="20457,5340 23402,5262 23423,6043 20478,6122">
            <msink:destinationLink direction="with" ref="{CC7E8C25-A82B-46F7-92C0-56FE74D39066}"/>
          </msink:context>
        </emma:interpretation>
      </emma:emma>
    </inkml:annotationXML>
    <inkml:traceGroup>
      <inkml:annotationXML>
        <emma:emma xmlns:emma="http://www.w3.org/2003/04/emma" version="1.0">
          <emma:interpretation id="{9EB39D7C-9711-4A4E-8183-D4EBF0F27D30}" emma:medium="tactile" emma:mode="ink">
            <msink:context xmlns:msink="http://schemas.microsoft.com/ink/2010/main" type="paragraph" rotatedBoundingBox="20457,5340 23402,5262 23423,6043 20478,6122" alignmentLevel="1"/>
          </emma:interpretation>
        </emma:emma>
      </inkml:annotationXML>
      <inkml:traceGroup>
        <inkml:annotationXML>
          <emma:emma xmlns:emma="http://www.w3.org/2003/04/emma" version="1.0">
            <emma:interpretation id="{9C151736-FFEF-40A5-91E6-678283DAFF49}" emma:medium="tactile" emma:mode="ink">
              <msink:context xmlns:msink="http://schemas.microsoft.com/ink/2010/main" type="line" rotatedBoundingBox="20457,5340 23402,5262 23423,6043 20478,6122"/>
            </emma:interpretation>
          </emma:emma>
        </inkml:annotationXML>
        <inkml:traceGroup>
          <inkml:annotationXML>
            <emma:emma xmlns:emma="http://www.w3.org/2003/04/emma" version="1.0">
              <emma:interpretation id="{59E074DA-7D29-49B5-8DD4-A0D7EFCD17B3}" emma:medium="tactile" emma:mode="ink">
                <msink:context xmlns:msink="http://schemas.microsoft.com/ink/2010/main" type="inkWord" rotatedBoundingBox="20457,5340 23402,5262 23423,6043 20478,6122"/>
              </emma:interpretation>
              <emma:one-of disjunction-type="recognition" id="oneOf0">
                <emma:interpretation id="interp0" emma:lang="" emma:confidence="1">
                  <emma:literal/>
                </emma:interpretation>
              </emma:one-of>
            </emma:emma>
          </inkml:annotationXML>
          <inkml:trace contextRef="#ctx0" brushRef="#br0">619 318 358 0,'1'-2'447'0,"0"-2"42"0,1 0 28 0,-1 0-111 16,2 0-143-16,-2 0-91 0,1 0-59 15,0 0-36-15,0-1-25 0,-1 1-13 0,0 2-5 16,1-2-4-16,-1 1 2 0,-1 2 3 16,0 0 7-16,0 0 8 0,0-1 7 15,0 2 8-15,-1 0 15 0,-1 0 12 0,1 0 3 16,-2 2-1-16,-2-1-8 0,-1 1-10 15,-3 2-12-15,-1 1-6 0,-2 2-3 0,-1 2 6 16,-2 2 5-16,0 1 7 0,0 0-3 16,0 3-14-16,0 0-8 0,1 0-15 15,1 0-9-15,2 0-14 0,3 1-9 0,3-2 5 16,1-2-5-16,4 1 2 0,2-2-1 15,4 1 4-15,3-3 3 0,7-1-2 0,1-2 3 16,7-1-2-16,2-5 1 0,2-3 4 16,-1 0 4-16,1-6-2 0,-1-1-1 15,-4-3 6-15,-2-3 6 0,-4 0 14 0,-4-1 18 16,0-1 47-16,-5 2 59 0,-1 3 50 15,-3 0 30-15,0 2 3 0,-3 5-11 0,1 0-40 16,-1 3-56-16,-1-1-50 0,0 3-42 16,0 2-24-16,-1 4-11 0,1 1-6 0,-2 2-6 15,2 6-5-15,2-2 3 0,-1 3-1 16,2-1 2-16,2 6-1 0,2-3 1 0,0 1-5 15,1 0-14-15,1-2-29 0,-1-1-43 16,2-3-70-16,1-5-119 0,1-1-127 0,2-3-73 16,-1-9-94-16,1-4-153 0,-1-3-79 15,-2-6 37-15,-2-2 89 0,1-6 64 16,-3-5 112-16</inkml:trace>
          <inkml:trace contextRef="#ctx0" brushRef="#br0" timeOffset="400.0229">1008 57 56 0,'7'-18'416'0,"-1"2"52"0,0 4 30 15,-2 3 21-15,-1 4-155 0,1 3-132 16,0 3-84-16,0 3-33 0,2 3 13 0,-1 5 47 15,1 2 86-15,1 4 56 0,-1 1 45 16,3 2 25-16,-2 1 2 0,-1 2-23 0,0 0-79 16,1 1-55-16,-2-2-45 0,1 2-41 15,-2 0-36-15,3 1-43 0,-2 1-25 16,1-1-17-16,-2 0-8 0,0 0-7 0,0-2-6 15,-1-2-4-15,0-3 0 0,-2-3 0 16,0-4-2-16,2-2-3 0,-1-3-8 16,-2-5-21-16,2-3-29 0,0-5-24 0,0-6-24 15,3-5-14-15,1-4-6 0,1-3 7 0,4-1 14 16,0-1 12-16,3-1 14 0,0 2 9 15,2 1 10-15,1 3 9 0,2 3 10 0,0 4 10 16,2 2 8-16,0 6 7 0,-2 2 7 16,0 3 7-16,-1 3 9 0,-2 5 16 15,0 3 22-15,0 2 12 0,-2 4 12 0,-2 2 10 16,-2 1 4-16,-2-1-9 0,-5 2-13 15,-3 1-13-15,-3-1-9 0,-2 1-9 0,-5-1-8 16,-1-1-10-16,-3-1-18 0,-1-2-43 16,0-2-102-16,-3-6-124 0,-1-3-82 15,1-5-86-15,-3-6-151 0,1-4-138 0,0-7-1 16,3-1 73-16,1-5 54 0,3-5 74 15</inkml:trace>
          <inkml:trace contextRef="#ctx0" brushRef="#br0" timeOffset="625.0357">1539-64 3 0,'22'-4'390'0,"-5"2"50"16,-3 1 32-16,-3 1 31 0,-1 1-120 0,-2 5-142 16,0 3-80-16,-1 4-37 0,1 4-20 15,-1 4-17-15,2 4-1 0,0 2 9 16,-1 5 8-16,2 1 2 0,0 2-3 0,1 1-7 15,0 2-20-15,0 1-25 0,0-1-18 16,2-2-14-16,0 0-24 0,-1-2-45 0,3-4-33 16,-1-3-49-16,0-6-137 0,-2-5-195 15,1-8-89-15,-2-3-18 0,0-5 5 0,-2-6 33 16,-1-4 126-16</inkml:trace>
          <inkml:trace contextRef="#ctx0" brushRef="#br0" timeOffset="-549.0314">-328 399 217 0,'0'1'396'15,"3"0"37"-15,1-1 37 0,3-1-53 16,4 0-129-16,7-2-87 0,3-1-50 0,5 1-32 15,7-3-34-15,3 0-28 0,5 2-21 16,3-2-14-16,3 2-9 0,-1-2-20 0,1 0-61 16,-4 2-150-16,-5 1-161 0,-2-1-85 15,-4-1-45-15,-2 0-9 0,-3 0 47 16</inkml:trace>
          <inkml:trace contextRef="#ctx0" brushRef="#br0" timeOffset="-748.0427">22 47 145 0,'0'-5'397'0,"0"2"60"0,0-4 42 0,0 4-32 16,0-3-128-16,0 2-99 0,-2-2-69 15,1 2-47-15,1 1-26 0,-1-1-11 0,1 3-14 16,-2 0-7-16,1 1-11 0,-2 1-13 16,2 1-16-16,-1 2-12 0,1 6 4 15,2 2 7-15,-1 6 13 0,2 5 29 0,-1 4 33 16,-1 4 20-16,1 5 13 0,-1 3 16 15,2 3-10-15,-2 3-21 0,0 1-33 0,0 1-16 16,0 1-24-16,0-2-23 0,1-1-4 16,1-4-9-16,-2-2 2 0,1-4-6 15,2-5-6-15,-2-6-38 0,0 0-59 0,-1-9-55 16,2-1-50-16,-1-8-76 0,-1-3-163 15,-1-8-138-15,-3-6-37 0,-2-5 8 0,-1-4 23 16,-2-5 61-16</inkml:trace>
          <inkml:trace contextRef="#ctx0" brushRef="#br0" timeOffset="1020.0583">2024 389 80 0,'4'7'403'15,"0"-2"52"-15,-1 0 38 0,0 0 19 0,-1-2-153 16,1-1-107-16,0 0-48 0,0-2-10 16,2 0-8-16,2-3-11 0,3-1-10 15,2-2-21-15,5-3-33 0,2-1-39 0,3-3-30 16,3-3-17-16,1 0-9 0,0-1-5 15,-1-5-1-15,-3 2 1 0,-3-1 8 0,-4-1 43 16,-4 1 39-16,-3-1 33 0,-4 3 47 16,-2-1 53-16,-5 4 35 0,-1 0-11 15,-3 0-14-15,-3 4-22 0,-2 1-40 0,-3 2-48 16,-2 0-41-16,-1 5-34 0,1-3-25 0,-1 4-13 15,1 1-12-15,1 2-6 0,-1 2-5 16,2 4-1-16,0 1-1 0,1 3 2 0,2 4 2 16,1 3 1-16,1 3 4 0,5 4 0 15,2 1 2-15,3 2 0 0,4 2 1 16,4 1 1-16,3-1-1 0,6 1 0 0,3-2 0 15,8-1 0-15,5-3-1 0,4-1-2 16,6-3-3-16,2-1-18 0,-1-3-50 0,-1-3-130 16,-1-3-158-16,-3-4-113 0,-5-3-205 15,-5-3-191-15,-4-3-61 0,-6 0 70 16,-2-1 127-16,-8 0 96 0,-3 2 198 0</inkml:trace>
        </inkml:traceGroup>
      </inkml:traceGroup>
    </inkml:traceGroup>
  </inkml:traceGroup>
</inkml:ink>
</file>

<file path=ppt/ink/ink10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4:54.87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C7E8C25-A82B-46F7-92C0-56FE74D39066}" emma:medium="tactile" emma:mode="ink">
          <msink:context xmlns:msink="http://schemas.microsoft.com/ink/2010/main" type="inkDrawing" rotatedBoundingBox="20082,6390 24046,6079 24048,6098 20084,6409" semanticType="underline" shapeName="Other">
            <msink:sourceLink direction="with" ref="{B76F6D3D-1CD1-4656-A85E-895D8C4F3F03}"/>
          </msink:context>
        </emma:interpretation>
      </emma:emma>
    </inkml:annotationXML>
    <inkml:trace contextRef="#ctx0" brushRef="#br0">66 300 389 0,'-19'7'451'0,"5"-2"35"0,1-3 26 16,3 0-121-16,3 2-143 0,4-4-93 0,3 0-51 16,7 0-34-16,7-4-22 0,8 2-13 15,10-2-6-15,9 0 1 0,11-3 1 0,10 1 3 16,15 0 2-16,15-3-4 15,15 0-3-15,16-1-9 0,13-1-2 0,11 0-7 0,13-2-5 16,9-1-1-16,7-2-4 0,5 3-1 16,1-2 1-16,-3 2 1 0,-3-1-1 15,-3 2 2-15,-7 2-1 0,-5 1 3 0,-8-1-6 16,-10 0-2-16,-11 0 1 0,-11 2 0 15,-10-1-4-15,-10 1 5 0,-12 2 15 0,-11-2 43 16,-10 2 60-16,-10-1 74 0,-9 2 74 16,-9 1 61-16,-8 1 42 0,-6-1 1 15,-6 2-28-15,-5 0-55 0,-2 0-57 0,-4 2-62 16,0-1-54-16,-2-1-43 0,-2 2-32 15,-1 0-21-15,2 0-16 0,-1 0-15 0,1 2-29 16,-1-1-48-16,1-1-76 0,-1 1-105 16,-1 0-90-16,-1 1-59 0,0-2-20 15,0 0 7-15,-3 0-23 0,-2-2-55 0,-2 0-53 16,-1 1-6-16,-4-2 5 0,-2 1 18 15,-1-2 88-15</inkml:trace>
  </inkml:traceGroup>
</inkml:ink>
</file>

<file path=ppt/ink/ink10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4:56.10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70490F3-E88F-4BA9-8AFB-F47E3A151BAF}" emma:medium="tactile" emma:mode="ink">
          <msink:context xmlns:msink="http://schemas.microsoft.com/ink/2010/main" type="writingRegion" rotatedBoundingBox="19021,6834 25343,6469 25445,8233 19123,8598"/>
        </emma:interpretation>
      </emma:emma>
    </inkml:annotationXML>
    <inkml:traceGroup>
      <inkml:annotationXML>
        <emma:emma xmlns:emma="http://www.w3.org/2003/04/emma" version="1.0">
          <emma:interpretation id="{7D7B898A-B8DC-4B9F-BA27-D2F933F2098C}" emma:medium="tactile" emma:mode="ink">
            <msink:context xmlns:msink="http://schemas.microsoft.com/ink/2010/main" type="paragraph" rotatedBoundingBox="19022,6824 23273,6589 23305,7178 19054,7412" alignmentLevel="1"/>
          </emma:interpretation>
        </emma:emma>
      </inkml:annotationXML>
      <inkml:traceGroup>
        <inkml:annotationXML>
          <emma:emma xmlns:emma="http://www.w3.org/2003/04/emma" version="1.0">
            <emma:interpretation id="{ADF23595-80DC-473A-B4CF-941E26628D3C}" emma:medium="tactile" emma:mode="ink">
              <msink:context xmlns:msink="http://schemas.microsoft.com/ink/2010/main" type="line" rotatedBoundingBox="19022,6824 23273,6589 23305,7178 19054,7412"/>
            </emma:interpretation>
          </emma:emma>
        </inkml:annotationXML>
        <inkml:traceGroup>
          <inkml:annotationXML>
            <emma:emma xmlns:emma="http://www.w3.org/2003/04/emma" version="1.0">
              <emma:interpretation id="{B9128A83-A305-4F44-BFAC-E86C9843F41B}" emma:medium="tactile" emma:mode="ink">
                <msink:context xmlns:msink="http://schemas.microsoft.com/ink/2010/main" type="inkWord" rotatedBoundingBox="19029,6958 20942,6853 20964,7265 19052,7370"/>
              </emma:interpretation>
              <emma:one-of disjunction-type="recognition" id="oneOf0">
                <emma:interpretation id="interp0" emma:lang="" emma:confidence="1">
                  <emma:literal/>
                </emma:interpretation>
              </emma:one-of>
            </emma:emma>
          </inkml:annotationXML>
          <inkml:trace contextRef="#ctx0" brushRef="#br0">-1750 1598 101 0,'-5'3'445'16,"2"-2"57"-16,2 0 32 0,-2-1 19 0,2 0-157 16,-1 0-140-16,1 0-89 0,1 0-50 15,1 2-31-15,3-2-22 0,2 3-16 16,1-2-18-16,1 3-9 0,3 1-5 0,0 2-1 15,0-1-2-15,-1 4-6 0,-2 0-1 16,-1 2-2-16,-2 1 2 0,-1 1-2 16,-4 2 1-16,-1 2 1 0,-2-1 1 0,-4 5 0 15,-1-3 0-15,-1 1 0 0,-1-3 2 16,0-2 10-16,1-3 17 0,2-2 26 0,0-3 33 15,3-1 37-15,0-2 16 0,4-4-9 16,2-3-15-16,5-4-24 0,7-6-43 16,5-2-57-16,3-6-38 0,6-1-23 0,3-3-20 15,2-2-11-15,2 2 3 0,-2 0 13 16,-3 3 18-16,-2 2 20 0,-5 3 13 0,-4 4 9 15,-4 2 5-15,-4 1 5 0,-2 5 0 16,-5 0-1-16,-3 5 4 0,-4 3 4 16,-3 3 9-16,-4 6 10 0,-2 1 15 0,-1 7 12 15,-1-1 5-15,1 4 3 0,0 2-1 16,2-2-5-16,2 3-11 0,0-3-6 0,2-1-5 15,5 1-7-15,0-1-4 0,5-2-5 16,4-1 0-16,4-3-23 0,3 0-68 16,4-4-60-16,2-5-83 0,2-2-197 0,3-4-171 15,1-2-68-15,0-1 17 0,0-4 35 16,-1-2 67-16</inkml:trace>
          <inkml:trace contextRef="#ctx0" brushRef="#br0" timeOffset="192.011">-1113 1809 250 0,'0'1'476'0,"-1"1"42"0,1-2 20 0,-2 0-21 16,2 2-216-16,0-1-138 0,0 2-77 16,0 0-40-16,3 4-21 0,-1 0-10 0,2 3-7 15,0 1-3-15,1 0 0 0,1 3-3 16,1 0-3-16,2-1-22 0,2-1-82 0,0-1-185 15,2-2-129-15,0-4-69 0,3-3-33 16,1-2 1-16,1-4 72 0</inkml:trace>
          <inkml:trace contextRef="#ctx0" brushRef="#br0" timeOffset="859.0491">-590 1574 239 0,'8'-2'434'0,"2"-2"50"0,1 0 31 0,1 0-52 15,2 0-148-15,-1 0-105 0,1 2-67 0,1 0-42 16,-2 2-25-16,1 3-15 0,-2 3-8 15,-1 1-1-15,-1 5-1 0,-2-1 1 0,-3 4-1 16,-1 2-5-16,-4 5-6 0,-2-1-10 16,-2 3 1-16,-5-1-10 0,0 2-3 15,-1-2-4-15,-2-2-2 0,1-3-2 0,-2 0-4 16,4-4-1-16,-1-2 4 0,2-5 2 15,1 1 0-15,1-6 1 0,2-2-6 0,0-4-8 16,3-3-21-16,3-5-18 0,4-4-22 16,4-4-16-16,3-3-5 0,4-1 1 15,1-3 12-15,2-1 15 0,1 2 16 0,1 0 16 16,-1 3 10-16,-3 1 4 0,-2 3 5 15,-2 5 1-15,-5 1 5 0,1 3 1 0,-3 3 1 16,-2 0 4-16,-2 4 1 0,-3 3 6 16,0 3 6-16,-3 5-1 0,-1 2 5 15,-1 3 10-15,-1 4 3 0,-1 2 0 0,2 2-1 16,1 3 0-16,1-1-6 0,0 2-9 15,2-1-6-15,2-2-3 0,1 1-5 0,2-2 0 16,0-2-4-16,3-2-22 0,1-2-25 16,2-4-38-16,1-5-142 0,0-2-192 15,0-4-101-15,-2-4-32 0,2 0-7 0,-2-3 23 16,-1-1 133-16</inkml:trace>
          <inkml:trace contextRef="#ctx0" brushRef="#br0" timeOffset="1169.0669">-178 1747 389 0,'4'0'470'0,"1"-3"43"16,-1 0 26-16,1 1-106 0,2-2-141 16,0 0-82-16,1 0-43 0,-1 0-22 0,3 0-13 15,-1 0-13-15,2 3-18 0,-1 0-26 16,2 1-20-16,-1 1-22 0,2 3-13 0,-4 2-10 15,0 1-6-15,-3 5-1 0,-3 2-3 16,-3 2 1-16,-3 1-1 0,-1 2 5 16,-1-2-2-16,-3 0 1 0,1 0-2 0,1-4-1 15,1 0 2-15,1-4-1 0,-1-2 0 16,4 1 3-16,0-4 2 0,2 0 0 0,5-4 0 15,0 0-3-15,5-2-9 0,3 0-30 16,3-4-38-16,2 3-28 0,3-4-21 16,0 1-45-16,-1 0-83 0,-1 0-103 0,-2-1-112 15,0 3-47-15,-2-2-20 0,0 3 23 16,-1-1 82-16</inkml:trace>
        </inkml:traceGroup>
        <inkml:traceGroup>
          <inkml:annotationXML>
            <emma:emma xmlns:emma="http://www.w3.org/2003/04/emma" version="1.0">
              <emma:interpretation id="{4587EC0C-72C3-44DA-8516-B45D003E3FE5}" emma:medium="tactile" emma:mode="ink">
                <msink:context xmlns:msink="http://schemas.microsoft.com/ink/2010/main" type="inkWord" rotatedBoundingBox="21622,6783 21683,6779 21708,7224 21647,7228"/>
              </emma:interpretation>
              <emma:one-of disjunction-type="recognition" id="oneOf1">
                <emma:interpretation id="interp1" emma:lang="" emma:confidence="1">
                  <emma:literal/>
                </emma:interpretation>
              </emma:one-of>
            </emma:emma>
          </inkml:annotationXML>
          <inkml:trace contextRef="#ctx0" brushRef="#br0" timeOffset="2824.1615">832 1442 187 0,'-2'-1'399'0,"1"-2"51"16,0 0 41-16,-1 0-53 0,2 0-120 15,0 0-90-15,0 2-71 0,0-1-46 0,0 2-40 16,0 2-29-16,0-1-15 0,0 4-10 15,2 1 0-15,-1 3-2 0,0 3 2 16,2 0 9-16,0 1 3 0,0 3 4 0,1 4 1 16,0 0 8-16,-1 3 12 0,1 1 13 15,-2 2 12-15,3 0 6 0,-3 0 2 0,1 0-3 16,-2-1-9-16,1-1-17 0,-1-3-15 15,-1-1-9-15,0-2-7 0,0-2-7 0,0-4-6 16,0-1-6-16,2-1-6 0,-2-1 0 16,1-4-19-16,-1-1-34 0,0-2-47 15,1-2-34-15,1-4-63 0,0-2-145 0,1-4-162 16,3-3-63-16,-1-2-3 0,2-2 8 15,1 1 52-15</inkml:trace>
        </inkml:traceGroup>
        <inkml:traceGroup>
          <inkml:annotationXML>
            <emma:emma xmlns:emma="http://www.w3.org/2003/04/emma" version="1.0">
              <emma:interpretation id="{EF165DCB-EED1-4E7B-8A10-76A826C26B10}" emma:medium="tactile" emma:mode="ink">
                <msink:context xmlns:msink="http://schemas.microsoft.com/ink/2010/main" type="inkWord" rotatedBoundingBox="22691,6621 23273,6589 23305,7178 22723,7210"/>
              </emma:interpretation>
              <emma:one-of disjunction-type="recognition" id="oneOf2">
                <emma:interpretation id="interp2" emma:lang="" emma:confidence="1">
                  <emma:literal>t</emma:literal>
                </emma:interpretation>
                <emma:interpretation id="interp3" emma:lang="" emma:confidence="0">
                  <emma:literal>f</emma:literal>
                </emma:interpretation>
                <emma:interpretation id="interp4" emma:lang="" emma:confidence="0">
                  <emma:literal>+</emma:literal>
                </emma:interpretation>
                <emma:interpretation id="interp5" emma:lang="" emma:confidence="0">
                  <emma:literal>g</emma:literal>
                </emma:interpretation>
                <emma:interpretation id="interp6" emma:lang="" emma:confidence="0">
                  <emma:literal>z</emma:literal>
                </emma:interpretation>
              </emma:one-of>
            </emma:emma>
          </inkml:annotationXML>
          <inkml:trace contextRef="#ctx0" brushRef="#br0" timeOffset="3639.2081">2080 1578 48 0,'-35'2'432'0,"2"-2"63"16,4 0 40-16,5-3 34 0,4 2-111 16,5-1-118-16,5 0-71 0,7 0-32 15,6-4-17-15,9 2-21 0,8-3-36 0,7 0-46 16,9-1-33-16,6 2-31 0,7-1-60 15,1 1-85-15,4 2-66 0,-2-2-127 0,-2 0-237 16,-5 2-123-16,-2 2-28 0,-6 1 35 16,-4 1 38-16,-6 0 114 0</inkml:trace>
          <inkml:trace contextRef="#ctx0" brushRef="#br0" timeOffset="3482.1992">2071 1281 169 0,'11'-4'447'0,"-3"-2"49"0,-1 0 32 16,-3 2-8-16,0 1-180 0,-1-1-121 0,-2 2-75 15,1 0-40-15,-2 2-24 0,1 3 10 16,0 2 34-16,1 2 28 0,-1 5 34 16,0 2 64-16,1 4 56 0,1 3 26 0,-2 4-9 15,0 3-12-15,1 2-25 0,0 4-58 16,3 2-60-16,-1 0-49 0,3 3-36 0,-1-1-29 15,3-3-15-15,0-1 0 0,2-3 1 16,2-3 3-16,-1-5 1 0,0-1-1 16,1-3-6-16,-1-5-10 0,1-2-7 0,0-4-6 15,1-2-6-15,1-4-16 0,2-7-42 16,-1-2-73-16,-2-5-146 0,1-4-136 0,-1-3-85 15,-2-1-68-15,1 0-94 0,-5-1-101 16,-3 3 20-16,-3-1 69 0,-4 4 49 16,-2 0 66-16,-4 3 122 0</inkml:trace>
        </inkml:traceGroup>
      </inkml:traceGroup>
    </inkml:traceGroup>
    <inkml:traceGroup>
      <inkml:annotationXML>
        <emma:emma xmlns:emma="http://www.w3.org/2003/04/emma" version="1.0">
          <emma:interpretation id="{5B64E367-344D-4CD8-8CCB-6DCD8CD3E5CF}" emma:medium="tactile" emma:mode="ink">
            <msink:context xmlns:msink="http://schemas.microsoft.com/ink/2010/main" type="paragraph" rotatedBoundingBox="19453,7648 25391,7306 25445,8233 19507,8576" alignmentLevel="1"/>
          </emma:interpretation>
        </emma:emma>
      </inkml:annotationXML>
      <inkml:traceGroup>
        <inkml:annotationXML>
          <emma:emma xmlns:emma="http://www.w3.org/2003/04/emma" version="1.0">
            <emma:interpretation id="{C0316801-4341-4E8D-A996-4E385DCC3911}" emma:medium="tactile" emma:mode="ink">
              <msink:context xmlns:msink="http://schemas.microsoft.com/ink/2010/main" type="line" rotatedBoundingBox="19453,7648 25391,7306 25445,8233 19507,8576"/>
            </emma:interpretation>
          </emma:emma>
        </inkml:annotationXML>
        <inkml:traceGroup>
          <inkml:annotationXML>
            <emma:emma xmlns:emma="http://www.w3.org/2003/04/emma" version="1.0">
              <emma:interpretation id="{3D279450-77E6-42FA-A9AB-9A397ABB3A40}" emma:medium="tactile" emma:mode="ink">
                <msink:context xmlns:msink="http://schemas.microsoft.com/ink/2010/main" type="inkWord" rotatedBoundingBox="19458,7734 19503,7732 19531,8213 19486,8215"/>
              </emma:interpretation>
              <emma:one-of disjunction-type="recognition" id="oneOf3">
                <emma:interpretation id="interp7" emma:lang="" emma:confidence="1">
                  <emma:literal/>
                </emma:interpretation>
              </emma:one-of>
            </emma:emma>
          </inkml:annotationXML>
          <inkml:trace contextRef="#ctx0" brushRef="#br0" timeOffset="5098.2916">-1320 2470 11 0,'0'-8'319'16,"-2"2"49"-16,2-3 39 0,-1 1-17 15,-1 1-72-15,2-2-78 0,-1 2-49 16,1 1-33-16,0 0-25 0,0-1-24 0,0 2-17 16,1 1-14-16,-1 0-5 0,2 1 4 15,-2 0 8-15,0 3 8 0,0-4 2 0,-2 4 4 16,2 0-14-16,-1 0-16 0,1 0-16 15,0 4-5-15,1 0 15 0,-1 4 25 0,2 0 37 16,-1 5 26-16,-1 2 24 0,0 4 10 16,2 3-10-16,-2 5-31 0,1 1-30 0,-1 3-26 15,0 2-23-15,0 0-24 0,0 1-18 16,1 0-10-16,-1-3-22 0,2-1-65 15,-1-3-95-15,2-3-80 0,-2-4-59 16,2-4-99-16,1-3-185 0,0-7-84 0,3-5 13 16,0-5 43-16,1-6 39 0,3-3 89 0</inkml:trace>
        </inkml:traceGroup>
        <inkml:traceGroup>
          <inkml:annotationXML>
            <emma:emma xmlns:emma="http://www.w3.org/2003/04/emma" version="1.0">
              <emma:interpretation id="{8CBEF20A-FF12-4BD9-879D-8C26C01D8A6D}" emma:medium="tactile" emma:mode="ink">
                <msink:context xmlns:msink="http://schemas.microsoft.com/ink/2010/main" type="inkWord" rotatedBoundingBox="20485,7673 20582,7668 20611,8169 20514,8174"/>
              </emma:interpretation>
              <emma:one-of disjunction-type="recognition" id="oneOf4">
                <emma:interpretation id="interp8" emma:lang="" emma:confidence="1">
                  <emma:literal/>
                </emma:interpretation>
              </emma:one-of>
            </emma:emma>
          </inkml:annotationXML>
          <inkml:trace contextRef="#ctx0" brushRef="#br0" timeOffset="5544.3171">-311 2323 384 0,'5'-3'447'0,"0"-1"32"15,-1 1 17-15,0 3-127 0,1 0-139 0,-1 4-87 0,2 4-49 16,-1 3-21-16,1 5-14 0,1 3-5 16,0 4-7-16,-2 2-15 0,2 5-8 0,-1 3-11 15,-2 2-3-15,0 3-8 0,-3 1-4 16,2 1-6-16,1-3-25 0,0-3-62 15,0-5-126-15,2-6-162 0,-2-3-84 0,0-4-38 16,2-6-2-16,-1-4 52 0</inkml:trace>
        </inkml:traceGroup>
        <inkml:traceGroup>
          <inkml:annotationXML>
            <emma:emma xmlns:emma="http://www.w3.org/2003/04/emma" version="1.0">
              <emma:interpretation id="{04597ED9-BF8A-4E0A-9F33-8E83889B93C1}" emma:medium="tactile" emma:mode="ink">
                <msink:context xmlns:msink="http://schemas.microsoft.com/ink/2010/main" type="inkWord" rotatedBoundingBox="21579,7625 21720,7617 21751,8139 21609,8147"/>
              </emma:interpretation>
              <emma:one-of disjunction-type="recognition" id="oneOf5">
                <emma:interpretation id="interp9" emma:lang="" emma:confidence="1">
                  <emma:literal/>
                </emma:interpretation>
              </emma:one-of>
            </emma:emma>
          </inkml:annotationXML>
          <inkml:trace contextRef="#ctx0" brushRef="#br0" timeOffset="6263.3582">784 2295 66 0,'0'-5'392'0,"2"-1"61"0,0 0 37 15,-1 0-2-15,2 3-134 0,-2 2-121 16,1-2-84-16,0 4-51 0,2 2-32 0,1 3-17 16,0 3-4-16,1 2 0 0,2 5 2 15,-1 3-5-15,0 1-2 0,1 4-7 0,-1 6-7 16,0 1-7-16,-2 5-11 0,1 3-15 15,-4-1-18-15,4 2-22 0,-2-2-65 16,1-3-134-16,2-3-163 0,2-5-76 0,3-3-33 16,3-4-3-16,7-5 49 0</inkml:trace>
        </inkml:traceGroup>
        <inkml:traceGroup>
          <inkml:annotationXML>
            <emma:emma xmlns:emma="http://www.w3.org/2003/04/emma" version="1.0">
              <emma:interpretation id="{115964C0-C6C1-4659-8F7F-07DFA7C039F9}" emma:medium="tactile" emma:mode="ink">
                <msink:context xmlns:msink="http://schemas.microsoft.com/ink/2010/main" type="inkWord" rotatedBoundingBox="22645,7464 23560,7412 23614,8339 22699,8392"/>
              </emma:interpretation>
              <emma:one-of disjunction-type="recognition" id="oneOf6">
                <emma:interpretation id="interp10" emma:lang="" emma:confidence="1">
                  <emma:literal/>
                </emma:interpretation>
              </emma:one-of>
            </emma:emma>
          </inkml:annotationXML>
          <inkml:trace contextRef="#ctx0" brushRef="#br0" timeOffset="7064.4041">2221 2300 30 0,'2'-4'370'0,"-2"-1"65"15,2 2 47-15,-1-3-2 0,-1 3-93 16,0-1-112-16,0 1-76 0,0 1-54 0,0 1-37 16,-1 0-30-16,1 1-24 0,0 1-15 15,0 2-13-15,1 0-9 0,-1 6-5 0,3 2 1 16,0 5 3-16,-1 4 1 0,2 4 0 15,2 2 3-15,1 5-5 0,0 3-5 16,1 4-5-16,2 2-19 0,3 3-22 0,4-2-53 16,1-1-127-16,-2-1-187 0,-1-4-98 15,-1-3-36-15,-2-3-8 0,-2-2 34 0,-3-5 120 16</inkml:trace>
          <inkml:trace contextRef="#ctx0" brushRef="#br0" timeOffset="9670.553">2431 2195 35 0,'0'-4'328'0,"0"1"52"15,0-1 42-15,1-1-26 0,1 0-67 0,-2 1-81 16,0 1-55-16,0-1-39 15,0 0-33-15,0 1-27 0,0 3-22 0,0-3-16 0,0-1-9 16,-2 3-10-16,1-1-4 0,0 2 0 16,-1-3-1-16,-1 0 2 0,-1 2 0 0,0-2 5 15,-1 0 2-15,-1-1-5 0,-2-1 1 16,-2 1-4-16,2 1-3 0,-2-1-5 0,-1 2-3 15,0-2-1-15,2 2-3 0,-2-2-3 16,0 0-1-16,0 2 0 0,1-1-4 16,-1 2-2-16,0 1-3 0,0-2-4 0,-1 2 0 15,-1 0-6-15,1 2-1 0,0-1 2 16,-1 0 2-16,1 1 1 0,-2 1 1 0,0 2 1 15,2-1 1-15,-3 1-1 0,1 0-1 16,-1 1 2-16,0 0-2 0,1 1-1 16,-1 0 1-16,1 2 0 0,1-1-1 0,-1 1 1 15,1 2 1-15,2-1-1 0,-1 1-1 16,1 2 1-16,1-2 2 0,2 3-1 0,-1-1-1 15,2 3 2-15,0 0 3 0,-1 0-2 16,2 0 0-16,-1 2-1 0,2 0 4 16,1 1-4-16,-2 2 0 0,2 0 0 0,1 1-1 15,-1-1 0-15,1 1-2 0,2 0 3 16,-2-1 1-16,3 0 0 0,0 2-2 0,0-4 2 15,0 3-1-15,2-2-2 0,-1-2 0 16,-1 1 0-16,3-1 0 0,-2-3 1 16,0 1-1-16,2 1 3 0,-1-3 0 15,2-1-2-15,0 0 1 0,0 1-1 0,0-3 0 16,2 1-1-16,-1 1-1 0,1-2 0 0,0 3 7 15,1-2-4-15,2-1-1 0,-1 2-2 16,-1-4 1-16,1 1 1 0,0 1-7 16,2 0 5-16,-2-1 1 0,0 0 2 0,2 1 0 15,-2-2-2-15,2 0 0 0,-2 1 0 16,2-4 0-16,-2 1 2 0,2-1 1 0,-2 0 3 15,0-3 0-15,3 0 1 0,-1-1-1 16,-1 0-1-16,2-2-1 0,2 2-2 16,-1-2 0-16,0 0-1 0,4-2 1 0,-1 2 0 15,1-2 0-15,1 1-1 0,1 0-1 16,-1-1 1-16,1 1-1 0,0 1-1 0,0-1 1 15,-1-1 1-15,-2 2 1 0,0 0-1 16,-3 0 3-16,-1-2-3 0,0 1 0 16,-1 1-1-16,-1-1 2 0,0-1-1 0,-1 2-1 15,-1-2 1-15,1 0 0 0,0 0 1 16,1 1 0-16,-1-2 1 0,0 1-1 0,2 0-2 15,-2-1 0-15,2 1 0 0,-1-1-4 16,1 2 3-16,0-3 1 0,1 2 0 16,-2-1 0-16,-1 2 2 0,1-1 0 0,-1 2-3 15,-1-3 2-15,-2 2 4 0,1-2 1 16,-2 0-2-16,0 3 3 0,2-4 0 0,-1 1-2 15,1 0 0-15,0-1 2 0,0-2 1 16,1 3 1-16,-2-3 3 0,2 0-2 16,-1-1 4-16,2 1 5 0,-3-1 7 0,2 0 4 15,-1 0 1-15,1-1 3 0,-3 1 2 16,1 1-4-16,1-1-3 0,-2 1-3 0,1 0 1 15,-2-1 7-15,1 4-3 0,-1-4 2 16,1 3 0-16,0-1 4 0,-1 1-4 16,-2-1-6-16,2 0-3 0,0-1-1 0,0 0-5 15,-1 0 2-15,1-1 12 0,0-2 1 16,-2 3 0-16,2-2 4 0,-2-1 2 0,1 0-4 15,1 2-8-15,-1-3 2 0,1 0 10 16,0 1 2-16,-2-1 5 0,2 1 7 16,-2 2 10-16,2-3 13 0,-2 0 11 0,1 2 5 15,1-1 3-15,-3 1-7 0,1-1-1 16,0-1-9-16,-1 1-13 0,0-1-9 0,0 0-7 15,0 0-7-15,0 1-14 0,0-1-10 16,0-2-7-16,0 2-7 0,-1-1 0 16,0 1 0-16,1 0 0 0,0-2 0 0,-2 3 3 15,2-2 10-15,-1 1 4 0,1-1 9 16,-2 1 8-16,1 2 9 0,1-1 1 0,-1 0-6 15,-1 1-2-15,1-1-1 0,0 1-6 16,-2 0-1-16,0-1 1 0,0 0 0 0,1 2-1 16,-4-3-1-16,2 1-4 0,0 2-3 15,-2-2-7-15,1 0-4 0,-1-1-4 0,1 0-3 16,-1-1-1-16,2 0-2 0,-1 2 0 15,-1-1 2-15,1 1 1 0,-1 2-1 16,1-2 1-16,-2 2 0 0,0-2-2 0,-1 1-1 16,-1-2-2-16,1 2 5 0,-1-1-4 15,-1 1-2-15,-2 0 0 0,-1-1-2 0,1 2 2 16,-1-1-3-16,1 3 1 0,0-1 1 15,1 0 0-15,1 2 1 0,0-1-2 16,2 2-2-16,1-1-1 0,2 1-7 0,-2 0-14 16,1 0-25-16,1 0-38 0,-2-1-68 15,0 2-110-15,-1 0-107 0,-2-1-66 0,1 0-36 16,-2 1-55-16,-2 2-89 0,1 0-52 15,-1 0 28-15,1 2 35 0,2 2 35 16,1 0 82-16</inkml:trace>
        </inkml:traceGroup>
        <inkml:traceGroup>
          <inkml:annotationXML>
            <emma:emma xmlns:emma="http://www.w3.org/2003/04/emma" version="1.0">
              <emma:interpretation id="{5AF0875C-436E-4CBA-8BCB-DA0014E2C8DF}" emma:medium="tactile" emma:mode="ink">
                <msink:context xmlns:msink="http://schemas.microsoft.com/ink/2010/main" type="inkWord" rotatedBoundingBox="23018,7652 23272,7638 23309,8276 23055,8291"/>
              </emma:interpretation>
              <emma:one-of disjunction-type="recognition" id="oneOf7">
                <emma:interpretation id="interp11" emma:lang="" emma:confidence="0">
                  <emma:literal>At</emma:literal>
                </emma:interpretation>
                <emma:interpretation id="interp12" emma:lang="" emma:confidence="0">
                  <emma:literal>D</emma:literal>
                </emma:interpretation>
                <emma:interpretation id="interp13" emma:lang="" emma:confidence="0">
                  <emma:literal>R</emma:literal>
                </emma:interpretation>
                <emma:interpretation id="interp14" emma:lang="" emma:confidence="0">
                  <emma:literal>M</emma:literal>
                </emma:interpretation>
                <emma:interpretation id="interp15" emma:lang="" emma:confidence="0">
                  <emma:literal>Apt</emma:literal>
                </emma:interpretation>
              </emma:one-of>
            </emma:emma>
          </inkml:annotationXML>
          <inkml:trace contextRef="#ctx0" brushRef="#br0" timeOffset="19172.0966">2227 2381 220 0,'2'0'301'0,"-2"-1"14"16,1-1-5-16,1 2-20 0,-2 0-32 16,1 0-41-16,-1-4-39 0,1 4-27 0,1-2-20 15,-1 0-17-15,0 0-13 0,2-1-13 16,-1-1-13-16,0 0-16 0,1 1-8 15,0-2-7-15,0 0-3 0,-2 0 5 0,2 0 23 16,-2 1 36-16,0-3 50 0,2 4 55 16,-3-1 48-16,2-1 35 0,-1 3 16 0,-1-1-8 15,0 1-32-15,0-2-40 0,0 3-39 16,0-1-38-16,0 1-33 0,0 0-29 15,0 1-22-15,0 0-21 0,0 0-16 0,0 0-15 16,0 0-10-16,0 0-8 0,0 2-3 16,1 1-1-16,2 2-3 0,1 1 1 0,-2 6 2 15,3 1 1-15,2 3 0 0,1 3 2 16,3 4 1-16,0 0-1 0,2 3 2 0,-2 2 1 15,0 2-1-15,0 1 1 0,-2-1 1 16,1 1 0-16,-2-2 0 0,0-1 1 0,-1 0-1 16,0-3 0-16,-1 0-1 0,-2-4-2 15,-2 0 4-15,1-2 3 0,-3-2 5 0,0-2 2 16,0-1 3-16,0-3 6 0,3 0-3 15,-2-2-1-15,1-4-3 0,-2 1 0 16,1-1-1-16,0-2 3 0,-1-1 11 0,2 0 12 16,-2-2 15-16,0 0 7 0,0-2 3 15,0 0-2-15,0-4-12 0,-2-4-13 0,0-3-15 16,-1-5-11-16,-3-1-5 0,2-5-4 15,-3-4 0-15,-1-1-2 0,0-3 0 16,-2-1 0-16,2-1 0 0,-2 1 0 0,1-1 0 16,1 3 0-16,-1 1 0 0,1 2-1 15,0 2 0-15,1 2 1 0,0 4 1 0,3 2 0 16,0 1 0-16,1 1 1 0,-1 3-2 15,1 1-2-15,0 2 0 0,2 0 0 16,0 4 2-16,-2 0-3 0,3 0 1 0,-1 2-1 16,1 0-2-16,-2 3-2 0,2 0 0 15,2 2-2-15,-1 2 0 0,0 3 2 0,3 5 0 16,1 2 2-16,0 9 2 0,3 1 2 15,2 9 0-15,1 1 1 0,0 6-1 16,1 5 1-16,2 1-1 0,-2 0-1 0,1-1 1 16,-2-1-2-16,0-4 2 0,-2-4 0 15,0-3 2-15,-1-5 1 0,-1-5 2 0,-3-3 5 16,1-3-1-16,-2-4 5 0,0-2 8 15,0-3 8-15,-2-3 12 0,2-1 4 16,-3-5 2-16,1-3-1 0,-1-6-9 0,-1-7-10 16,-1-4-15-16,-2-5-9 0,-3-6-8 15,1-4-7-15,-3-5-4 0,-2 1 0 0,0-5-3 16,0 4 2-16,0 4 2 0,0 0 5 15,2 5 5-15,-1 5 5 0,-1 1 0 0,4 5 0 16,-1 3 0-16,2 2 0 0,2 4-2 16,0 1-3-16,1 5 1 0,1-1 0 0,0 2 0 15,1 2-2-15,0 0-1 0,1 3 0 16,1 2 0-16,0 2 2 0,3 6-1 15,1 1 3-15,0 3 0 0,2 5 1 0,3 3 0 16,-1 4 2-16,2 2 0 0,0 4-7 16,2 2 2-16,-1 1 3 0,-1-1 0 0,0 1-1 15,0-3 2-15,-1 1 6 0,-1-5 0 16,-2-3-2-16,1-1 0 0,-2-3 1 15,-1-4-1-15,-1-3 1 0,1-2-1 0,-3-4 1 16,0 0 3-16,-1-4-1 0,0 3 1 16,1-3-1-16,-2-2-1 0,1 2-1 0,1-2-2 15,-2 1 0-15,0-2 1 0,0 0-3 16,0 0 2-16,0 2-2 0,0-1 0 15,0-1 0-15,0 0-1 0,0 0 0 0,0 0 1 16,0 0 0-16,0 0 1 0,0 0 1 16,0 0-2-16,0 0 0 0,0 0 2 0,0 0 0 15,0 0 1-15,0 0 0 0,0 0 3 16,0 0-1-16,0-1-2 0,0 1-2 15,0 0-1-15,0 0 0 0,0 0-2 0,0 0 0 16,0 0 1-16,0 0-1 0,0 0 1 16,0 0 2-16,0 0-1 0,0 0 1 0,0 0-2 15,0 0 1-15,0 0-2 0,0 0 1 16,0 0-1-16,0 0 0 0,0 0 2 15,0 0 0-15,0 0 4 0,0 0-3 0,0 0 1 16,0 0-2-16,0 0 2 0,0 0-1 16,0 0-1-16,0 0-2 0,0 0-1 0,0 0 0 15,0 0 1-15,0 0 1 0,0 0 1 16,0 0 1-16,0 0 4 0,0 0-4 0,0 0 0 15,0 0 1-15,0 0-1 0,0 0 1 16,0 0-1-16,0 0 1 0,0 0 1 0,0 0-2 16,0 0 0-16,0 0-1 0,0 0-1 15,0 0 1-15,0 0 1 0,1 0 0 0,-1 0-2 16,0 0 0-16,0 0 2 0,0 0-1 15,0 0 0-15,0 0-2 0,0 0 3 16,0 0 0-16,0 0-1 0,0 0-1 0,0 0-1 16,0 0 2-16,0 0 0 0,0 0-1 15,0 0 1-15,0 0 1 0,0 0 2 0,0 0-2 16,0 0 0-16,0 0 1 0,0 0-2 15,0 0 0-15,0 0-2 0,0 0 1 16,0 0 0-16,0 0 0 0,0 0 0 0,0 0 0 16,0 0-1-16,0 0 1 0,0 0-1 15,0 0-2-15,0 1 2 0,0-1 1 0,0 0 3 16,0 0-3-16,0 0 1 0,0 0 0 15,0 0 1-15,0 0-1 0,0 0-1 16,0 0 1-16,0 0 0 0,0 0 0 0,0 0 1 16,0 0 1-16,0 0-1 0,0 0 0 15,0 0-1-15,0 0-1 0,0 0-1 0,-1 0-1 16,1 0 0-16,-2 0 2 0,2 0 0 15,0 0 1-15,0 0 3 0,0 0-3 16,0 0-1-16,0 0 0 0,0 0 0 0,0 0-1 16,0 0-3-16,0 0 5 0,0 1-2 15,0-1 1-15,0 0 2 0,0 0-2 0,0 0 1 16,0 0 0-16,2 0 1 0,-2 0 1 15,0 0-1-15,0 0 4 0,0 0-2 16,0 0-1-16,0 0-1 0,0 0-1 0,0 0 0 16,0 0-1-16,0 0-1 0,0 0 1 15,0 0 1-15,0 0-5 0,0 0 2 0,0 0 2 16,0 0-2-16,0 0 2 0,0 0-1 15,0 0 4-15,0 0-2 0,0 0 1 0,0 0 1 16,0 0-1-16,0 0 0 0,0 0 1 16,0 0 1-16,0 0-2 0,0 0 0 0,0 0-1 15,0 0 0-15,0 0 0 0,0 0-1 16,0 0-1-16,0 0 1 0,0 0 0 15,-2 2 1-15,2-2 0 0,-1 0 1 0,1 0-1 16,-2 0 0-16,1 0 0 0,1 0 0 16,0 0-6-16,0 0 2 0,0 0 4 0,0 0 0 15,0 0 3-15,0 0 0 0,0 0 5 16,0 0-3-16,0 0-2 0,0 0 1 15,0 0-3-15,0 0 0 0,1 0-1 0,-1 0 0 16,0 0-2-16,0 0 1 0,0 0 0 16,0 0-1-16,0 0 2 0,0 0 0 0,0 0 0 15,0 0-2-15,0 0-1 0,0 0 2 16,0 0-1-16,0 0 2 0,0 0 0 15,0 0 0-15,0 0 1 0,0 0 0 0,0 0 1 16,0 0-1-16,0 0-1 0,0 0 2 16,0 0 0-16,0 0 1 0,0 0-2 0,0 0 0 15,0 0-1-15,0 0-3 0,0 0 1 16,0 0 0-16,0 0 1 0,0 0-2 15,0 0 0-15,0 1 2 0,0-1 2 0,0 0-1 16,0 0-2-16,0 0 2 0,0 0 0 16,0 0 1-16,0 0-4 0,0 0 3 0,0 0 1 15,0 0 1-15,0 0-1 0,0 0 6 16,0 0-1-16,0 0-2 0,0 0-2 15,0 0-1-15,0 0 0 0,0 0-8 0,0 0 3 16,0 0 2-16,0 0 1 0,0 0 0 0,0 0 0 16,0 0 1-16,0 0 2 0,0 0 2 15,0 0-1-15,0 0-3 0,0 0 0 0,0 0 0 16,-1 0-1-16,1 0-5 0,0 0 4 15,0 0 0-15,0 0 2 0,0 0 2 16,0 0 0-16,0-1 0 0,0 1 0 0,0 0 2 16,0-2 0-16,0 2-1 0,0 0 1 15,0 0-2-15,0 0 0 0,0 0-1 0,0 0 1 16,0 0-3-16,0 0-2 0,0 0 2 15,0 0 1-15,0 0-1 0,0 0-1 16,0 0 4-16,0 0 0 0,0 0-1 0,0 0 0 16,0 0 1-16,0 0-2 0,0 0-1 15,0 0 1-15,0 0 1 0,0 0-1 0,0 0 1 16,-1 0 0-16,1 0-1 0,0 0 0 15,0 0-1-15,0 0 1 0,0 0-2 16,0 0-1-16,0 0 1 0,0 0-1 0,0 2 0 16,0-2-2-16,0 0 1 0,0 0 1 15,0 0 1-15,0 0-2 0,0 0 2 0,0 0 3 16,0 0 0-16,0 0 1 0,0 0-2 15,0 0-1-15,0 0-6 0,0 0-11 16,-2 0-16-16,2 0-21 0,0 0-26 0,0 0-36 16,0-2-58-16,0 1-119 0,-1 0-122 15,0-3-77-15,-2-1-130 0,0-2-158 0,-1-1-66 16,-2-2 62-16,1 0 102 0,1-1 78 15,0-1 147-15</inkml:trace>
        </inkml:traceGroup>
        <inkml:traceGroup>
          <inkml:annotationXML>
            <emma:emma xmlns:emma="http://www.w3.org/2003/04/emma" version="1.0">
              <emma:interpretation id="{6C67F920-5E01-4CA9-843C-1F6A2669EC8E}" emma:medium="tactile" emma:mode="ink">
                <msink:context xmlns:msink="http://schemas.microsoft.com/ink/2010/main" type="inkWord" rotatedBoundingBox="24290,7369 25391,7306 25439,8130 24337,8194"/>
              </emma:interpretation>
              <emma:one-of disjunction-type="recognition" id="oneOf8">
                <emma:interpretation id="interp16" emma:lang="" emma:confidence="1">
                  <emma:literal/>
                </emma:interpretation>
              </emma:one-of>
            </emma:emma>
          </inkml:annotationXML>
          <inkml:trace contextRef="#ctx0" brushRef="#br0" timeOffset="10830.6195">3590 2340 335 0,'-5'5'435'0,"1"0"37"0,0 0 33 0,1-3-109 16,1 1-128-16,1-1-85 0,2 0-47 15,1-1-10-15,2 2 14 0,1-3 32 0,5 0 39 16,1 0 36-16,3-3 27 0,1 2 12 15,0-1-20-15,2 1-34 0,-1 1-46 16,-1-1-48-16,2-1-40 0,1 0-38 0,-2 1-41 16,1 0-70-16,-1-1-89 0,3 0-94 15,1-1-71-15,0 0-48 0,4-4-67 0,-1 0-91 16,-1-4-91-16,1-1-3 0,-1-1 20 0,0-1 23 15,0-2 67-15</inkml:trace>
          <inkml:trace contextRef="#ctx0" brushRef="#br0" timeOffset="11039.6314">4135 2023 396 0,'0'-9'495'0,"0"1"41"0,-2-1 38 0,2 3-50 15,-1 1-131-15,1 1-42 0,0 1-9 16,0 0-1-16,1 0-2 0,1 5 1 0,3 2-14 16,2 2-39-16,4 4-28 0,4 3-22 15,2 6-26-15,2 4-44 0,2 2-50 0,2 8-39 16,-1 3-30-16,1 5-16 0,1 4-12 15,-4 4-9-15,0 2-17 0,-5 4-40 16,-3-1-87-16,-4 1-160 0,-1-2-136 0,-3-4-125 16,-2-3-227-16,-4-7-130 0,0-5 0 15,-2-4 112-15,-1-8 112 0,0-4 111 0</inkml:trace>
          <inkml:trace contextRef="#ctx0" brushRef="#br0" timeOffset="13196.7548">3513 2352 258 0,'13'4'378'0,"5"-2"43"16,2 0 15-16,4-1-71 0,3-1-92 16,6-1-66-16,3-2-50 0,5 1-38 0,4-3-31 15,6 0-18-15,3 0-23 0,4-1-18 16,1-1-10-16,0 0-6 0,0 0-4 15,-3 1-9-15,-2 0-2 0,-6 0 2 0,-4 0-1 16,-5-1 1-16,-8 3 1 0,-6-2 0 16,-3-1 2-16,-5 1-3 0,-4-1 4 0,-2-2 5 15,-4 0 3-15,-1-1 1 0,-2 1 0 16,-3-1 2-16,-1-1 3 0,-1 2 3 0,-2-1 2 15,-1 3 2-15,-2 1-2 0,1 0 2 16,-3 2-6-16,-3 0-9 0,-3 2-6 0,-1 2-3 16,-4 0-2-16,-3 0-3 0,0 4 0 15,-3 2 2-15,0-3 2 0,-4 4-1 0,-1 0 1 16,-2 4 1-16,1-1 0 0,-2 3 0 15,0-2-2-15,0 4-1 0,0 1 0 16,1 0 2-16,2 3-1 0,2 1 0 0,4 1 1 16,2 3 2-16,4-1-2 0,4 1 0 15,4-1 1-15,8 1 5 0,3-2 10 0,10-4 11 16,7-1 12-16,8-5 8 0,10-3 9 15,8-4-1-15,7-4-8 0,5-5-7 0,3-1-10 16,2-2-6-16,-2-4-7 0,-3-5 9 16,-2 0 10-16,-6-3 21 0,-7-1 11 15,-5-5 14-15,-7-1 12 0,-6-5 8 0,-6 1 17 16,-6 2 4-16,-9 1 15 0,-4-1-1 15,-8 5-10-15,-6 1-18 0,-8 3-28 0,-6 5-27 16,-6-2-28-16,-2 6-13 0,-6 0-8 16,-2 4-5-16,-3 3-2 0,-1 0 0 0,-2 3 2 15,1 3 0-15,0 3 0 0,2 1 1 16,1 5-4-16,1 5 2 0,4 2-1 15,2 3-3-15,2 3-1 0,5 2 3 0,2 5 1 16,6-1-4-16,4 1 0 0,4 1 1 16,6 1 4-16,7-3 1 0,5 1 4 0,5-5 11 15,9-2 13-15,6-3 9 0,8-2 3 16,8-7 2-16,5-4-4 0,7-6-8 0,4-4-18 15,3-5-25-15,2-5-17 0,-1-3-19 16,-4-5-24-16,-1-2-34 0,-7-3-31 0,-5-5-26 16,-5-5-13-16,-6-3-7 0,-6-3 11 15,-7-4 28-15,-4-1 37 0,-9 0 43 0,-3 3 36 16,-6 3 37-16,-5 5 23 0,-6 1 9 15,-4 7 4-15,-6 3-1 0,-2 7-5 16,-6 2-16-16,-2 6-6 0,-3 4-5 0,-3 5 0 16,0 6-4-16,0 2 1 0,-2 10 6 0,5 4 5 15,0 5 2-15,2 6 9 0,5 4 5 16,4 5 2-16,4 2-4 0,4 1-5 15,5 3-1-15,6-1-9 0,6 0-1 0,5-2 19 16,6-4 41-16,10-4 35 0,7-6 23 16,6-6 18-16,9-7 7 0,8-8-18 0,7-6-43 15,5-8-53-15,3-4-48 0,0-8-49 16,3-6-44-16,-5-4-48 0,-3-7-34 15,-5-3-20-15,-6-7-6 0,-6-5 11 0,-7-3 27 16,-10-5 38-16,-7 1 35 0,-7 3 50 16,-8 3 39-16,-8 7 22 0,-9 4 8 0,-6 9 6 15,-9 4 1-15,-5 8-18 0,-7 5-13 16,-3 6-5-16,-5 6 1 0,0 5 3 15,-2 6 0-15,2 2 5 0,4 8 5 0,2 3-1 16,5 3 1-16,5 3-3 0,5 2-3 16,6 1-2-16,4 2 2 0,9-1 2 0,5 0-4 15,4-2 0-15,9-1 2 0,6-3-1 16,5 0-33-16,8-6-49 0,3-2-41 0,5-7-52 15,5-4-153-15,-1-8-190 0,3-4-68 16,-3-5-7-16,-2-3 13 0,0-5 35 0,-5-4 145 16</inkml:trace>
        </inkml:traceGroup>
      </inkml:traceGroup>
    </inkml:traceGroup>
  </inkml:traceGroup>
</inkml:ink>
</file>

<file path=ppt/ink/ink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6:06.829"/>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3165BB"/>
      <inkml:brushProperty name="fitToCurve" value="1"/>
    </inkml:brush>
    <inkml:brush xml:id="br2">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8447EF2-BA4D-4433-8152-075C166678C6}" emma:medium="tactile" emma:mode="ink">
          <msink:context xmlns:msink="http://schemas.microsoft.com/ink/2010/main" type="writingRegion" rotatedBoundingBox="4809,1813 13974,466 14425,3533 5259,4880"/>
        </emma:interpretation>
      </emma:emma>
    </inkml:annotationXML>
    <inkml:traceGroup>
      <inkml:annotationXML>
        <emma:emma xmlns:emma="http://www.w3.org/2003/04/emma" version="1.0">
          <emma:interpretation id="{9AED6C1C-1FBA-4582-901B-A0CCE59CB58F}" emma:medium="tactile" emma:mode="ink">
            <msink:context xmlns:msink="http://schemas.microsoft.com/ink/2010/main" type="paragraph" rotatedBoundingBox="4837,1790 10446,1372 10499,2084 4890,2502" alignmentLevel="1"/>
          </emma:interpretation>
        </emma:emma>
      </inkml:annotationXML>
      <inkml:traceGroup>
        <inkml:annotationXML>
          <emma:emma xmlns:emma="http://www.w3.org/2003/04/emma" version="1.0">
            <emma:interpretation id="{54AE9506-6D5D-47DF-9758-04642EF26B3D}" emma:medium="tactile" emma:mode="ink">
              <msink:context xmlns:msink="http://schemas.microsoft.com/ink/2010/main" type="line" rotatedBoundingBox="4837,1790 10446,1372 10499,2084 4890,2502"/>
            </emma:interpretation>
          </emma:emma>
        </inkml:annotationXML>
        <inkml:traceGroup>
          <inkml:annotationXML>
            <emma:emma xmlns:emma="http://www.w3.org/2003/04/emma" version="1.0">
              <emma:interpretation id="{6E195BA4-6F2F-40B1-AD3F-42F5EF2EA471}" emma:medium="tactile" emma:mode="ink">
                <msink:context xmlns:msink="http://schemas.microsoft.com/ink/2010/main" type="inkWord" rotatedBoundingBox="4837,1790 10446,1372 10499,2084 4890,2502">
                  <msink:destinationLink direction="to" ref="{04CCECC6-E7A7-438B-B529-E4F1B457116C}"/>
                </msink:context>
              </emma:interpretation>
              <emma:one-of disjunction-type="recognition" id="oneOf0">
                <emma:interpretation id="interp0" emma:lang="" emma:confidence="0">
                  <emma:literal>Generalization</emma:literal>
                </emma:interpretation>
                <emma:interpretation id="interp1" emma:lang="" emma:confidence="0">
                  <emma:literal>Gen ordinate</emma:literal>
                </emma:interpretation>
                <emma:interpretation id="interp2" emma:lang="" emma:confidence="0">
                  <emma:literal>Gen ordinator</emma:literal>
                </emma:interpretation>
                <emma:interpretation id="interp3" emma:lang="" emma:confidence="0">
                  <emma:literal>centralization</emma:literal>
                </emma:interpretation>
                <emma:interpretation id="interp4" emma:lang="" emma:confidence="0">
                  <emma:literal>Gen ordinator.</emma:literal>
                </emma:interpretation>
              </emma:one-of>
            </emma:emma>
          </inkml:annotationXML>
          <inkml:trace contextRef="#ctx0" brushRef="#br0">-188-1759 347 0,'-2'-7'435'0,"2"1"44"16,-2-1 33-16,0 0-114 0,1 0-127 0,-1 1-88 16,0-1-53-16,0 0-35 0,1 0-24 15,-2 0-13-15,2 0-3 0,-1-3 6 0,0 2 19 16,0 1 22-16,0-2 33 0,-1 2 44 15,-1 1 45-15,1-4 42 0,-3 6 22 16,2-2 3-16,-1-1-16 0,-1 2-36 0,-1 0-38 16,-1 0-47-16,-1 1-41 0,-2 2-28 0,-2-1-18 15,1 2-10-15,-1 0-14 0,1 2-4 16,-3 0-8-16,0 3-4 0,0 1-6 15,-5 4-6-15,0 2-2 0,-1 4-5 0,1 1 2 16,2 6 8-16,1 4 13 0,1 3 15 16,1 4 12-16,2 1 12 0,1 5 1 0,2-1-5 15,3 1-11-15,2-1-15 0,2 1-12 16,3-3-11-16,4 1-4 0,2-2-3 15,3-1-2-15,2-1-1 0,4-5-2 0,2-1 1 16,4-4 1-16,1-3 0 0,4-4 0 16,3-2-4-16,1-7 2 0,1-2-2 0,2-4-1 15,0-2 0-15,0-4-2 0,-1-1 1 16,-2-4 1-16,-2-1 0 0,-2-1-2 0,-4-2-2 15,-3-1 2-15,-2 0 1 0,-5-2 0 16,-2 1 1-16,-3 0 0 0,-5 0 1 16,-2 1-1-16,-2 0-1 0,-4 0 2 0,-1 2-2 15,-1 0 1-15,-2 3 0 0,1 0 3 16,-2 1-1-16,0 2-1 0,1 1 1 0,2 2-1 15,0 0 1-15,2 2-3 0,1 0-2 16,0 1-2-16,1 2 1 0,2 1-3 0,2-2 0 16,0 4-2-16,2-1 4 0,2 0 3 15,3 1-1-15,3-2 2 0,4 0 3 16,2 0 0-16,4-2-2 0,2-3-5 0,0 2-10 15,1-1-31-15,0-2-86 0,1-2-187 16,-2-1-152-16,0-2-167 0,-2 1-245 0,-2-1-106 16,0-1 12-16,-3 1 149 0,0 0 133 15,0 1 161-15</inkml:trace>
          <inkml:trace contextRef="#ctx0" brushRef="#br0" timeOffset="15888.9088">429-1496 241 0,'-4'8'447'0,"3"-2"47"16,-1-3 31-16,2 0-46 0,0-2-169 0,3-1-116 15,1-1-70-15,2-2-40 0,-1 0-27 16,2-1-13-16,3-2-8 0,-1-1-7 15,2 0-6-15,-1 1-2 0,1 0-1 0,-1 0 4 16,-1 0 23-16,-1-1 48 0,-2 1 84 16,-2 2 84-16,0-3 78 0,-2 2 50 0,-4 0 19 15,-1-1-17-15,-1 1-61 0,-3 0-69 16,-1 1-71-16,-1 2-47 0,-2-1-34 15,0 1-30-15,-2 2-22 0,1 2-11 0,-2 1-11 16,-1 3-7-16,1 1-5 0,-1 3-5 16,0 3 1-16,3 3-2 0,-1 0-1 0,4 3-5 15,0 0 0-15,2 2-3 0,3 0-2 16,3-1-2-16,1 0-1 0,4-2 2 15,2-1-4-15,3-2-4 0,4-2-4 0,2-3-13 16,3-4-51-16,4-4-121 0,1-4-194 16,2-6-128-16,-1-3-126 0,1-5-131 0,-3-6-99 15,-4 1 0-15,-4-3 129 0,-3-2 96 16,0 0 112-16,-3-1 134 0</inkml:trace>
          <inkml:trace contextRef="#ctx0" brushRef="#br0" timeOffset="15893.9091">623-1581 264 0,'1'-11'409'16,"2"1"59"-16,-3 2 35 0,2 2-54 0,-1 2-139 16,0 3-106-16,1 1-61 0,0 2-8 15,3 3 49-15,0 1 90 0,1 4 100 16,0 2 74-16,1 0 46 0,0 2 5 0,0 1-46 15,0 1-92-15,1 1-96 0,2-1-68 16,-1 4-53-16,2-2-39 0,2-1-26 0,-1 1-18 16,1-1-15-16,-2-1-16 0,-2-3-7 15,-1-2-6-15,-2-2-5 0,-1-1-2 16,0-3 0-16,-3 0-2 0,0-3-3 0,-1-2-5 15,-4-1-5-15,1-4-5 0,-4-1-7 16,-1-3-3-16,0-3-3 0,0 2-2 0,2-4 3 16,-2 0-1-16,2-2 0 0,0 1 3 15,3-3 0-15,0 1-1 0,4-1 1 16,2 0 4-16,1-1 3 0,4 1 1 0,2 1 2 15,1 2 3-15,4 2 0 0,2 3 0 16,2 4-1-16,0 2 3 0,4 6 2 0,-2 3 0 16,0 2 3-16,0 5 3 0,0 1 0 15,-2 3 2-15,0 2-1 0,-3 1-1 16,0-1-2-16,-3 2 0 0,-3-1-4 0,-2 0-30 15,0-3-57-15,-4 0-148 0,1-4-176 16,0-4-128-16,-1-3-200 0,-3-4-178 0,1-2-51 16,-2-5 91-16,1-3 146 0,1-1 111 15,-1-2 196-15</inkml:trace>
          <inkml:trace contextRef="#ctx0" brushRef="#br0" timeOffset="15904.9097">1254-1508 224 0,'6'9'398'16,"-2"-2"46"-16,-1-1 41 0,1 0-55 15,0-2-128-15,-1-3-85 0,1 1-47 0,0-2-32 16,3-1-28-16,0-1-22 0,5-2-12 16,2-2-7-16,2-4-13 0,2 0-10 0,-1 0-9 15,1-3-9-15,-1-2-3 0,-1 2-4 16,-1-5 10-16,-4 1 10 0,-3 1 28 15,-1-1 53-15,-4 2 43 0,-2 2 51 0,-2 0 48 16,-2 3 41-16,-4 1 1 0,0 2-32 16,-4 3-31-16,1 0-44 0,-2 4-53 0,0 2-43 15,-3 2-25-15,1 4-17 0,0-1-8 16,2 3-7-16,-1 3 1 0,1 1-2 15,2 0 0-15,2 4-5 0,0 0-4 0,1 0-5 16,3-1-5-16,1 3-10 0,3-3-4 16,0 0-4-16,4 0-2 0,2-4 1 0,1 2-5 15,5-4 2-15,2 1-3 0,1-5-7 16,1 0-15-16,2-5-38 0,3-4-86 0,1-4-154 15,0-2-126-15,1-6-73 0,-1-2-54 16,-3-5-48-16,-2-1-8 0,-3-3 84 0,-5 1 88 16,0-1 85-16,-4 1 116 0,1 0 143 15,-2 3 139-15,0 2 112 0,-1 2 69 16,-1 2 16-16,0 3-30 0,0 2-43 0,1 0-34 15,0 3-18-15,1 3 6 0,2 2 24 16,0 2 60-16,4 0 92 0,0 0 81 0,1 3 56 16,1 4 17-16,2 0-13 0,2 5-52 15,1 1-86-15,2 1-85 0,0 1-71 16,1 2-43-16,0 0-31 0,-1 0-24 0,-2 0-13 15,-1 2-11-15,-2-3-5 0,-1 3-8 16,-5-2-4-16,-3 1-1 0,-3-2-5 0,-4 1-1 16,-2-6-4-16,-3 0-1 0,-2-4 0 15,-1-3-1-15,-1-4 2 0,0-4 0 16,0-2 0-16,-1-4-1 0,-1-3 1 0,2 0-2 15,2-3 2-15,2 0-5 0,1-3 0 16,4 2-3-16,2-1-5 0,2 1-6 0,4 1-9 16,1 2-18-16,2-1-35 0,5 3-52 15,0-2-102-15,2 5-135 0,4-3-104 16,-1 2-62-16,4 0-101 0,-1 0-165 0,2 2-9 15,-2-1 79-15,2 2 78 0,1-1 67 16,0 2 130-16</inkml:trace>
          <inkml:trace contextRef="#ctx0" brushRef="#br0" timeOffset="15909.91">2345-1663 166 0,'1'0'357'16,"2"0"38"-16,0 0 31 0,-1 0-67 0,1-3-93 16,0 0-66-16,-2-1-37 0,2 1-23 0,-3-1-22 15,0-1-19-15,1-1-16 0,-1 1-14 16,0 0-11-16,-1 1-2 0,0-1 15 15,-2 1 16-15,0 0 27 0,0 0 35 0,1 2 44 16,-1-2 34-16,-1 1 23 0,1 0 6 16,-1 3-10-16,0-3-22 0,1 0-28 15,-1 2-24-15,1-2-18 0,0 3-13 0,-1 0-11 16,0 0-13-16,-3 0-19 0,0 3-22 15,-1 1-25-15,0 1-15 0,0 1-9 0,-3 2-6 16,1 3-2-16,0 1 12 0,1 3 15 16,-1 2 6-16,-1-1 4 0,2 1 0 0,0 1 0 15,2 2-14-15,1-2-16 0,1-1-7 16,3 0-6-16,0-1 0 0,2-2-2 15,3-3 1-15,3 0 2 0,2-3-4 0,4-3-2 16,5-3-1-16,2-3-3 0,4-3-9 16,2-4-11-16,1-2-12 0,-2 0-11 0,-1 0-7 15,-2-2-4-15,-5 3 2 0,-1-1 6 16,-4 3 11-16,-1 2 11 0,-3 1 8 0,-2 0 2 15,-1 4 4-15,-1 0 3 0,-2 0 1 16,1 4 0-16,-1 2 1 0,2-3 4 0,0 2 8 16,-1 0 12-16,1 0 5 0,1-1 6 15,0 0 5-15,1-3 0 0,0-1-5 16,2-1-7-16,3-5-4 0,3-4-6 0,2 0-6 15,2-8-6-15,2-3-7 0,-1-4-7 16,-3-3-11-16,-1-3-6 0,-3-3-3 0,-3-3-1 16,-4-1 1-16,-1 0 4 0,-3 3 9 15,0 2 6-15,-3 3 8 0,1 3 1 16,0 7 4-16,-2 4 3 0,0 3-4 0,1 3 2 15,0 4-4-15,-1 4 4 0,0 6 9 16,-1 4 8-16,1 8 11 0,-1 2 13 0,3 3 11 16,2 4 7-16,0 5-3 0,1 4-7 15,3-1-3-15,2 5-8 0,1 1-3 16,2-3-2-16,2-1 2 0,4-3 4 0,0-3 3 15,5-4-1-15,-1-5-2 0,4-3-6 16,2-5-9-16,3-5-7 0,2-4-10 0,3-7-9 16,1-4-8-16,-1-4-4 0,-4-6-3 15,-1-5-2-15,-5 0-1 0,-4-5 4 0,-4 2 5 16,-4 3 1-16,-1 1 3 0,-3 4 0 15,-3 4 3-15,0 1 0 0,-2 7 0 0,0 0-1 16,-2 2-1-16,0 4 1 0,0 6 4 16,-1 1 4-16,0 6 2 0,1 2 6 0,0 5 4 15,2-1 3-15,1 4-2 0,1 2-4 16,2-2-3-16,2 1-2 0,0 0-3 15,2-5-1-15,-1 1-4 0,0-1 0 0,-1-5-8 16,-3-3-14-16,1-4-37 0,-3-3-82 16,1-6-204-16,-1-6-175 0,-3-8-202 0,0-3-238 15,-5-11-98-15,-3-1 12 0,0-6 164 16,-4-4 157-16,-1 0 202 0</inkml:trace>
          <inkml:trace contextRef="#ctx0" brushRef="#br0" timeOffset="15913.9103">3015-1932 385 0,'-13'-14'490'16,"4"1"50"-16,0 0 49 0,4 6-31 0,-1-1-141 15,2 2-70-15,0 2-40 0,1 1-32 16,1 2-39-16,0-2-55 0,1 0-64 15,1 3-72-15,1 0-131 0,1 0-122 0,-1 0-256 16,-1 0-175-16,-1-2-94 0,-8 0-27 16,0-2 76-16,-6-1 91 0</inkml:trace>
          <inkml:trace contextRef="#ctx0" brushRef="#br0" timeOffset="15917.9105">3266-1827 49 0,'2'0'423'15,"-1"2"55"-15,2-5 34 0,1 2 28 16,3-1-141-16,1-2-129 0,4-2-67 0,2 2-16 16,3-2 10-16,3 0 17 0,4-1 18 15,0-1 12-15,2 1 3 0,-1 1-11 16,0-1-28-16,-3 3-32 0,-3 1-39 0,-2 0-32 15,-5 3-23-15,-4 0-4 0,-1 3 7 16,-4 0 15-16,-3 8 31 0,-3 1 22 0,-4 4 11 16,-5 4-9-16,0 3-9 0,-4 1-15 15,0 2-23-15,1 0-24 0,0 0-18 16,1 0-9-16,2 0-6 0,2-4-7 0,2-3-4 15,4 1-1-15,1-4 0 0,3-3 3 16,3-1-4-16,3-2-1 0,7-4-6 0,3-2-5 16,6-4-7-16,3-4-12 0,5-2-15 15,2-4-39-15,1-2-76 0,1 0-184 16,2-3-174-16,1-3-117 0,0-2-158 0,2 1-187 15,-2-1-44-15,-1-2 121 0,0 1 142 16,-1 1 102-16,0 0 160 0</inkml:trace>
          <inkml:trace contextRef="#ctx0" brushRef="#br0" timeOffset="15919.9106">4241-1909 25 0,'-1'-1'422'16,"-2"-1"62"-16,0 1 36 0,1 0 27 15,0-3-120-15,1 3-136 0,1-1-69 0,-2-1-16 16,4-1 18-16,-2 2 30 0,3-2 14 15,-1 1-5-15,1 0-11 0,-2 0-30 0,2 1-34 16,-3 0-40-16,0 2-22 0,0-2-5 16,0 1-3-16,-3 1 5 0,1-1-7 15,-2-1-4-15,-2 2-10 0,1 0-17 0,-4 0-13 16,1 0-7-16,-2 0-3 0,1 2 1 15,-2-1 4-15,1 0-1 0,-2 1-3 0,1-2-9 16,0 3-8-16,0 0-9 0,1 1-13 16,1-1-5-16,-1 1-5 0,-1 2-1 15,1 0-4-15,-2 4 2 0,1 2 6 0,-1 0 4 16,1 2-2-16,0 3 2 0,1 2-3 15,2 0-2-15,1 0-7 0,0 4-3 0,3-2 1 16,1 0-3-16,3 1 2 0,1-6 0 16,4 0 1-16,1-3 0 0,5-3 0 15,5-4 0-15,4-5 1 0,4-4-2 0,3-4-1 16,-1-4-5-16,0-3 1 0,-2-3-2 15,-2-2-4-15,-4 2 1 0,-3-2-1 0,-3 3 2 16,-2 0 0-16,-2 5 5 0,-4 0-1 16,2 4 0-16,-4 1 0 0,0 3-2 0,-1 3 0 15,-1 3-1-15,-1 4 7 0,-1 1 4 16,2 2 7-16,0 3 6 0,3 0 6 0,0 0 4 15,4-1 1-15,0 1 1 0,4-2-3 16,4-2-4-16,1-3-4 0,5-3-4 0,4-5-7 16,2-4-5-16,3-6-7 0,1-3-12 15,-4-5-10-15,1-5-8 0,-6-1-5 16,-2-6-4-16,-3-1 0 0,-5-3 4 0,-4-4 10 15,-4 1 5-15,-2 0 8 0,-4 4 2 16,0 5 6-16,-2 3 3 0,-1 5 1 0,0 5-1 16,1 1-2-16,0 6 0 0,0 3-1 15,1 4 2-15,-1 6 4 0,0 6 4 16,2 3 8-16,1 7 6 0,2 3 5 0,2 6 2 15,1 3-4-15,2 4-3 0,0 1-4 16,1 4-2-16,3-1-3 0,-2 2-7 0,0-4 1 16,-1-1-1-16,-1-3-5 0,1-4-11 15,-2-3-22-15,-1-5-41 0,-1-4-107 16,-2-7-213-16,1-6-163 0,-2-5-223 0,-3-5-182 15,0-7-66-15,-4-5 49 0,2-2 184 16,-1-2 148-16,0 1 224 0</inkml:trace>
          <inkml:trace contextRef="#ctx0" brushRef="#br0" timeOffset="15921.9107">4584-1889 266 0,'2'-3'453'0,"2"1"46"15,3 0 30-15,3 0-35 0,1 1-151 0,3-2-63 16,1 3-10-16,1-2 24 0,1 0 30 16,1 2 26-16,0-2 7 0,2 4-14 15,2-2-18-15,2 4-27 0,2 2-29 0,3 1-39 16,-1 2-37-16,3 1-37 0,-4 2-40 15,-2 1-41-15,-4 4-29 0,-3 2-18 0,-5 0-7 16,0 1-9-16,-5 3-5 0,-3-1-6 16,0 0-2-16,-1-2-11 0,-2-4-19 15,0-3-29-15,-1 0-44 0,2-4-76 0,0-6-149 16,-1-3-117-16,0-4-57 0,-1-7-28 15,1-3-22-15,-1-6-28 0,-2-3 28 0,-1-1-7 16,-3-5 3-16,-1-1 20 0,2-3 46 16,-3 1 96-16</inkml:trace>
          <inkml:trace contextRef="#ctx0" brushRef="#br0" timeOffset="15922.9108">4989-2030 90 0,'-4'-7'372'0,"3"-2"53"15,-2 2 28-15,0 1-34 0,3 2-113 16,-1-2-113-16,1 4-78 0,0-2-73 16,0 0-94-16,0 0-153 0,1 0-133 0,1-1-74 15,0 1-36-15,4-1 2 0,1 2 57 16</inkml:trace>
        </inkml:traceGroup>
      </inkml:traceGroup>
    </inkml:traceGroup>
    <inkml:traceGroup>
      <inkml:annotationXML>
        <emma:emma xmlns:emma="http://www.w3.org/2003/04/emma" version="1.0">
          <emma:interpretation id="{EC979566-8268-46CB-9CE6-6B446C6A30AA}" emma:medium="tactile" emma:mode="ink">
            <msink:context xmlns:msink="http://schemas.microsoft.com/ink/2010/main" type="paragraph" rotatedBoundingBox="5353,3726 14261,2417 14425,3533 5517,4842" alignmentLevel="1"/>
          </emma:interpretation>
        </emma:emma>
      </inkml:annotationXML>
      <inkml:traceGroup>
        <inkml:annotationXML>
          <emma:emma xmlns:emma="http://www.w3.org/2003/04/emma" version="1.0">
            <emma:interpretation id="{499166F5-9A6A-47E5-8C0E-B9A6B7311E16}" emma:medium="tactile" emma:mode="ink">
              <msink:context xmlns:msink="http://schemas.microsoft.com/ink/2010/main" type="line" rotatedBoundingBox="5353,3726 14261,2417 14425,3533 5517,4842"/>
            </emma:interpretation>
          </emma:emma>
        </inkml:annotationXML>
        <inkml:traceGroup>
          <inkml:annotationXML>
            <emma:emma xmlns:emma="http://www.w3.org/2003/04/emma" version="1.0">
              <emma:interpretation id="{C99A29C2-53BD-46D3-B001-912357A71CC3}" emma:medium="tactile" emma:mode="ink">
                <msink:context xmlns:msink="http://schemas.microsoft.com/ink/2010/main" type="inkWord" rotatedBoundingBox="5353,3726 7887,3354 8013,4208 5479,4580"/>
              </emma:interpretation>
              <emma:one-of disjunction-type="recognition" id="oneOf1">
                <emma:interpretation id="interp5" emma:lang="" emma:confidence="1">
                  <emma:literal/>
                </emma:interpretation>
              </emma:one-of>
            </emma:emma>
          </inkml:annotationXML>
          <inkml:trace contextRef="#ctx0" brushRef="#br1" timeOffset="-218938.5225">88 120 165 0,'-3'-6'399'0,"3"2"45"0,0-2 39 0,0 0-34 16,0 2-126-16,0-1-101 0,0 0-63 15,2 2-35-15,-2-3-32 0,0 4-13 0,0 0 2 16,-2 0 11-16,2-2 11 0,-1 4 10 15,0-2 10-15,-1 1-4 0,1 2-8 16,-2 1 1-16,0 2 4 0,1 2 8 0,-2 3 12 16,-2 4 5-16,1 2 11 0,-2 3-1 15,1 2-11-15,1 5-10 0,-1 3-14 0,1 1-5 16,1 3-13-16,1-1-11 0,-1 2-11 15,1-3-11-15,2 3-13 0,-2-2-8 16,1-1-9-16,1-2-8 0,0-5-3 0,-2-1-4 16,3 0 0-16,-1-5-3 0,-1-1-3 15,2-6-1-15,0 0 13 0,0-3 19 0,0-4 13 16,0-3 4-16,0-3 1 0,0-7 1 15,2-5-15-15,-1-7-21 0,-1-3-15 0,1-7-7 16,1-7-4-16,-1-3-5 0,0-4-1 16,1-1-2-16,1-1 1 0,-1 3-1 0,1 2 2 15,0 5 2-15,1 3 0 0,0 8 2 16,0 3-3-16,2 2 0 0,-2 6 0 15,1 2-1-15,2 5 0 0,1 3-1 0,2 4 4 16,2 6 0-16,4 2-2 0,0 4 0 16,3 4 2-16,3 5 4 0,3 3 0 0,0 1 0 15,0 5 3-15,1 1 0 0,-2 3-1 16,1-1-3-16,-3 0 1 0,0 1 0 15,-1-3-2-15,-2-1 2 0,-2-1 0 0,-2-2-3 16,-3-2-2-16,-1-1-20 0,-3-3-77 16,-1-2-148-16,-3-2-131 0,-1-4-87 0,-4-2-162 15,-2-4-195-15,-4-3-38 0,-4-3 86 16,-3-2 100-16,-2-3 70 0,-3-2 154 15</inkml:trace>
          <inkml:trace contextRef="#ctx0" brushRef="#br1" timeOffset="-218764.5126">81 409 255 0,'-11'0'476'0,"4"0"46"0,2 0 35 0,2 0-8 16,0 0-171-16,2-2-114 0,2 1-65 16,5-2-36-16,4-3-31 0,5 1-33 0,5-3-43 15,8-2-57-15,3 0-59 0,5-4-57 16,1 0-145-16,0-2-202 0,1 3-103 0,-3-3-28 15,0 4 14-15,0-1 33 0,-2 2 129 16</inkml:trace>
          <inkml:trace contextRef="#ctx0" brushRef="#br1" timeOffset="-218292.4856">730 188 104 0,'-2'5'435'16,"0"-1"52"-16,-1 2 32 0,1 0 22 0,0 1-173 16,1 2-133-16,1 4-44 0,0 2 22 15,1 1 73-15,2 4 62 0,4 1 54 0,1 3 37 16,3 0-2-16,3 2-42 0,0-1-83 15,-1 2-69-15,3 1-58 0,-3-2-47 16,1 1-37-16,-2 1-23 0,-1-1-13 0,-1-1-11 16,-2 0-7-16,-1-3-2 0,-4-1-4 15,-2-3-1-15,-1-1-5 0,-1-5-2 0,-2-1-2 16,0-2 1-16,-2-4 1 0,1 1-3 15,-4-4-2-15,-1-6-3 0,-2-1-6 16,0-6-8-16,-2-1-8 0,-1-5-3 0,0-5-5 16,0-4-4-16,1-4-7 0,0-3-4 15,1-4-4-15,1-3-3 0,3-2-4 0,2-2-2 16,5 1 1-16,2 1 0 0,6 2 4 15,3 4 2-15,5 3 0 0,4 2 6 16,3 2 5-16,4 9 3 0,2-1 1 0,0 8 4 16,3 5 3-16,-1 4 2 0,3 6 1 15,-1 4 1-15,-2 5 2 0,-3 1-1 0,-2 6 1 16,-3 1 2-16,-5 3-3 0,-4 0 2 15,-4 1 0-15,-4 0 2 0,-6-2-3 0,-5-3 3 16,-3 3-4-16,-5-5-14 0,-5-1-26 16,-2-6-39-16,-4-3-58 0,1-2-108 0,-4-5-136 15,2-3-97-15,1 0-44 0,2-5-30 16,1 0-68-16,2-2-77 0,4 1 27 15,2-3 46-15,5 4 34 0,4-2 51 0,5 1 118 16</inkml:trace>
          <inkml:trace contextRef="#ctx0" brushRef="#br1" timeOffset="-217784.4563">1245 268 197 0,'0'1'439'0,"1"0"46"0,0-1 32 15,-1 1-26-15,2-1-169 0,-1 3-120 0,2 0-62 16,1 1-22-16,0 2 24 0,2 4 67 16,2 2 71-16,2 1 63 0,-1 3 45 0,1 4 21 15,-2-1-16-15,2 1-56 0,-2 3-54 16,-1-1-51-16,-2 0-52 0,-1 2-36 0,-1 0-29 15,0-1-24-15,0-2-22 0,-2-1-20 16,0 0-7-16,1-3-9 0,-1-2-5 0,-1-2-7 16,2-1-4-16,-2-3-2 0,0-2-2 15,0-2 1-15,0 0-2 0,0-4 2 0,-2-1-1 16,-1-4-4-16,1-2-2 0,-4-4-2 15,-1-3-5-15,-1-5-5 0,0-3-1 16,0-5-4-16,-2-4-3 0,2-4-6 0,1-4-1 16,3-4-1-16,2 0-4 0,2 1 3 15,4 0 0-15,3 2 3 0,3 3 5 0,2 2 5 16,3 3 4-1,2 5 1-15,1 1 2 0,1 5 3 0,0 4-2 0,1 2 0 16,2 6-5-16,0 5 3 0,0 3 1 0,1 7-1 16,-1 2 1-16,-1 6 1 0,-1 5 1 15,-3 1 1-15,-5 3 0 0,-4 1 0 0,-4 1-2 16,-6 1-4-16,-7-2-10 0,-3 1-26 15,-4-3-41-15,-5-2-61 0,-2-4-113 16,-2 0-135-16,-1-7-89 0,0-4-48 0,-1-5-85 16,0-3-132-16,2-6-19 0,3-2 68 15,3-4 65-15,5-4 51 0,5-3 114 0</inkml:trace>
          <inkml:trace contextRef="#ctx0" brushRef="#br1" timeOffset="-217539.4425">1641-128 77 0,'9'-6'442'0,"0"4"55"0,-4-1 28 0,1 2 18 16,-4 2-158-16,2 3-162 0,-1 2-74 0,3 5-24 16,-1 5 26-16,1 3 40 0,1 5 30 15,1 4 23-15,0 3 1 0,3 3-14 0,-1 3-44 16,2 2-52-16,-1 0-36 0,0 3-33 15,1-1-27-15,-1-2-15 0,2 0-8 16,-2-4-9-16,1-3-15 0,-1-3-66 0,0-4-96 16,-1-5-75-16,-1-4-108 0,1-2-211 15,-2-5-137-15,-1-6-14 0,2-3 58 16,-3-5 50-16,3-2 95 0</inkml:trace>
          <inkml:trace contextRef="#ctx0" brushRef="#br1" timeOffset="-217122.4187">2093 368 17 0,'6'3'408'0,"-1"0"64"0,-1-3 42 0,0 1 24 16,2-1-131-16,1 0-129 0,0-1-70 15,2-1-23-15,2 0-5 0,2 0 1 0,-1-4-2 16,2 0-20-16,0-2-28 0,1-2-39 15,1 0-34-15,-1-4-26 0,0 0-11 16,1-1-7-16,-5-1-4 0,-2 1 7 0,-1-1 13 16,-2 0 25-16,-3 3 19 0,-3-1 28 15,0 3 30-15,-3-2 23 0,-1 5 26 0,-2 0 12 16,2 1-1-16,-4 1-13 0,1 2-19 15,-3 2-30-15,-1 2-40 0,-1 1-31 0,-2 2-22 16,-1 4-10-16,0 4-2 0,-1 2-4 16,-1 4 5-16,-1 3 2 0,3 2 2 0,-1 3-2 15,0 1-5-15,4 2-1 0,0-2-4 16,3 1-4-16,3-2-4 0,0 1-3 15,6-4-1-15,1-3 1 0,4 1 1 0,4-4-1 16,4-1-1-16,6-5 2 0,7-2-2 16,6-2-17-16,2-6-40 0,4-2-83 0,2-3-146 15,-1-2-125-15,-1 0-74 0,-2-3-76 16,-3 0-101-16,-4 0-99 0,-4-1 46 15,-2 1 67-15,-4 0 47 0,1-1 76 0,-4 4 129 16</inkml:trace>
        </inkml:traceGroup>
        <inkml:traceGroup>
          <inkml:annotationXML>
            <emma:emma xmlns:emma="http://www.w3.org/2003/04/emma" version="1.0">
              <emma:interpretation id="{7401B660-E377-4B02-91C4-95421735A67C}" emma:medium="tactile" emma:mode="ink">
                <msink:context xmlns:msink="http://schemas.microsoft.com/ink/2010/main" type="inkWord" rotatedBoundingBox="8632,3829 9963,3633 10043,4177 8712,4373"/>
              </emma:interpretation>
              <emma:one-of disjunction-type="recognition" id="oneOf2">
                <emma:interpretation id="interp6" emma:lang="" emma:confidence="1">
                  <emma:literal/>
                </emma:interpretation>
              </emma:one-of>
            </emma:emma>
          </inkml:annotationXML>
          <inkml:trace contextRef="#ctx0" brushRef="#br1" timeOffset="-216006.3546">3214 274 155 0,'4'3'452'0,"0"0"51"16,0-2 31-16,0 1 13 0,1-2-171 0,0-2-135 16,1 2-73-16,0-1-43 0,4-2-29 15,0 0-28-15,2 0-22 0,3 0-19 16,2-4-17-16,1 0-20 0,4-1-24 0,1-2-18 15,-1 3-16-15,3-3-30 0,-2 1-91 16,-4 3-142-16,-2-1-114 0,-2 1-53 0,-1 0-25 16,-2 2 11-16,0-2 83 0</inkml:trace>
          <inkml:trace contextRef="#ctx0" brushRef="#br1" timeOffset="-215307.3148">3972 36 125 0,'-3'1'456'15,"2"-1"51"-15,2 0 30 0,2 0 25 0,4-1-154 16,4-2-99-16,5 0-15 0,7-4 19 16,6 1 33-16,7 0 24 0,4-1-14 0,4-1-42 15,0 0-69-15,0 2-65 0,0 0-59 16,-3 1-45-16,-4 0-30 0,-4 1-18 15,-4 1-10-15,-5 0-3 0,-7 2 0 0,-4-1-1 16,-2-2 4-16,-4 4 7 0,-3 0 5 16,-4-2 3-16,-2 1-2 0,-2 0 0 0,-3-1-9 15,-1 2-7-15,-1-1-3 0,-1 1-5 16,0 0-7-16,-1 0 0 0,3 0 0 15,0 0-1-15,-2 1-3 0,1 1 1 0,-2-1 3 16,-2 2 0-16,-1 1-1 0,-2-1 0 16,-2 2 1-16,-1 0 0 0,-5 1 4 0,0 2-4 15,-4-1 1-15,-1 0 0 0,-1 3-1 16,0 0 0-16,0-2-3 0,-1 2 0 0,4 0 0 15,2 1 1-15,3 1-1 0,0-2 1 16,4 3-1-16,3 2-1 0,3-2-2 0,1 1 1 16,5 2-1-16,2-1 1 0,4 2 0 15,3-1 4-15,4-1-3 0,1 0 0 0,4 0 2 16,3-1 2-16,3-3 0 0,4-1 0 15,4-3 3-15,3-1 4 0,3-4-2 16,2-4-1-16,2 0 2 0,3-3 2 0,-2-1 4 16,-2 0 0-16,1-2 3 0,-3 2-1 15,-1 0 0-15,-3 2-1 0,-5 2-3 0,-3 2 2 16,-2 0 3-16,-4 4 7 0,1 4 5 15,-4 2 1-15,-2 3 2 0,-2 3 1 16,-4 5-5-16,-1 0-5 0,-6-1-3 0,-5 1-4 16,-5-1-1-16,-3 0-3 0,-6-1-1 15,-3-2-2-15,-4-1-4 0,-2 0-3 0,-1-5-18 16,0 0-28-16,1-4-59 0,-1-1-120 15,2 0-134-15,1-4-89 0,1-4-99 16,4 2-171-16,0-4-105 0,4-2 34 0,2 3 90 16,5-3 68-16,4-1 100 0</inkml:trace>
        </inkml:traceGroup>
        <inkml:traceGroup>
          <inkml:annotationXML>
            <emma:emma xmlns:emma="http://www.w3.org/2003/04/emma" version="1.0">
              <emma:interpretation id="{FB36BCD7-702D-4BBC-A0F9-1501A8EE5E37}" emma:medium="tactile" emma:mode="ink">
                <msink:context xmlns:msink="http://schemas.microsoft.com/ink/2010/main" type="inkWord" rotatedBoundingBox="11711,2821 14265,2445 14421,3508 11867,3884"/>
              </emma:interpretation>
              <emma:one-of disjunction-type="recognition" id="oneOf3">
                <emma:interpretation id="interp7" emma:lang="" emma:confidence="1">
                  <emma:literal/>
                </emma:interpretation>
              </emma:one-of>
            </emma:emma>
          </inkml:annotationXML>
          <inkml:trace contextRef="#ctx0" brushRef="#br2" timeOffset="-62650.5834">6653-620 44 0,'-5'-1'220'0,"-1"1"16"0,2-4-3 0,-1 2-7 16,-1-2-9-16,2 1-15 0,0 2-22 15,0-1-15-15,1 0-7 0,0 2-11 0,2-1-12 16,-2 1-12-16,3-1-15 0,-1-1-21 16,1 2-17-16,1-1-15 0,2 1-13 15,2-1-11-15,6 0-5 0,6 1 2 0,8-3 1 16,5 2-2-16,8-3 0 0,8 1 1 15,5-2-3-15,6-1-8 0,7 0-4 0,3 0-2 16,5 0-2-16,2 0-2 0,3-2-1 16,1 3-2-16,1 0 0 0,-4 0 1 15,-1 0-3-15,-3 0 0 0,-5 0-3 0,-6 2 0 16,-4-3-2-16,-3-1 2 0,-6 2-1 15,-6 0 4-15,-4-1 5 0,-5 1 3 0,-5-1 5 16,-4 1 6-16,-2 1 5 0,-4-1 3 16,-4 2-3-16,0-1-2 0,-2 1-7 15,-3 0-5-15,0 2-6 0,-1 0-6 0,0-1 1 16,-2 2 0-16,1 0-6 0,-1 0-10 15,0 0-8-15,0 2-11 0,-2-1-22 0,0 0-44 16,-2 2-85-16,-2-2-138 0,-5 1-112 16,-1 0-53-16,-2-1-14 0,-2 2 26 15,-2-2 82-15</inkml:trace>
          <inkml:trace contextRef="#ctx0" brushRef="#br2" timeOffset="-64424.6848">7136-422 133 0,'0'-1'231'0,"0"0"19"0,0 1-5 0,0-2-6 15,0 1-2-15,0 1-3 0,0-1-12 16,0 0-20-16,0 0-21 0,1-2-23 0,-1 2-20 16,3-1-22-16,-2 1-20 0,1-1-16 15,-1 1-17-15,1-1-16 0,-2 1-10 16,1 0-7-16,-1 1-5 0,1-2-7 0,-1 2-4 15,0 0-1-15,0 0-5 0,2 0-1 16,-1 2-1-16,2-2 1 0,2 1 1 0,4-1 2 16,0 3 6-16,6-2 5 0,3 0 3 15,4 0 3-15,3 0 2 0,4 1 4 16,5-2-2-16,5 0-4 0,5-2 0 0,5 1-1 15,3-1-3-15,2 1-3 0,0-2-4 16,1 2-4-16,-3-3-4 0,-3 2-2 0,-2 2-3 16,-6 0-1-16,-3 0-2 0,-7 0-1 15,-3 0 3-15,-6 0 4 0,-4 0 3 16,-5 0 12-16,-2 0 15 0,-2 0 14 0,-2 0 1 15,-3 0 0-15,0-2-4 0,-1 1-9 16,-2 1-18-16,2-1-36 0,-3-1-42 0,1-2-34 16,-1 1-33-16,3-3-56 0,-2-3-124 15,1 2-159-15,0-2-61 0,0 0-20 16,0 1 2-16,1 1 40 0</inkml:trace>
          <inkml:trace contextRef="#ctx0" brushRef="#br2" timeOffset="-65098.7232">7213-782 182 0,'-10'0'310'0,"1"-2"52"0,-1 2 14 16,0-3-49-16,4 2-48 0,-3-1-40 15,2 1-25-15,2-2-37 0,1 3-38 0,-2 0-30 16,4-2-28-16,-1 1-18 0,1 1-14 16,1 0-9-16,0 0-6 0,2 0-1 15,0 0 1-15,4 0 3 0,1 1 6 0,5 1 15 16,5-2 31-16,3 0 23 0,4 2 24 15,6-1 27-15,4-1 18 0,4 0 10 0,4-1-16 16,6-1-19-16,1 2-20 0,5-2-29 16,-1 0-22-16,0-1-31 0,2 0-21 0,-1 3-6 15,-2-3-9-15,-1 0-9 0,-5 1-5 16,-2 0 0-16,-3 0 2 0,-6 1-1 0,-4 0-5 15,-5-1 2-15,-3 1-2 0,-4 1-1 16,-4 0-8-16,-3 0-13 0,-2 0-23 0,-3 0-28 16,-1 0-42-16,-2 0-44 0,-3 1-47 15,0 1-32-15,-1-1-6 0,-2-1 5 16,2 1 1-16,-2-1-59 0,0 0-110 0,-1 2-80 15,-2-2-37-15,1 3-10 0,-1 0 23 16,0 1 94-16</inkml:trace>
          <inkml:trace contextRef="#ctx0" brushRef="#br2" timeOffset="-62103.5521">6385-236 2 0,'-8'2'278'0,"1"0"26"16,4-1 17-16,3-1-57 0,3-3-74 16,7 2-65-16,3-2-32 0,9 1-9 15,6-2 5-15,6 1 10 0,9-2 10 0,8 0 1 16,5 0-4-16,7 0-7 0,7-1-12 15,6-2-12-15,3 0-14 0,4 0-9 0,7-1-12 16,1 0-8-16,3 0-11 0,1-1-3 16,-1 0-3-16,-3 2-8 0,-5 0-1 15,-5 1-3-15,-5 1 1 0,-7 0 2 0,-10 2-1 16,-8-1 2-16,-9 2-1 0,-9 1 1 15,-6 0 5-15,-5 2 2 0,-6-2-1 0,-5 2 2 16,-4 2 1-16,-3-2-1 0,-3 2-4 0,-2-1-4 16,-4 2-2-16,-1-1-4 0,-2 2-1 15,0-2-1-15,-2 2 0 0,-1 0-3 16,-1 1 4-16,-1-1-4 0,-1-1-8 0,-2 1-16 15,-1-1-31-15,-3 0-46 0,-5 0-64 16,-1-2-63-16,-4 2-66 0,-5-1-67 0,-3 0-40 16,-6 1 10-16,-3-2 43 0,-4 1 55 15</inkml:trace>
          <inkml:trace contextRef="#ctx0" brushRef="#br2" timeOffset="-61409.5124">6400-615 142 0,'-15'-4'253'0,"0"0"13"0,3 0 11 0,2 0 5 16,2 0-4-16,2 0-19 0,2 2-28 15,4-2-35-15,3 0-38 0,6 2-37 16,7-1-34-16,6 1-21 0,11-1-14 0,6 0-5 15,11 0-2-15,9 0-7 0,7-4-8 16,4 4-6-16,7-4-7 0,4 2-8 0,3-1-3 16,2 1-2-16,-1-1-1 0,-3 2-3 15,-6 0-1-15,-7 2-5 0,-7-2-14 16,-12 0-13-16,-7 2-26 0,-7-1-34 0,-9 1-31 15,-3 1-26-15,-6-2-27 0,-5 0-37 16,-3-1-41-16,-3 1-56 0,-2 0-39 0,-2-3-6 16,-2 1 20-16,2 0 42 0</inkml:trace>
          <inkml:trace contextRef="#ctx0" brushRef="#br2" timeOffset="-61804.535">7257-321 127 0,'-56'3'204'0,"-2"-2"-21"16,1 0-24-16,1 0-14 0,0 2-18 0,-1-2-12 16,2 0-12-16,0 1-4 0,0 0 0 15,4-1-1-15,3 2 2 0,4-1-1 16,6 1-2-16,3-1-7 0,8 1-5 0,5 0-9 15,4-3-10-15,6 3-11 0,5-2-3 16,4 1 12-16,8 0 12 0,8 0 3 0,7 0 1 16,9-1 3-16,8-1-5 0,9 0-15 15,7 0-17-15,8-3-12 0,6 3-8 16,8-4-3-16,4 0-3 0,7 0-1 0,6-1-5 15,5 0-4-15,5 0-1 0,0-1-5 16,0 0-3-16,-3 0-3 0,-4 0 1 0,-5-1 2 16,-7 0 3-16,-9 1-2 0,-8 2 3 15,-11 0 1-15,-11 0 1 0,-7 3-7 16,-9-2-8-16,-6 3 4 0,-7-1-9 0,-7 1-14 15,-5 0-39-15,-7 0-79 0,-6 0-104 16,-4 0-145-16,-3 0-69 0,-5 0-27 0,1 0 20 16,-1-1 68-16</inkml:trace>
          <inkml:trace contextRef="#ctx0" brushRef="#br2" timeOffset="-60916.4842">7697-1061 76 0,'-6'-3'246'16,"1"-1"32"-16,1 2-8 0,0-1-28 15,1 1-38-15,0 0-26 0,2 2-20 0,-1-3-21 16,2 2-27-16,2-1-24 0,-1 2-25 16,1-4-20-16,2 4-14 0,0-2-13 0,4 1-3 15,2 1-4-15,2 1 10 0,6 1 12 16,2-2 10-16,5 4 16 0,4 2 12 0,5 0 10 15,5 1-1-15,2 2-9 0,6 1-2 16,2 3-13-16,5-1-11 0,3 2-9 16,4 1-9-16,3-1-4 0,2 2-5 0,3 0 0 15,-1-3 6-15,-2 3 2 0,-3-6 1 16,-5 0-2-16,-8-1 0 0,-8-1-4 0,-6-4-6 15,-7 0 6-15,-6 2 11 0,-4-6 20 16,-5 3 23-16,-3 0 21 0,-4-3 20 0,-2 2 13 16,-2 0 3-16,0-2-10 0,0 3-17 15,-3 0-18-15,-3-1-21 0,-1 4-21 16,-3 2-13-16,-4 3-11 0,-3 5-8 0,-5 4 0 15,-4 6-2-15,-6 4-1 0,-4 8-15 16,-7 3-42-16,-3 5-52 0,-3 3-41 0,-4 0-37 16,-1 2-83-16,1-2-114 0,2 0-122 15,2-3-43-15,6-3-8 0,5-5 8 16,7-3 70-16</inkml:trace>
          <inkml:trace contextRef="#ctx0" brushRef="#br2" timeOffset="-63535.634">7801-1014 148 0,'-4'0'257'16,"2"-1"6"-16,-1 1-4 0,1-1-15 0,1 1-19 16,0-3-21-16,-1 3-19 0,1-1-15 15,0 1-6-15,-1-2-8 0,2 2-14 16,-1 0-18-16,-1-4-22 0,2 4-18 0,0 0-22 15,0-2-16-15,0 1-13 0,0 1-9 16,0 0-7-16,0 0-6 0,0 0-4 0,2 0-1 16,-1 0-1-16,2 0-4 0,1 1 0 15,-1 1 2-15,1-2 1 0,0 0-4 16,2 0 1-16,-1 0 2 0,2 2 1 0,1 0-1 15,0-2 0-15,1 2 1 0,0 2-4 16,1-3 0-16,0 2-3 0,2 0 2 0,0 2 1 16,4-1 1-16,1 1 1 0,4 1-1 15,2-1 0-15,4 1 0 0,1 1 0 16,4 0 5-16,4 0 1 0,2 1-1 0,2-2 2 15,1-1 0-15,2 1-1 0,0-1-6 16,-1 0 2-16,0 1 0 0,-3-2-2 0,-1 0-2 16,-3 0 1-16,-2 0 0 0,-2-1-3 15,-4 1 0-15,-2 0 4 0,-2-2 0 16,-2 1 0-16,-3-1 0 0,-3-1 1 0,-3 2 0 15,-1-3-1-15,-3 1 0 0,1-1-1 16,-2 1 2-16,-2-1-2 0,-1 0-2 0,-1 1 1 16,1-1 1-16,-1 0 1 0,-2 0 0 15,1 0 1-15,-1 0 3 0,-1 0 4 16,0 0 2-16,-1 0 5 0,1 0 2 0,-2 0 4 15,1 0 0-15,-1 2-1 0,0-2 0 16,0 1-4-16,0-1-2 0,-1 1-3 0,0 1-4 16,-2 2-3-16,-1 0-5 0,-2 2-1 15,-2 4-2-15,-1 3 1 0,-3 5 2 16,-1 2-1-16,-3 3 1 0,-1 5 1 0,-3 4 5 15,-3 1 1-15,1 5 2 0,-5 1 3 16,-1 0-1-16,-2-1 1 0,2 1-5 0,-2-4 0 16,2 3-1-16,1-5-2 0,1-1 0 15,2-2 1-15,4 0-4 0,0-3-15 16,3-1-25-16,1 0-27 0,3-5-95 0,1-1-219 15,2 1-113-15,0-3-47 0,-1 4-9 16,5-4 11-16,1 0 84 0</inkml:trace>
        </inkml:traceGroup>
      </inkml:traceGroup>
    </inkml:traceGroup>
  </inkml:traceGroup>
</inkml:ink>
</file>

<file path=ppt/ink/ink1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5:39.56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DDC6E09-877E-4A63-A6A3-B5EBE93965BA}" emma:medium="tactile" emma:mode="ink">
          <msink:context xmlns:msink="http://schemas.microsoft.com/ink/2010/main" type="inkDrawing" rotatedBoundingBox="8661,14060 13013,13732 13141,15431 8789,15759" hotPoints="12828,13691 12999,15230 8887,15686 8716,14147" semanticType="enclosure" shapeName="Rectangle">
            <msink:sourceLink direction="with" ref="{F7FDB496-9EE9-436E-8F3C-4B87F976F9F7}"/>
          </msink:context>
        </emma:interpretation>
      </emma:emma>
    </inkml:annotationXML>
    <inkml:trace contextRef="#ctx0" brushRef="#br0">-485 2270 168 0,'-4'-1'345'0,"-1"-1"38"16,0-1 18-16,0 1-59 0,1 0-94 15,0 1-71-15,0 0-43 0,1-1-27 0,1 0-20 16,1 1-15-16,0 1-9 0,1-1-8 16,0 1-8-16,1-2-8 0,-1 1-7 0,3-2-9 15,0 3-9-15,-2-4-4 0,3 1-3 16,0 0-3-16,0 1 1 0,2-2-2 15,1 2 3-15,-2-2 0 0,3 2-2 0,1-3 0 16,2 1 3-16,1 0 0 0,2-1 0 16,2 2-2-16,2-3-2 0,4 2 0 0,0-2-3 15,4-1 0-15,3 1-1 0,1-1 2 16,3 3 4-16,0-1 1 0,3 0 0 0,0 0 1 15,2 0-1-15,2 2 0 0,0 1-4 16,0 0-3-16,0-2 0 0,0 4 0 0,1-2-1 16,0 1 0-16,-1-2 2 0,2 3 1 15,-1-4 1-15,1 1 0 0,2 0-1 16,0-1-1-16,2 1 0 0,1-1-4 0,-2-1 1 15,2 2-2-15,-1-4 2 0,3 4 1 16,0-3 0-16,-1 2 1 0,0-2 2 0,-1 0 0 16,-2 2 0-16,-1 2-1 0,-2 0 0 15,-1 0 0-15,-3 1 0 0,1-2 0 16,-3 3 1-16,0 0-1 0,-1-2-1 0,0 2 0 15,-1 0-2-15,0-1-1 0,2 1 2 16,0-1-1-16,0-2-1 0,-1 1 1 0,0-1 2 16,1 2 0-16,-1-3-1 0,0 2 1 15,-1-2 1-15,0 0 0 0,2 0-4 16,-1 0 2-16,-1 1 2 0,0 0-1 0,1-1-1 15,-2 1 0-15,0 0 4 0,0 2 1 16,-2-2 1-16,1 1-1 0,-2 1 1 0,2-2 1 16,-2 2-1-16,0 0-3 0,3 0-1 15,-1-2 0-15,1 2 0 0,1-1 2 16,2-1 1-16,1 1-3 0,0-2 0 0,3 0 0 15,3 1 0-15,0 0-3 0,2 0 1 16,0-1 2-16,-1 2-3 0,-1-2 3 0,0 3 0 16,-4-2 1-16,-1 0 0 0,-1 2 0 15,-4-1 0-15,-2 1-2 0,-2 1 1 16,-4-1 0-16,-2 1-6 0,-3 0 1 0,-3 0 1 15,-1 0 4-15,-4 0 0 0,0 0 0 16,-2 0 3-16,0 0 1 0,1 0-2 0,-2 0 0 16,2-1 0-16,2 1-2 0,0-1 2 15,3-1-1-15,0 2-1 0,1-1 0 16,0-2-1-16,1 2 1 0,0 0-2 0,-1 0 1 15,-1-1 1-15,-2 1-4 0,0 1 3 16,-3-1 1-16,0 0 0 0,-3 0-2 0,-1 1-2 16,0 0 4-16,-3 0 0 0,0 0 0 15,-1 0 0-15,-1 0-5 0,0 0 4 16,-1 0 1-16,2 1 0 0,-2 0-2 0,3 0 1 15,1 2 8-15,0-1-5 0,2 2-2 16,-2 0 0-16,2-1 0 0,0 3 0 0,1-2-4 16,1 2 5-16,-1 1 1 0,0-1-1 15,0 2-1-15,-1-1 3 0,2-2 1 16,-1 1-4-16,-1 0 0 0,0 0 1 0,-2-2 0 15,1 2 0-15,-2-4-1 0,0 2 2 16,0-2-2-16,0 0 0 0,-1-1 0 0,0 1 1 16,-1-1 0-16,2 1 4 0,-1-2-1 15,1 1 0-15,2-1-1 0,-2 1-3 16,0 1 2-16,2-2-3 0,-1 2 1 0,1-1 0 15,-1 2 0-15,-1-1 2 0,2 3 0 16,-1 1 5-16,-1 3-1 0,2 1 2 0,-1 3 1 16,-1 0 2-16,2 2-1 0,-2 2-2 15,2 4-2-15,-4 0-1 0,2-1-4 16,-1 2 3-16,1 2-2 0,0 0 4 0,1-1 0 15,-1 1 1-15,0 1 2 0,1 0 1 16,-1 1 1-16,-1-1-7 0,1 1 3 0,-1-1 1 16,1 0-2-16,0 0 0 0,-1 0 1 15,1 0 4-15,0 1-4 0,0-1 0 16,1 1 0-16,0-1 1 0,1 1-1 0,-1-1 2 15,2 0 0-15,-2 0-1 0,2 1-2 16,0 0-3-16,1-1 1 0,-2 1-3 0,-1 0-1 16,1-3 1-16,-1-1 2 0,0 1 0 15,-1-1-2-15,0 0 2 0,0-1 1 16,0-1-4-16,0 0 0 0,0-3-1 0,0 1 1 15,1-1-1-15,-3-1-2 0,0 0 1 16,-1 1 2-16,2-1 0 0,-2 0 0 0,1 0 1 16,0-2 1-16,1 1 0 0,0-1-1 15,0 0-1-15,-1 0 1 0,1-1-2 16,1 1 1-16,0 0-1 0,0-1 0 0,2 1-1 15,-2-2-1-15,0 0 2 0,0 1-1 16,2-2 2-16,-3 1 0 0,1-2 5 0,-2-1-1 16,1 1-3-16,0-2 0 0,0 0 0 15,-1-1 0-15,1 0-3 0,0 0 1 0,0-2-1 16,-1 1 0-16,-2 0 0 0,0-2 2 15,2-1 0-15,-1 1 0 0,2-1 0 16,-2 0 2-16,1 1 2 0,-2-1-4 0,0 0 3 16,0 0-1-16,-2 1-2 0,2-2-1 15,-1 1-2-15,1-1 3 0,-1-1-5 0,-1 1 2 16,1-1 2-16,-1-1-1 0,1 1 0 15,0-1 1-15,-2 0 1 0,0 0 0 0,-1 0 0 16,-1 0 1-16,-2 0-1 0,0 0-1 16,-1 0 1-16,-3 0-3 0,-3 2 1 15,-1-1 0-15,-2-1 0 0,-1 1-3 0,-2 0-1 16,-2-1 1-16,0 1-1 0,0-1 1 15,-2 2 2-15,1-1 1 0,-2 0 1 0,0 1-2 16,1-2 1-16,-2 3 2 0,-1-2-1 16,1-1-3-16,0 0 3 0,-1 0 0 0,-2 0-5 15,0 0 2-15,-3-1 0 0,-1 0 6 16,0-1-2-16,-1 0-1 0,-3 1 4 15,0 0-3-15,-2-1-6 0,-1 1 0 0,0 0 1 16,-2 0 2-16,-1 1 0 0,0 0 1 16,1 1 2-16,-2 0-1 0,0-1 1 0,0 1-1 15,-2 1 0-15,4-1 0 0,-2 0 1 16,3 1 1-16,-1-2-1 0,2 0 0 15,2 2 1-15,-2-2-1 0,2 0 0 0,-1 0 0 16,-1 0-3-16,2-2 1 0,-1 2 1 16,1 0 0-16,1-2-2 0,-1 2 1 0,1-1 0 15,1 1 0-15,1-1-3 0,0 1 2 16,1 0 1-16,1 0 1 0,0 1 0 15,0-1 1-15,0 1 0 0,0-1 0 0,-1 2 0 16,-1 0 0-16,-1-1-2 0,1 0 2 16,-2 1 0-16,-1-1-2 0,1 0 1 0,0 1 2 15,0-2-1-15,0 0 0 0,-2 0 0 16,2 2 0-16,0 0-1 0,0-2 0 15,0 0 2-15,1 0 0 0,2 0-2 0,1 0 1 16,0 0 4-16,1-2-1 0,-1 0 2 0,3 2-1 16,0-2 0-16,1 0 1 0,-2 0-5 15,4 1-1-15,-2 1-1 0,0 0-1 16,2 0 3-16,-2 0-3 0,1 1 1 0,-2-1 1 15,1 3 0-15,-1 0 1 0,-2-3 0 16,1 4 0-16,-2-2 0 0,0-1 2 0,-2 2 2 16,2-1-4-16,0 0 1 0,2 0 1 15,0-1 0-15,4 2-4 0,1-3 0 16,0 0 2-16,2 0-2 0,2 0 1 0,0-3 1 15,3 2 0-15,0-1 0 0,0 1 1 16,1 0 2-16,0 0-2 0,0 1 0 0,0 0 1 16,0 1-2-16,0 0-1 0,0-1-1 15,0 1 2-15,1 1 1 0,-1-1-1 16,0 2 0-16,1-2 1 0,1 1 0 0,-1-2-2 15,2 1 1-15,1 1 0 0,1-2 2 16,2 0 0-16,0 0 1 0,1 0 1 0,2 0 1 16,0 0-1-16,1 0 0 0,0-2-2 15,1 1-1-15,1 1 3 0,-1 0-3 16,4 0 0-16,-1 0 0 0,0 0 2 0,2 0 1 15,-2 0-2-15,0 0 0 0,2 0-1 16,-2-1-1-16,0 0-1 0,1 1 1 0,-1-1-3 16,1 1 2-16,0-2 1 0,0 1 0 15,1 1 0-15,-2-1 0 0,2 1 0 16,-1 0-1-16,2 0 2 0,-1-2-2 0,0 2 0 15,-1 0 0-15,1 0 1 0,-2 0-1 16,-1 0-1-16,1 0 3 0,-1 2 0 16,-1-2 0-16,-1 0 1 0,2 1 0 0,-1-1-2 15,0 0-1-15,1 1-1 0,0-1 1 16,1 0 1-16,-1 0 0 0,2 0-4 0,-1 0 2 15,0 0 0-15,0 0 1 0,2-1 0 16,-2 1-3-16,2 0 1 0,-1-1-8 16,0 1-18-16,0-2-55 0,-2 1-131 0,1 1-167 15,-1 0-88-15,-1 0-41 0,1 1-7 16,-2-2 40-16</inkml:trace>
  </inkml:traceGroup>
</inkml:ink>
</file>

<file path=ppt/ink/ink1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5:43.26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7FDB496-9EE9-436E-8F3C-4B87F976F9F7}" emma:medium="tactile" emma:mode="ink">
          <msink:context xmlns:msink="http://schemas.microsoft.com/ink/2010/main" type="writingRegion" rotatedBoundingBox="11258,14854 12697,15050 12629,15548 11190,15351">
            <msink:destinationLink direction="with" ref="{1DDC6E09-877E-4A63-A6A3-B5EBE93965BA}"/>
          </msink:context>
        </emma:interpretation>
      </emma:emma>
    </inkml:annotationXML>
    <inkml:traceGroup>
      <inkml:annotationXML>
        <emma:emma xmlns:emma="http://www.w3.org/2003/04/emma" version="1.0">
          <emma:interpretation id="{224F3A8C-F02D-4D61-AAAC-AB6198E6B935}" emma:medium="tactile" emma:mode="ink">
            <msink:context xmlns:msink="http://schemas.microsoft.com/ink/2010/main" type="paragraph" rotatedBoundingBox="11258,14854 12697,15050 12629,15548 11190,15351" alignmentLevel="1"/>
          </emma:interpretation>
        </emma:emma>
      </inkml:annotationXML>
      <inkml:traceGroup>
        <inkml:annotationXML>
          <emma:emma xmlns:emma="http://www.w3.org/2003/04/emma" version="1.0">
            <emma:interpretation id="{96EB43B7-E67A-49BA-A53E-92E09343E359}" emma:medium="tactile" emma:mode="ink">
              <msink:context xmlns:msink="http://schemas.microsoft.com/ink/2010/main" type="line" rotatedBoundingBox="11258,14854 12697,15050 12629,15548 11190,15351"/>
            </emma:interpretation>
          </emma:emma>
        </inkml:annotationXML>
        <inkml:traceGroup>
          <inkml:annotationXML>
            <emma:emma xmlns:emma="http://www.w3.org/2003/04/emma" version="1.0">
              <emma:interpretation id="{24E93DA6-AF23-41BE-B988-9F3C625D0220}" emma:medium="tactile" emma:mode="ink">
                <msink:context xmlns:msink="http://schemas.microsoft.com/ink/2010/main" type="inkWord" rotatedBoundingBox="11258,14854 12697,15050 12629,15548 11190,15351"/>
              </emma:interpretation>
              <emma:one-of disjunction-type="recognition" id="oneOf0">
                <emma:interpretation id="interp0" emma:lang="" emma:confidence="1">
                  <emma:literal/>
                </emma:interpretation>
              </emma:one-of>
            </emma:emma>
          </inkml:annotationXML>
          <inkml:trace contextRef="#ctx0" brushRef="#br0">2129 3020 250 0,'3'-2'384'0,"-3"0"44"0,2-2 12 16,-2 3-73-16,-2 0-95 0,2 0-74 15,0-2-55-15,0 2-37 0,0 1-27 16,0-2-18-16,0 1-17 0,0 1-12 0,2-1-8 15,-1 0-8-15,0 1-4 0,2 0-5 16,0 1-2-16,1 0-4 0,0 2 0 0,3 1 2 16,0 3 2-16,1 4 5 0,-1 2 3 15,1 5 1-15,-1 4 3 0,0 4-1 16,0 4 3-16,0 3-4 0,-2 1-1 0,1 1-1 15,-2-2 0-15,0-1-2 0,0-2 1 16,-1-1 0-16,0-5 1 0,-2-1 1 0,-1-3-1 16,1-3 1-16,-1-4-2 0,2-3 1 15,-2 0 3-15,0-3 8 0,-2-4 12 16,1 1 5-16,0-2 3 0,-4-2 1 0,1-3-6 15,-1-2-12-15,-3-3-11 0,-2-5-9 16,-1-6-10-16,0 0-9 0,0-7-2 0,1 0 1 16,1-3-6-16,-1-2 2 0,0 1 2 15,2 2 8-15,1 2 1 0,2 1 1 16,-1 5 4-16,1 2 0 0,1-2 1 0,-1 7 0 15,1 1 0-15,3 3-1 0,0 2-2 16,-1 0-1-16,-1 4-2 0,2-1-1 0,0 2 0 16,-2 2-5-16,0 0 3 0,2 2 2 15,-3 2 2-15,0 1 1 0,-1 0-1 16,3 1 5-16,-2 0 1 0,-1-2 1 0,1-1 1 15,2 1 1-15,-1-2 0 0,0 0 1 16,3-1 1-16,0-1 4 0,0 0 4 0,0 0 7 16,3-3 5-16,0 1-3 0,1-3-2 15,1-4-8-15,3 0-6 0,2-1-6 16,0 0-8-16,-1 0 3 0,1 2-1 0,1 1-1 15,-1 3-1-15,2 1-4 0,0 3 1 16,2 2-3-16,1 2 4 0,2 3 2 0,1 0 3 16,-2 1 3-16,3 2 1 0,1-1 0 15,-4-1 3-15,2 2-4 0,0-1-22 16,-2 0-19-16,1-3-44 0,-2-2-130 0,-1 0-196 15,-3-2-97-15,-2-1-34 0,0-1-8 16,-2 0 26-16,-1 1 123 0</inkml:trace>
          <inkml:trace contextRef="#ctx0" brushRef="#br0" timeOffset="884.0506">2800 3105 283 0,'0'-1'446'16,"2"0"47"-16,-2-1 24 0,0 2-81 15,0 0-151-15,-2 0-110 0,1 2-76 0,1 0-47 16,0 4-18-16,-1 3-11 0,-1 4-3 15,0 3-2-15,0 4-1 0,-1 4 4 0,1 1-4 16,0 3-4-16,1 0-1 0,-2 1 2 16,2 0 3-16,-1-1 6 0,1 0 9 15,-2-4 10-15,2 1 12 0,-2-3 16 0,2-2 17 16,-1-3 8-16,1-1 0 0,2-4-3 15,1 0-6-15,-2-4-16 0,0-2-14 0,0 0-10 16,0-2-4-16,0-2-4 0,0-2-4 16,0 0-3-16,-2-2-4 0,1-4-7 15,0-2-11-15,-3-5-17 0,-1-2-24 0,0-5-23 16,-1-5-17-16,0-2-7 0,-1-4-2 15,0-4 11-15,0 0 16 0,-1-1 20 0,1 1 14 16,0 3 9-16,3 0 4 0,-2 5 3 16,2 3 4-16,0 8 2 0,0-1 0 15,1 6 0-15,2 1-1 0,1 3-4 0,-2 2-5 16,1 0-3-16,1 3-2 0,-1 2 1 15,1 2 1-15,1 3 3 0,-1 1 4 0,3 1 2 16,-2 3 4-16,1 0-1 0,-1 0 4 16,2 0-2-16,-2-1 1 0,0-2-1 15,2 2-2-15,-1-4 3 0,-1 0-1 0,0-1 1 16,2-2 2-16,1 2 2 0,0-4-1 15,3 0-8-15,0-4-12 0,3-1-12 0,1-1-14 16,1-4-14-16,0 0-6 0,1 0 1 16,-1 0 5-16,-1 1 11 0,2 3 7 15,-2 2 10-15,0 2 8 0,1 2 5 0,2 4 2 16,-1 1 3-16,0 4 2 0,2 1 1 15,-1 2-4-15,-1 2-2 0,0 2-10 0,-1-2-36 16,1 1-92-16,-4-1-161 0,1-2-124 16,-2-3-63-16,0-2-23 0,2-4 16 15,0-2 84-15</inkml:trace>
          <inkml:trace contextRef="#ctx0" brushRef="#br0" timeOffset="1527.0873">3246 3189 20 0,'1'-2'368'0,"1"0"72"0,1-1 48 0,-2 0-18 16,0 2-74-16,2 0-119 0,-3 1-94 15,1 0-68-15,-1 1-48 0,2 0-28 0,-1 2-15 16,2 2-3-16,0 2 8 0,-1 6 16 0,3 3 28 16,-3 4 36-16,0 2 39 0,-1 6 29 15,0-2 30-15,-1 3 24 0,-1-1 17 16,1 2 2-16,-1-5-14 0,-1 0-21 0,2-2-31 15,-1-6-37-15,1-1-39 0,1-4-37 16,-1-3-24-16,0 0-13 0,0-3-7 0,0-2-5 16,0-2-1-16,0-4-12 0,2-1-20 15,-2-4-28-15,1-6-32 0,-1-2-42 16,0-4-53-16,-1-5-44 0,-1-2-20 0,0-3 1 15,-1-1 18-15,0 1 32 0,0 1 47 0,2 5 52 16,-2 2 35-16,0 4 24 0,2 2 13 16,0 4 7-16,-1 1 3 0,1 4 1 15,0-1 0-15,-2 4-3 0,1 0-3 0,1 0-1 16,-2 3-1-16,2 0 4 0,-2 2 8 15,-2 2 11-15,-1 0 17 0,-1 2 16 0,2 0 21 16,-2-2 26-16,0 2 21 0,2-2 15 16,-2-1 5-16,1 0 1 0,2-1-14 15,0-1-18-15,3 0-22 0,-2-1-21 0,0 0-18 16,2-1-13-16,-1-2-21 0,2-3-37 15,0-4-48-15,2-3-44 0,2-2-34 0,0 0-23 16,4 0-5-16,0 2 14 0,2-1 30 16,0 4 36-16,-1 2 31 0,1 2 20 15,1 5 15-15,-1 2 9 0,-1 5 14 0,2 4 9 16,0 3 5-16,0 4 8 0,0 4 8 15,0 1 6-15,0 4 1 0,0 0-3 0,0-1-3 16,-1-2-13-16,1-1-57 0,0-2-60 16,1-4-111-16,-1-4-244 0,3-6-129 15,0-2-61-15,1-4 16 0,0-6 37 16,0-4 100-16</inkml:trace>
        </inkml:traceGroup>
      </inkml:traceGroup>
    </inkml:traceGroup>
  </inkml:traceGroup>
</inkml:ink>
</file>

<file path=ppt/ink/ink1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5:52.08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A687D67-AD2A-495B-A4A0-79AA82D6F7F2}" emma:medium="tactile" emma:mode="ink">
          <msink:context xmlns:msink="http://schemas.microsoft.com/ink/2010/main" type="writingRegion" rotatedBoundingBox="19272,15464 23594,15169 23747,17413 19425,17707"/>
        </emma:interpretation>
      </emma:emma>
    </inkml:annotationXML>
    <inkml:traceGroup>
      <inkml:annotationXML>
        <emma:emma xmlns:emma="http://www.w3.org/2003/04/emma" version="1.0">
          <emma:interpretation id="{79FE8268-3A8D-4376-A4AF-8E1733903421}" emma:medium="tactile" emma:mode="ink">
            <msink:context xmlns:msink="http://schemas.microsoft.com/ink/2010/main" type="paragraph" rotatedBoundingBox="19272,15464 23594,15169 23638,15812 19316,16107" alignmentLevel="1"/>
          </emma:interpretation>
        </emma:emma>
      </inkml:annotationXML>
      <inkml:traceGroup>
        <inkml:annotationXML>
          <emma:emma xmlns:emma="http://www.w3.org/2003/04/emma" version="1.0">
            <emma:interpretation id="{47E95A1B-63E5-4EF8-B57D-28672A33C8EB}" emma:medium="tactile" emma:mode="ink">
              <msink:context xmlns:msink="http://schemas.microsoft.com/ink/2010/main" type="line" rotatedBoundingBox="19272,15464 23594,15169 23638,15812 19316,16107"/>
            </emma:interpretation>
          </emma:emma>
        </inkml:annotationXML>
        <inkml:traceGroup>
          <inkml:annotationXML>
            <emma:emma xmlns:emma="http://www.w3.org/2003/04/emma" version="1.0">
              <emma:interpretation id="{77F180B7-259F-49FB-9C85-F6F1B4113569}" emma:medium="tactile" emma:mode="ink">
                <msink:context xmlns:msink="http://schemas.microsoft.com/ink/2010/main" type="inkWord" rotatedBoundingBox="19272,15464 21168,15335 21211,15977 19316,16107"/>
              </emma:interpretation>
              <emma:one-of disjunction-type="recognition" id="oneOf0">
                <emma:interpretation id="interp0" emma:lang="" emma:confidence="1">
                  <emma:literal/>
                </emma:interpretation>
              </emma:one-of>
            </emma:emma>
          </inkml:annotationXML>
          <inkml:trace contextRef="#ctx0" brushRef="#br0">6943 1833 272 0,'0'-3'424'0,"0"2"49"0,0-1 31 15,0 1-83-15,3 1-127 0,0-1-91 16,-2-1-64-16,3 2-42 0,1 2-24 16,-3-1-7-16,2 0 6 0,-1 2 32 0,1 0 41 15,0 1 50-15,-1 2 54 0,0-3 38 16,0 2 22-16,-2 0-2 0,0 1-16 0,1 0-29 15,-2 2-45-15,0 0-35 0,0 2-33 16,0-2-32-16,0 4-33 0,-2 0-24 16,1 1-18-16,1 1-14 0,0 1-10 0,1 1-5 15,1 0-5-15,-1 2-4 0,1-2-3 16,0 2-1-16,1-2 0 0,0-2 0 0,0 1 1 15,1-3 2-15,0 1 0 0,-1-6 2 16,-1 1 0-16,0-2 0 0,2-1-5 16,0-3 5-16,1 0 1 0,2-2-2 0,2-3 0 15,0-1-1-15,-1 1 4 0,2-3-1 16,0-1-5-16,-1 2 0 0,0 0-1 0,-3 0-2 15,1 0 0-15,-1 2-2 0,-1 1 4 16,-1 0-1-16,-1-1 1 0,0 2 1 16,0 0-1-16,-1 0 0 0,1-1 0 0,1 2 1 15,-1-1-1-15,1-2 0 0,-1 2 5 0,1 0-4 16,0-2 2-16,0 1 0 0,0-2 2 15,2 0 0-15,-1-3-5 0,2-3 1 0,-1 1 1 16,1-2-1-16,0-1 0 0,-1-4 2 16,0 3 0-16,0-1 0 0,-2 2 1 15,0 0 0-15,-1 2 1 0,-2 3 2 0,0 0 0 16,1 1-2-16,-1 3-1 0,-1 0-2 15,0 2-3-15,0 1-4 0,0 3-1 0,-1 1 4 16,-1 0-1-16,2 5 0 0,-1-2 0 16,0 1 2-16,-1 1 1 0,1-2-4 15,1 1 1-15,0-1 1 0,1 1 2 0,1-2 0 16,-2-1 1-16,2 0 4 0,2 0 2 0,2-1 0 15,1-1 4-15,1 0-1 0,3-1-3 16,0 1 0-16,3-2 0 0,0-1-2 16,-1 0-2-16,1 0-2 0,1-1 1 0,-1-2 1 15,0 1-5-15,-2-2 1 0,-1 3-2 16,-3-3 2-16,-1 2 1 0,0-4 0 0,-1 4 1 15,-2-2 2-15,-2 0 3 0,-2-2-2 0,0-1 0 16,-1-2-2-16,-2 1-1 0,-1-3 2 16,-1-2-3-16,-1 0 4 0,1 1-4 15,-2-2 3-15,1 3-1 0,1-1-1 0,-1 4-1 16,1-1-1-16,-1 1 4 0,2 1-2 15,0 2-1-15,0 1 1 0,1-2 0 0,0 2-1 16,1 1-4-16,0 0 2 0,1 2-3 16,-2-2-11-16,2 3-28 0,-1-3-29 15,1-1-50-15,0-1-93 0,-1 1-112 0,0-2-88 16,0 0-33-16,2 0-20 0,2-1-29 15,-1 0-26-15,-1 4-38 0,1-1-10 0,-1 4 6 16,0 0 20-16,2 0 61 0,-1 0 112 16</inkml:trace>
          <inkml:trace contextRef="#ctx0" brushRef="#br0" timeOffset="-904.0517">6439 1791 302 0,'3'-6'472'16,"1"-1"43"-16,-2 1 28 0,0 0-49 15,-1 2-173-15,1 0-114 0,-2 1-62 0,-2 2-41 16,2 1-23-16,-3 1-24 0,-1 3-20 16,-1 5-11-16,-3 5-9 0,-2 3 4 15,-2 4 20-15,-2 5 32 0,-1 3 35 0,-2 1 38 16,-1 4 37-16,0-1 30 0,1-1 5 0,-1 2-13 15,1-3-28-15,2-2-32 0,1-4-34 16,2-3-36-16,2-3-23 0,2-6-13 16,1-1 3-16,3-4-2 0,3-6-6 0,3-4-28 15,5-7-72-15,6-8-81 0,3-6-81 16,3-6-67-16,3-6-43 0,0-2 0 0,0-6 50 15,-1-2 69-15,0-3 61 0,-2 2 61 16,-1 4 42-16,-2 4 23 0,-2 8 16 16,-2 8 5-16,-1 6 5 0,0 6 0 0,-1 10 8 15,0 7 10-15,1 8 13 0,0 7 23 16,1 7 39-16,2 5 37 0,2 4 72 0,2 4 73 15,3-1 52-15,1 2 28 0,1 1 9 16,2-1-3-16,-2-2-57 0,2-2-67 16,-3-3-57-16,0-2-46 0,-3-4-43 0,-2-5-32 15,-3-5-17-15,-3-5-12 0,-2-3-3 16,-3-4-7-16,-4-5-9 0,-2-4-10 0,-5-5-12 15,-6-5-10-15,-6-2-9 0,-3-3-2 16,-6 1 5-16,-5 1 4 0,-2 4 8 0,-1 0 7 16,-3 4 2-16,1 5 3 0,-1 1 4 15,3 4 1-15,1 1 3 0,0 3-1 0,2 2 2 16,4 2-2-16,1-1 0 0,2 0 1 15,5 0-2-15,3-1-13 0,2-1-41 0,4-1-91 16,2-4-122-16,3 0-106 0,3-5-134 16,4-5-242-16,3-4-95 0,5-5 20 15,3-2 84-15,3-1 85 0,0-2 126 0</inkml:trace>
          <inkml:trace contextRef="#ctx0" brushRef="#br0" timeOffset="831.0474">7802 2055 336 0,'-2'14'462'15,"5"-5"41"-15,1 0 25 0,3-3-83 0,4-2-160 16,3-3-99-16,2-1-59 0,3-1-34 16,2-3-23-16,2 0-19 0,2-1-29 15,1 0-28-15,0-1-60 0,-4 0-162 0,-1 0-174 16,-2 0-91-16,-4-1-38 0,-1 2-12 15,-3 0 36-15</inkml:trace>
          <inkml:trace contextRef="#ctx0" brushRef="#br0" timeOffset="672.0385">7848 1855 342 0,'7'1'470'0,"1"-2"40"16,2-2 27-16,1 0-81 0,3 0-155 15,4 0-91-15,0-3-50 0,1 2-27 16,1-2-18-16,-2 2-15 0,0 1-26 0,-1-1-42 16,-4 2-45-16,-2-1-38 0,-1 1-36 15,-2-2-102-15,-4 3-168 0,-4-2-127 0,-2 2-49 16,-7 1-16-16,-2 0 9 0,-4 2 85 15</inkml:trace>
        </inkml:traceGroup>
        <inkml:traceGroup>
          <inkml:annotationXML>
            <emma:emma xmlns:emma="http://www.w3.org/2003/04/emma" version="1.0">
              <emma:interpretation id="{D82FB929-8553-4DE1-8AFA-95091F06C529}" emma:medium="tactile" emma:mode="ink">
                <msink:context xmlns:msink="http://schemas.microsoft.com/ink/2010/main" type="inkWord" rotatedBoundingBox="21566,15314 23594,15176 23635,15763 21606,15901"/>
              </emma:interpretation>
              <emma:one-of disjunction-type="recognition" id="oneOf1">
                <emma:interpretation id="interp1" emma:lang="" emma:confidence="1">
                  <emma:literal/>
                </emma:interpretation>
              </emma:one-of>
            </emma:emma>
          </inkml:annotationXML>
          <inkml:trace contextRef="#ctx0" brushRef="#br0" timeOffset="1778.1017">8705 1587 252 0,'1'-6'459'0,"4"-2"44"0,1 2 29 16,3 1-42-16,3 3-175 0,0 0-111 15,4 5-60-15,0 3-8 0,2 5 14 16,0 6 23-16,0 3 20 0,-5 4 20 15,1 5 4-15,-6 3-16 0,-3 3-27 0,-7 2-26 16,-5 2-31-16,-4 2-33 0,-5-1-19 16,-6 0-14-16,-3-1-16 0,-4-3-9 0,-1-2-10 15,-2-4-1-15,2-7 0 0,0-1-2 16,2-9 2-16,2-2 2 0,3-7 0 0,4-6-4 15,1-7-4-15,3-8-5 0,5-3-7 16,6-7-4-16,5 0-1 0,5-3 0 0,5 2-5 16,5 3 1-16,8-1 5 0,4 4 12 15,8 3 22-15,5 3 20 0,8 2 20 0,1 7 13 16,4 2 3-16,1 5-9 0,0 5-17 15,-3 2-20-15,-2 5-15 0,-2 2-12 0,-5 2-5 16,-4 2-10-16,-6-1-32 0,-4 3-63 16,-5-3-93-16,-8 0-93 0,-2-3-64 0,-6-1-56 15,-4-5-112-15,-2-3-139 0,-4-4-13 16,-2-3 34-16,-3-4 37 0,1-6 46 15,0-4 132-15</inkml:trace>
          <inkml:trace contextRef="#ctx0" brushRef="#br0" timeOffset="2146.1227">9262 1833 8 0,'-5'-8'422'0,"0"3"60"0,5 0 34 0,2 0 17 0,3 0-119 15,5 1-170-15,5 1-100 0,6 0-58 0,3-1-33 0,5-1-11 16,4 1-13-16,3 0-11 0,1-2-13 16,3 0-29-16,0-1-90 0,-4-1-164 15,-2 1-139-15,-4 0-74 0,-2-1-34 0,-3 0 4 16,-3-2 78-16</inkml:trace>
          <inkml:trace contextRef="#ctx0" brushRef="#br0" timeOffset="1992.1139">9386 1558 377 0,'4'-2'480'0,"-1"-1"36"0,-1 3 18 0,0 0-90 0,-1 4-184 15,1 5-112-15,0 3-55 0,4 5-25 16,-2 5-10-16,3 3-5 0,0 3-6 0,1 3-4 15,0 5-12-15,0-1-9 0,-1 0-6 16,0 1-6-16,-1 1-14 0,-1-1-22 0,1-5-30 16,-2-2-109-16,-1-5-169 0,-3-1-130 15,-5-7-57-15,0-3-19 0,-3-8 13 16,-2-5 97-16</inkml:trace>
          <inkml:trace contextRef="#ctx0" brushRef="#br0" timeOffset="2553.1459">9802 1639 321 0,'3'3'433'0,"1"-2"43"0,3 2 37 0,1 0-90 15,3 2-130-15,3 3-63 0,1 0-1 16,3 2 32-16,1 4 52 0,-1-1 46 0,2 4 36 16,-4-1 4-16,-1 3-31 0,-2 0-52 15,-4 1-68-15,-2-2-62 0,-3 1-53 16,-4 1-36-16,-4-1-26 0,-3 1-23 15,-4-3-17-15,-4 3-14 0,-3-2-16 0,-1-1-18 16,0-5-19-16,-1-2-14 0,4-4-21 0,1-4-38 16,2-5-61-16,4-6-57 0,2 0-73 15,4-7-51-15,6-4-27 0,7-1 14 16,2-2 52-16,6-2 63 0,2 1 82 0,2 1 64 15,2 2 43-15,-1 3 27 0,2 0 19 16,-2 4 24-16,-1 2 25 0,-1 2 44 0,-3 4 48 16,-2 1 40-16,1 3 38 0,-3 2 39 15,-1 6 25-15,-2-1-5 0,-2 5-5 16,-3 2-6-16,0 4-24 0,-2 3-39 0,-1 1-38 15,-2 1-33-15,1 0-36 0,-2 0-32 0,1 2-21 16,0-3-11-16,2 0-10 16,-2-2-24-16,4-1-54 0,-1-3-107 0,0-2-125 15,0-4-94-15,3-4-78 0,0-2-138 16,1-4-152-16,2-6-4 0,1-2 69 0,0-1 63 15,-2-5 63-15,1-2 147 0</inkml:trace>
          <inkml:trace contextRef="#ctx0" brushRef="#br0" timeOffset="2877.1645">10354 1540 284 0,'-8'-16'489'0,"2"1"43"0,2 5 23 0,0 0-26 16,1 3-231-16,0 2-136 0,2 3-77 0,1 2-42 15,-1 4-21-15,1 2-18 0,1 1-60 16,0 4-182-16,-1 2-159 0,2-2-84 0,-2 2-45 15,1-3-16-15,-1 1 42 0</inkml:trace>
          <inkml:trace contextRef="#ctx0" brushRef="#br0" timeOffset="2739.1567">10392 1749 126 0,'5'2'427'0,"1"2"54"0,0 0 37 0,2 3 5 16,-1 3-173-16,1 3-119 0,2 2-59 16,2 4-36-16,-1-1-26 0,0 2-15 0,0 1-13 15,-1 2-13-15,-3-1-25 0,1 0-17 16,-1 0-25-16,-2-3-29 0,0-3-28 15,-3-4-37-15,1-4-142 0,-3-8-192 16,-3-4-89-16,1-8-30 0,-3-1-6 0,-1-6 20 16,-3-4 130-16</inkml:trace>
        </inkml:traceGroup>
      </inkml:traceGroup>
    </inkml:traceGroup>
    <inkml:traceGroup>
      <inkml:annotationXML>
        <emma:emma xmlns:emma="http://www.w3.org/2003/04/emma" version="1.0">
          <emma:interpretation id="{C7C5284A-FBCF-44A0-8BFB-EA922B9BDBDF}" emma:medium="tactile" emma:mode="ink">
            <msink:context xmlns:msink="http://schemas.microsoft.com/ink/2010/main" type="paragraph" rotatedBoundingBox="19544,17035 23399,16442 23521,17231 19666,17824" alignmentLevel="1"/>
          </emma:interpretation>
        </emma:emma>
      </inkml:annotationXML>
      <inkml:traceGroup>
        <inkml:annotationXML>
          <emma:emma xmlns:emma="http://www.w3.org/2003/04/emma" version="1.0">
            <emma:interpretation id="{A87A9631-3595-4238-9980-F771784D0905}" emma:medium="tactile" emma:mode="ink">
              <msink:context xmlns:msink="http://schemas.microsoft.com/ink/2010/main" type="line" rotatedBoundingBox="19544,17035 23399,16442 23521,17231 19666,17824"/>
            </emma:interpretation>
          </emma:emma>
        </inkml:annotationXML>
        <inkml:traceGroup>
          <inkml:annotationXML>
            <emma:emma xmlns:emma="http://www.w3.org/2003/04/emma" version="1.0">
              <emma:interpretation id="{303E4DEA-B0E2-4DBD-A7B7-51C64788410D}" emma:medium="tactile" emma:mode="ink">
                <msink:context xmlns:msink="http://schemas.microsoft.com/ink/2010/main" type="inkWord" rotatedBoundingBox="19555,17103 20788,16913 20892,17591 19659,17781"/>
              </emma:interpretation>
              <emma:one-of disjunction-type="recognition" id="oneOf2">
                <emma:interpretation id="interp2" emma:lang="" emma:confidence="1">
                  <emma:literal/>
                </emma:interpretation>
              </emma:one-of>
            </emma:emma>
          </inkml:annotationXML>
          <inkml:trace contextRef="#ctx0" brushRef="#br0" timeOffset="4335.2478">7143 3301 101 0,'8'-6'453'0,"-4"2"53"0,2 2 30 15,-2 1 17-15,0 1-140 0,3 3-72 16,2 5 27-16,2 4 44 0,3 4 51 0,0 6 43 15,1 3-5-15,0 2-75 0,2 5-112 16,-2 1-89-16,0 1-73 0,0 0-59 0,-1 0-38 16,-2-2-21-16,-2 0-13 0,-2-4-8 15,0-3-4-15,-1-4-3 0,-1-2 0 0,-3-4 1 16,-1-4 0-16,1-1-1 0,-2-4 1 15,1-2 0-15,-2-2-3 0,-2-2-4 0,1-2-3 16,-2 0-1-16,1-3-5 0,0 0-3 16,1-2 0-16,-1 3-2 0,2-2-2 0,2-4-4 15,3 2 2-15,2-2 0 0,3-1 1 16,2-1 2-16,5 1 4 0,2 0 4 15,4 1 0-15,2 0 2 0,3 3 0 0,0 1 2 16,0 4-3-16,1 3 0 0,-2 3 0 16,-1 2 2-16,-1 6 0 0,-1 1 4 0,-4 4 3 15,-3-1 2-15,-4 3 4 0,-3 3-1 16,-6-2-2-16,-4 1-7 0,-8 0-7 15,-4-2-9-15,-8-2-12 0,-3-2-24 0,-2-5-33 16,-4-2-66-16,-1-6-98 0,0-3-111 16,-2-5-73-16,3-4-40 0,2-6-44 0,2-2-46 15,3-2-29-15,4 0-14 0,3 0 17 16,7 2 23-16,6-2 62 0,5 4 105 15</inkml:trace>
          <inkml:trace contextRef="#ctx0" brushRef="#br0" timeOffset="3822.2186">6828 3523 122 0,'-7'-23'448'16,"0"3"56"-16,2 2 35 0,-1 1 29 0,1 1-173 15,1 6-127-15,-2 2-78 0,2 1-52 16,0 4-30-16,0 3-14 0,-3 7 20 16,-1 6 49-16,-5 7 50 0,-1 6 58 0,-2 5 43 15,-1 4 24-15,0 3-21 0,-4 3-46 16,2-2-48-16,-2 3-50 0,3-3-40 0,2-5-36 15,1-1-29-15,2-5-23 0,4-4-17 16,2-4-8-16,1-4-1 0,3-6 0 0,5-5-6 16,3-8-10-16,5-8-17 0,4-9-18 15,2-7-22-15,3-8-28 0,-1-7-30 0,-1-7-27 16,-2-5-13-16,-1-3-9 0,-2 0 17 15,-1 3 19-15,-1 6 32 0,-2 7 31 16,-1 9 21-16,0 7 21 0,1 7 4 0,-1 12 20 16,2 6 29-16,4 10 43 0,-1 8 42 0,5 9 37 15,1 7 22-15,1 5 0 0,0 2-13 16,3 1-30-16,0 1-27 0,1-1-31 15,1 0-21-15,1-3-15 0,-1-1-13 0,1-3-8 16,-2-3-6-16,1-5-1 0,-5-5-5 16,-2-3 0-16,-4-4 0 0,-2-4 1 0,-2-1 1 15,-5-4-5-15,-4-5-4 0,-3-1-10 16,-5-1-8-16,-6-2-3 0,-4 0-7 15,-4-1 3-15,-5 1 6 0,-4 0 7 0,0 1 3 16,-4 0 4-16,1 0 5 0,0 2 0 16,-1-1-2-16,4 1 1 0,-1 0-3 0,4 1-20 15,2-1-35-15,3 2-63 0,4-2-118 16,2 0-129-16,3 0-83 0,2 0-44 15,4-2-67-15,0 1-73 0,1-3-49 0,3 2 42 16,1-2 38-16,6-2 39 0,1-2 88 16</inkml:trace>
        </inkml:traceGroup>
        <inkml:traceGroup>
          <inkml:annotationXML>
            <emma:emma xmlns:emma="http://www.w3.org/2003/04/emma" version="1.0">
              <emma:interpretation id="{635EC7A9-1781-41B7-98CB-C9262F5995A8}" emma:medium="tactile" emma:mode="ink">
                <msink:context xmlns:msink="http://schemas.microsoft.com/ink/2010/main" type="inkWord" rotatedBoundingBox="21204,16914 23346,16585 23434,17158 21292,17488"/>
              </emma:interpretation>
              <emma:one-of disjunction-type="recognition" id="oneOf3">
                <emma:interpretation id="interp3" emma:lang="" emma:confidence="1">
                  <emma:literal/>
                </emma:interpretation>
              </emma:one-of>
            </emma:emma>
          </inkml:annotationXML>
          <inkml:trace contextRef="#ctx0" brushRef="#br0" timeOffset="4553.2604">8147 3462 135 0,'20'-1'474'0,"-5"-1"56"0,1-1 28 15,-3-1 16-15,1 1-192 0,0-1-169 16,1 2-101-16,2 0-65 0,-1-1-41 0,2 0-60 16,-2 1-137-16,1-3-187 0,-3 2-97 15,-1-1-44-15,-2 0-14 0,-2 2 30 16</inkml:trace>
          <inkml:trace contextRef="#ctx0" brushRef="#br0" timeOffset="4704.2691">8368 3553 211 0,'-3'18'457'0,"2"-5"45"15,1-2 28-15,1 0-18 0,2-1-186 16,1 0-129-16,3-3-74 0,1 0-40 15,3-2-23-15,3 0-24 0,4-4-28 0,3-4-99 16,3-5-234-16,4-3-125 0,-1-4-66 16,4-3-29-16,-4-1-5 0,1-4 79 0</inkml:trace>
          <inkml:trace contextRef="#ctx0" brushRef="#br0" timeOffset="5269.3014">9133 3050 200 0,'2'-8'479'0,"3"2"48"0,-4-2 27 0,0 4 18 0,-1 0-230 0,0 3-145 16,0 0-81-16,0 1-43 0,0 2-20 15,-1 1-11-15,1 4-5 0,0-1-4 16,0 4 0-16,1-2 4 0,-1 2 18 0,3 0 12 15,-2-3 17-15,1 3 34 0,-1-4 50 16,2-2 42-16,-3 2 31 0,1-4 30 0,1 0 25 16,-2-2 7-16,0 2-17 0,0-2-30 15,-2 0-38-15,1 0-43 0,1 1-44 16,-1-1-42-16,1 1-37 0,0 1-21 0,0-2-16 15,0 0-10-15,-2 1-5 0,2 0-3 16,0 2 0-16,0 0-1 0,0 4 1 0,0 1 1 16,2 4 0-16,-2 4 2 0,0 2 1 15,0 3 2-15,-2 2 0 0,1 3 4 16,-2 4 5-16,-2 1 2 0,-1 4 0 15,-2 0 2-15,-2-1-1 0,-1 0 0 0,-3-2-3 16,-1-3 0-16,-1-2-3 0,-2-2-2 0,0-4 1 16,-1-4-2-16,0-4 1 0,-2-3-1 15,3-4 1-15,-1-6-8 0,1-6-9 16,3-4-10-16,0-7-15 0,4-6-9 0,2-3-6 15,4-1 3-15,2-3 4 0,3 5 10 16,3 1 11-16,5 3 7 0,5 1 4 0,2 2 0 16,4 4 4-16,4 2 1 0,3 2 1 15,5 4 2-15,3 1 3 0,2 3 1 16,4 2 0-16,4 0 2 0,2 2 1 0,3 2 1 15,0-2-5-15,1 2 4 0,-1-2-5 0,-3 1-20 16,-5-1-49-16,-4 1-97 16,-5-3-126-16,-6 0-109 0,-4-3-76 0,-6-2-138 15,-2-1-169-15,-4-2-19 0,-4-2 62 0,-1 0 77 16,-4 1 63-16,0-4 148 0</inkml:trace>
          <inkml:trace contextRef="#ctx0" brushRef="#br0" timeOffset="8129.465">9714 3203 185 0,'-26'-6'478'0,"6"3"49"0,0-1 36 15,4-1 32-15,4 0-189 0,1 3-86 0,2-1 1 16,4 1 18-16,1 1 17 0,2-2 5 16,4 3-17-16,5-1-40 0,5 1-68 15,6-2-54-15,5 2-37 0,6 0-27 0,5-4-25 16,6 4-23-16,3-3-17 0,5 0-15 15,4-3-13-15,1 1-9 0,0-1-5 0,-2 1-4 16,-4 0-3-16,-6 0-2 0,-7 1 2 16,-6 1-4-16,-5 0-5 0,-3 2-5 0,-7-1-12 15,-2 2-13-15,-2-2-20 0,-5 1-29 16,-3 0-61-16,-4 1-100 0,-3-2-94 0,-3 1-62 15,-2-2-35-15,-1 1-52 0,0-2-73 16,-1 0-71-16,-2-2 10 0,0 0 25 0,1-1 25 16,-2-3 73-16</inkml:trace>
          <inkml:trace contextRef="#ctx0" brushRef="#br0" timeOffset="6179.3535">9690 3040 342 0,'0'3'453'0,"0"-2"46"0,0-1 25 16,1 0-100-16,0-1-135 0,1 1-91 0,-1-1-45 15,3-1-11-15,2 2 9 0,1 0 20 16,1 0 13-16,3-2 6 0,0 2-5 0,3 2-5 15,-1-2-6-15,3 3-14 0,-1 1-8 16,-2 1-5-16,1 2 5 0,-1 1-10 0,-2 0-20 16,-2 5 3-16,-1 0 10 0,-1 5 7 15,-1 1-6-15,-2-1-5 0,-3 4-4 16,-1-1-17-16,-1 0-24 0,-2-1-18 15,-1 1-18-15,-1-2-10 0,-4 0-10 0,2-2-6 16,-2-4-7-16,1 1-5 0,-1-4-2 0,1-1-3 16,1-4 2-16,0-1 0 0,3-5-8 15,0-4-16-15,3-4-24 0,1-5-38 16,2-5-60-16,5-5-98 0,4-4-93 15,3-3-49-15,1 0-13 0,3 0 16 0,0 1 49 16,-2 4 90-16,0 2 102 0,-1 4 68 16,-2 5 40-16,-2 2 26 0,0 3 26 0,-2 4 40 15,-2 2 47-15,-1 4 55 0,0 6 53 16,-2 0 45-16,-1 4 15 0,0 4-1 0,-1 1-25 15,-2 5-38-15,0-2-38 0,0 3-38 16,0 1-22-16,-2-3-23 0,0 3-20 0,1-1-20 16,-2 0-16-16,2-1-14 0,-1 0-10 15,1-1-8-15,2 0-3 0,1-2-3 16,-1-1-4-16,2-1-21 0,0 0-43 0,2-4-76 15,1 0-131-15,3-3-123 0,2-2-79 16,4-5-76-16,3-1-120 16,3-4-107-16,1 0 32 0,0-4 71 0,1 1 55 0,-1-3 81 15</inkml:trace>
        </inkml:traceGroup>
        <inkml:traceGroup>
          <inkml:annotationXML>
            <emma:emma xmlns:emma="http://www.w3.org/2003/04/emma" version="1.0">
              <emma:interpretation id="{84050A3E-E811-4C5B-9996-47ACB524DAAE}" emma:medium="tactile" emma:mode="ink">
                <msink:context xmlns:msink="http://schemas.microsoft.com/ink/2010/main" type="inkWord" rotatedBoundingBox="22823,16875 23382,16789 23392,16851 22833,16936"/>
              </emma:interpretation>
              <emma:one-of disjunction-type="recognition" id="oneOf4">
                <emma:interpretation id="interp4" emma:lang="" emma:confidence="0">
                  <emma:literal>_</emma:literal>
                </emma:interpretation>
                <emma:interpretation id="interp5" emma:lang="" emma:confidence="0">
                  <emma:literal>-</emma:literal>
                </emma:interpretation>
                <emma:interpretation id="interp6" emma:lang="" emma:confidence="0">
                  <emma:literal>.</emma:literal>
                </emma:interpretation>
                <emma:interpretation id="interp7" emma:lang="" emma:confidence="0">
                  <emma:literal>•</emma:literal>
                </emma:interpretation>
                <emma:interpretation id="interp8" emma:lang="" emma:confidence="0">
                  <emma:literal>~</emma:literal>
                </emma:interpretation>
              </emma:one-of>
            </emma:emma>
          </inkml:annotationXML>
          <inkml:trace contextRef="#ctx0" brushRef="#br0" timeOffset="8653.4949">9812 3152 427 0,'-26'-2'613'0,"4"-2"82"16,5 3 47-16,4-2-41 0,3 1-196 0,9 1-127 16,5 0-104-16,7-1-60 0,9 0-37 15,9 1-34-15,8 0-35 0,9 1-82 16,5 1-135-16,4-1-119 0,1-1-120 0,-1-1-265 15,-3 1-145-15,-4-1-33 0,-6-2 60 16,-8-1 76-16,-6 1 99 0</inkml:trace>
        </inkml:traceGroup>
        <inkml:traceGroup>
          <inkml:annotationXML>
            <emma:emma xmlns:emma="http://www.w3.org/2003/04/emma" version="1.0">
              <emma:interpretation id="{998D6E2D-7EA1-467F-A622-8771406D5578}" emma:medium="tactile" emma:mode="ink">
                <msink:context xmlns:msink="http://schemas.microsoft.com/ink/2010/main" type="inkWord" rotatedBoundingBox="22812,16533 23399,16442 23521,17231 22933,17321"/>
              </emma:interpretation>
              <emma:one-of disjunction-type="recognition" id="oneOf5">
                <emma:interpretation id="interp9" emma:lang="" emma:confidence="1">
                  <emma:literal/>
                </emma:interpretation>
              </emma:one-of>
            </emma:emma>
          </inkml:annotationXML>
          <inkml:trace contextRef="#ctx0" brushRef="#br0" timeOffset="7802.4463">9812 2926 152 0,'-15'-24'461'0,"4"3"53"16,1 1 33-16,2 1 41 0,3 3-166 15,-1 4-108-15,3 2-60 0,1 2-33 0,0 4-23 16,4 2-21-16,-1 3-12 0,3 3-6 0,0 6 12 16,2 3 25-16,-2 8 30 0,0 2 17 15,0 4-8-15,-1 4-5 0,-2 2-16 16,1 6-26-16,-2-1-30 0,-2 4-27 15,1 0-31-15,1 0-33 0,0 1-21 0,0-3-8 16,3-4-6-16,2-1-4 0,2-5 4 0,3-4 0 16,3-2-4-16,7-6-5 0,4-4-5 15,8-4-4-15,6-5-7 0,5-5-7 16,1-5-10-16,1-4-15 0,-2 1-21 0,-3-3-24 15,-4 1-24-15,-6 0-19 0,-4 0-20 0,-5 4-13 16,-5 3-1-16,-3-1 3 0,-4 1 6 16,0 0 10-16,-4 1 9 0,1 1 6 15,-2 1 6-15,-2 1 0 0,-2 2-28 0,0 2-56 16,-1-1-55-16,-3 2-33 0,0-3-53 15,-2 1-128-15,1 2-141 0,-1-6-26 0,1 0 20 16,-2 0 22-16,0-6 55 0,-1 2 140 16</inkml:trace>
          <inkml:trace contextRef="#ctx0" brushRef="#br0" timeOffset="7412.424">9819 2882 83 0,'-6'-9'421'0,"2"-2"56"16,2 0 33-16,0 1 22 0,2 0-169 0,0 1-132 16,0 2-76-16,2 0-43 0,0 1-21 15,1 4-20-15,3 0-3 0,0 5 8 16,3 4 9-16,0 6 18 0,0 3 35 0,0 6 39 15,-1 5 36-15,-1 4 35 0,0 4 24 16,-3 4 7-16,-2 3-21 0,-2 3-25 0,-2 4-35 16,-2-1-43-16,-1 1-27 0,-2-2-22 15,0-1-4-15,1-5-2 0,0-3 0 0,0-5-7 16,3-4-13-16,1-4-12 0,-1-6-18 15,3-4-12-15,0-3-5 0,3-3-5 0,3-4-4 16,10-5-1-16,4-5-3 0,6-4-8 16,7-3-9-16,3-1-8 0,3-1-9 15,0 2-7-15,1 1-5 0,0 2-3 0,0 2 0 16,-1 1 3-16,-4 4 3 0,-2 2 4 15,-5 2 5-15,-3 2 4 0,-5-2-1 0,-3 2 2 16,-3 2 2-16,-3-2 0 0,-3 0 3 16,-3 1-1-16,-1-1 2 0,-1 1 1 15,-1-1-5-15,-4-1-10 0,1 0-26 0,-2-2-54 16,-1 1-133-16,0-2-147 0,0-3-107 15,-3-2-189-15,-1-5-178 0,-1-1-52 0,-2-4 77 16,0-2 118-16,0 0 94 0,-2 0 193 16</inkml:trace>
        </inkml:traceGroup>
        <inkml:traceGroup>
          <inkml:annotationXML>
            <emma:emma xmlns:emma="http://www.w3.org/2003/04/emma" version="1.0">
              <emma:interpretation id="{31B0918D-14D4-4F13-B0DD-015268E96AE6}" emma:medium="tactile" emma:mode="ink">
                <msink:context xmlns:msink="http://schemas.microsoft.com/ink/2010/main" type="inkWord" rotatedBoundingBox="22854,16551 23390,16469 23499,17173 22962,17256"/>
              </emma:interpretation>
              <emma:one-of disjunction-type="recognition" id="oneOf6">
                <emma:interpretation id="interp10" emma:lang="" emma:confidence="1">
                  <emma:literal>L</emma:literal>
                </emma:interpretation>
                <emma:interpretation id="interp11" emma:lang="" emma:confidence="0">
                  <emma:literal>z</emma:literal>
                </emma:interpretation>
                <emma:interpretation id="interp12" emma:lang="" emma:confidence="0">
                  <emma:literal>h</emma:literal>
                </emma:interpretation>
                <emma:interpretation id="interp13" emma:lang="" emma:confidence="0">
                  <emma:literal>Z</emma:literal>
                </emma:interpretation>
                <emma:interpretation id="interp14" emma:lang="" emma:confidence="0">
                  <emma:literal>1</emma:literal>
                </emma:interpretation>
              </emma:one-of>
            </emma:emma>
          </inkml:annotationXML>
          <inkml:trace contextRef="#ctx0" brushRef="#br0" timeOffset="8467.4843">9796 2824 2 0,'-11'-6'425'0,"2"6"62"0,2-3 34 16,1 2 17-16,1 1-116 0,3 1-168 0,0 4-82 15,4 3 1-15,0 4 49 0,3 4 77 0,0 3 64 16,2 4 50-16,1 3 24 0,2 6-23 16,-2 3-53-16,0 4-73 0,2 0-61 15,-2 5-58-15,-1-1-46 0,1 2-39 0,-2 0-26 16,1-1-21-16,-2-5-12 0,2-1-8 15,0-5-4-15,1-6-1 0,3-3-2 0,3-6 1 16,5-3-1-16,5-6-2 0,6-6-3 16,3-3-13-16,4-6-14 0,0-1-27 15,0-4-33-15,-2 1-49 0,-4-1-58 0,-2-1-55 16,-1 4-38-16,-5 0-25 0,-1 2-8 15,-3 2 13-15,-4 1 32 0,1 0 40 0,-5 2 28 16,-2-1 22-16,-1 2 12 0,-1-2 13 16,-3 0-65-16,-1-2-175 0,0-1-116 15,-3-2-43-15,0-3-11 0,0 1 3 0,-3-4 80 16</inkml:trace>
        </inkml:traceGroup>
      </inkml:traceGroup>
    </inkml:traceGroup>
  </inkml:traceGroup>
</inkml:ink>
</file>

<file path=ppt/ink/ink1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5:47.79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D8432A7-A2F6-4D8F-BA55-04961ED51569}" emma:medium="tactile" emma:mode="ink">
          <msink:context xmlns:msink="http://schemas.microsoft.com/ink/2010/main" type="inkDrawing" rotatedBoundingBox="13078,13935 17202,13497 17384,15212 13260,15650" hotPoints="17159,13660 17296,15089 13315,15470 13179,14040" semanticType="enclosure" shapeName="Rectangle">
            <msink:sourceLink direction="with" ref="{F126AD93-F9F3-46E0-B96D-34D030CE211F}"/>
          </msink:context>
        </emma:interpretation>
      </emma:emma>
    </inkml:annotationXML>
    <inkml:trace contextRef="#ctx0" brushRef="#br0">4 341 229 0,'-4'-4'360'0,"0"-2"32"16,1 0 15-16,1-2-77 0,0 1-116 15,2 1-70-15,2-2-40 0,0 1-30 0,4 0-20 16,2-3-22-16,3 2-11 0,4-1-9 15,3 1-5-15,5-2 5 0,6 0 4 0,4-2 5 16,7 2 7-16,4 0 7 0,6-1 3 0,5 0 3 16,7 0 4-16,5-1 0 0,7 2-2 15,9 3-3-15,6 0-5 0,9 0-11 16,5 3-7-16,4 4-8 0,3-2-3 15,4 4-1-15,3-2-3 0,4 2-1 0,4-1-1 16,3 2 1-16,2-2-3 0,0-1-3 0,-1-1 2 16,-2-1 3-16,-2-2 3 0,-4 1-1 15,-1-2 1-15,-5 0 1 0,-2-2 1 16,-6 0-4-16,-2 0-1 0,-8-1 0 0,-7 1-1 15,-6 1-1-15,-7 0 2 0,-8 0-2 16,-6 2 0-16,-5-2-1 0,-6 2 3 0,-5 1 0 16,-8 0 0-16,-3 2 0 0,-6-1-1 15,-3-2 13-15,-5 3-8 0,-3-1-2 16,-4 0 2-16,-3 1-1 0,-2 1 4 0,-2-2-8 15,-2 1 6-15,-1 1 3 0,-1-1 1 16,0 1 0-16,-1-2-4 0,1 0-2 0,0 1-1 16,1 0-2-16,-1-1 0 0,0 1 0 15,0 0 1-15,1-1 0 0,0 2-1 16,-3 0 1-16,2 0 0 0,1 0 0 0,-3 0-1 15,2 3 1-15,-1 1-1 0,1 2 0 16,-1 2 0-16,3 3 1 0,-2 2 3 0,0 6 0 16,0 4 1-16,1 2 2 0,2 7 1 15,2 4-1-15,-1 6-1 0,1 3 1 0,2 5 1 16,0 6 6-16,2 4 5 0,-2 4 3 15,0-1 6-15,1 4 12 0,1-2 30 0,-1-1 32 16,0-3 23-16,2 0 14 0,-2-5 4 16,-1-2-1-16,0-2-29 0,-1-5-35 15,0-4-29-15,-2-3-16 0,0-3-12 0,-1-5-8 16,0-3-6-16,-1-4 1 0,-1-3-1 15,-1-2-3-15,-1-3 1 0,1-3-1 0,-1 0-1 16,0-4-3-16,-2-2 1 0,0 0 4 16,1-3-3-16,-1-1 0 0,-1 0 3 15,-1 0-6-15,-1-2-10 0,-2 2-15 0,-1 2-8 16,-4-2-10-16,-3 2-24 0,-3 0-21 15,-4 1-16-15,-5 1-9 0,-3 0-13 0,-6 0-6 16,-6 0 8-16,-3 0 25 0,-8 0 19 16,-6-1 17-16,-6-1 17 0,-6 0 17 15,-7 0 11-15,-8-2 2 0,-6 2 5 0,-6-3 4 16,-4 1 1-16,-1-1 3 0,-4-3 2 15,3 0 2-15,-1 0 0 0,2 0 5 0,-4 0 2 16,1-3-3-16,-3-1 1 0,1 1-3 16,-3-3 3-16,1 2-5 0,1 1 0 15,2-1 2-15,-1 2 1 0,2-1 1 0,3 2 1 16,1 2 3-16,-2 2-1 0,4 0-3 15,-1 1-2-15,2 2 0 0,2 0 0 0,5 2 1 16,6 0 4-16,5-2 3 0,6 1 4 16,8-2 3-16,6 0 5 0,6 0 6 15,6-2 3-15,6-1 7 0,7 0 12 0,6 2 20 16,5-4 21-16,4 0 14 0,3 0 13 15,3 0 0-15,2 0-8 0,0 0-19 0,1 0-22 16,0 0-22-16,0 0-19 0,1-2-13 16,-2 0-9-16,0 2-6 0,1 0-6 15,-2 0-1-15,-2 0 2 0,2 2 2 0,0 0 2 16,2-2-1-16,0 0 3 0,3 2 1 15,0-1 1-15,2-1 1 0,1 1-3 0,0 1 2 16,1-2 0-16,0 0-3 0,1 0-8 16,0 0-2-16,-1 0-5 0,2 0-18 15,0 0-31-15,0 0-27 0,0 0-24 0,0 0-26 16,0 0-12-16,0 0-5 0,0 0-13 15,-1-2-85-15,-3 4-138 0,-3-2-82 0,-1 4-38 16,-2-4-11-16,2-2 26 0,-1-2 109 16</inkml:trace>
  </inkml:traceGroup>
</inkml:ink>
</file>

<file path=ppt/ink/ink1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5:20.76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0DFCFC5-71FE-4603-A0BA-7F981D6A95CA}" emma:medium="tactile" emma:mode="ink">
          <msink:context xmlns:msink="http://schemas.microsoft.com/ink/2010/main" type="writingRegion" rotatedBoundingBox="9194,11890 10455,11890 10455,13154 9194,13154"/>
        </emma:interpretation>
      </emma:emma>
    </inkml:annotationXML>
    <inkml:traceGroup>
      <inkml:annotationXML>
        <emma:emma xmlns:emma="http://www.w3.org/2003/04/emma" version="1.0">
          <emma:interpretation id="{6BD65B89-0A54-4546-A60C-ED4621EA2D2A}" emma:medium="tactile" emma:mode="ink">
            <msink:context xmlns:msink="http://schemas.microsoft.com/ink/2010/main" type="paragraph" rotatedBoundingBox="9194,11890 10455,11890 10455,13154 9194,13154" alignmentLevel="1"/>
          </emma:interpretation>
        </emma:emma>
      </inkml:annotationXML>
      <inkml:traceGroup>
        <inkml:annotationXML>
          <emma:emma xmlns:emma="http://www.w3.org/2003/04/emma" version="1.0">
            <emma:interpretation id="{D89BEE24-C9F6-40DF-A74F-5AE1C2811500}" emma:medium="tactile" emma:mode="ink">
              <msink:context xmlns:msink="http://schemas.microsoft.com/ink/2010/main" type="line" rotatedBoundingBox="9194,11890 10455,11890 10455,13154 9194,13154"/>
            </emma:interpretation>
          </emma:emma>
        </inkml:annotationXML>
        <inkml:traceGroup>
          <inkml:annotationXML>
            <emma:emma xmlns:emma="http://www.w3.org/2003/04/emma" version="1.0">
              <emma:interpretation id="{2CF11DD5-FFA9-45AA-92B7-51BF7D8023F7}" emma:medium="tactile" emma:mode="ink">
                <msink:context xmlns:msink="http://schemas.microsoft.com/ink/2010/main" type="inkWord" rotatedBoundingBox="9194,11890 10455,11890 10455,13154 9194,13154"/>
              </emma:interpretation>
              <emma:one-of disjunction-type="recognition" id="oneOf0">
                <emma:interpretation id="interp0" emma:lang="" emma:confidence="1">
                  <emma:literal/>
                </emma:interpretation>
              </emma:one-of>
            </emma:emma>
          </inkml:annotationXML>
          <inkml:trace contextRef="#ctx0" brushRef="#br0">325 215 271 0,'2'0'430'0,"-1"2"51"16,-1-1 28-16,1-1-78 0,1 0-124 0,-2 0-100 15,0-1-63-15,0-1-33 0,0 2-9 16,0 0 7-16,-2-2 17 0,1 2 19 0,1-1 17 16,0 1 13-16,0-1 11 0,-1-1 11 15,-1 1-1-15,2-1 2 0,-3-1-2 0,2 1-13 16,-2-1-12-16,1 1-25 0,-4-1-19 15,2 0-23-15,-2-1-20 0,1-1-13 16,-2 2-12-16,0-1-12 0,-1 2-8 0,0 0-6 16,-2 0-6-16,0 2-8 0,-1 2-6 15,-1-1-6-15,1 2-3 0,-1 1-4 0,-1 2 0 16,0 2 0-16,0 3 0 0,-2 1 0 15,3 4 0-15,-2 0 0 0,0 1 4 16,2 5 5-16,-1-2 8 0,2-1 5 0,0 4 7 16,0-2 5-16,2-1 6 0,2 1-1 15,0-1-12-15,1 0 1 0,1 0 2 0,2 2 1 16,-1 1-2-16,3 2-1 0,-1 0 4 15,2 2-6-15,0 2-3 0,0 2-8 0,2-1-1 16,-2 0 1-16,1 1-2 0,0-2 3 16,1 0-6-16,-1-1-2 0,2-1-3 0,1-3-2 15,0 0-1-15,2-4-4 0,-1 0 2 16,3-2-1-16,2-2 2 0,0 0-1 0,1-1 1 15,2-1-1-15,1-1 1 0,3 0-3 16,1-1 1-16,0-1 0 0,2 1 0 16,2 1 2-16,2 0-1 0,0-2 1 0,1 1-1 15,0 0 0-15,0-1 0 0,-1-2 0 16,1 0-2-16,-3-2 3 0,1-1 1 0,-2-3 3 15,0 1-1-15,-2 2-1 0,0-6 1 16,-1 3-1-16,-1-2-5 0,-1 1 1 16,-1 0-2-16,-1 0 0 0,0 1 1 0,-1 1 1 15,0 1 2-15,-2 0-2 0,0 0 0 16,1 1 1-16,-1-1 0 0,0 1-1 0,0-1 0 15,-1-1 1-15,1-1 2 0,0-1 1 16,0 0 0-16,0-2 0 0,1-4 0 16,2 1-1-16,0-1-1 0,-1-2 0 0,3 0 0 15,-3-1-1-15,1 1 1 0,-2 1-1 16,2-1 0-16,-1 1-2 0,0 2 2 0,0-1 0 15,0 0-1-15,0-2 2 0,-1 3 0 16,1 0 8-16,-2-3-5 0,0 3-3 16,1-4 0-16,-1 1-2 0,1 0 1 0,-1 0-7 15,0-1 3-15,-1-3 2 0,0 0 1 16,-1 1 3-16,1-3-2 0,-1 0-1 0,1 0 4 15,0-1-2-15,-1 1 2 0,1-2-2 16,-2 2 0-16,2-1 0 0,-2 0-4 16,-1 1 1-16,1 2 0 0,-2-3 2 0,-1 3 0 15,1 0-2-15,-2 1 1 0,0-1 1 16,-1 0 0-16,1-2-4 0,-1 2 3 0,1-3 1 15,0 0-2-15,0 0 0 0,2-3 1 16,-2 3 5-16,1-2-3 0,2 2-1 0,-1-1 0 16,-1 1 0-16,-1-1-3 0,2 3 0 15,-1-2 3-15,-2 3 0 0,1 1 0 0,-1 0 4 16,0 2 0-16,-1-1 0 0,0 2-2 15,-1 0 1-15,0-1 1 0,-1-2-4 16,-1 2 0-16,0-2 0 0,-2 0 0 0,0-1-1 16,-1-4 1-16,0 0-1 0,-2-2 2 15,1-1-2-15,-2 0-1 0,2-2 2 0,-2 0-1 16,1 2-1-16,-1 1-2 0,2 0 3 15,-1 0 0-15,1 2 0 0,-1 0 1 16,1 2-2-16,1 1 2 0,0 1 0 0,-1 1-1 16,0 0 1-16,-1 2 2 0,2-1 0 15,-1 2-2-15,-2-3 0 0,-1 3 3 0,-2-1-3 16,-2-3 5-16,-1 3-2 0,1-1 1 15,-3-2 1-15,-2-2 1 0,1-2-1 0,-1 2-5 16,1-1 1-16,2 0 0 0,-1 0-9 16,0 2 3-16,2-1 3 0,1 2 3 0,0 0 0 15,2 1-1-15,0 2 8 0,1-1-5 16,2 2-2-16,-1 1-2 0,-1-1-1 0,1 2 2 15,0-2 0-15,-2 0-3 0,-1 3 2 16,0-4 2-16,-1 3 0 0,-2-2-1 16,0 0 0-16,-2 0 4 0,-1 0-2 0,-2 0-2 15,0-1-2-15,-3 1 1 0,0 0 1 16,0-2-1-16,-3 2 1 0,-1 2 0 0,-2-2-2 15,2 0 1-15,-1 1-1 0,1 0 1 16,-2 2 0-16,3 0 1 0,2 0 1 16,0 1-4-16,2 0-1 0,2 2-3 0,1-2-7 15,3 2-14-15,0 2-26 0,0-1-52 16,1 2-97-16,0-1-123 0,-1 2-103 0,1 0-59 15,0 1-87-15,1 0-120 0,-1 2-59 16,2-3 41-16,-2 3 65 0,3-2 49 16,1 0 102-16</inkml:trace>
        </inkml:traceGroup>
      </inkml:traceGroup>
    </inkml:traceGroup>
  </inkml:traceGroup>
</inkml:ink>
</file>

<file path=ppt/ink/ink1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5:46.53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126AD93-F9F3-46E0-B96D-34D030CE211F}" emma:medium="tactile" emma:mode="ink">
          <msink:context xmlns:msink="http://schemas.microsoft.com/ink/2010/main" type="writingRegion" rotatedBoundingBox="13137,13984 13274,13984 13274,15145 13137,15145">
            <msink:destinationLink direction="with" ref="{4D8432A7-A2F6-4D8F-BA55-04961ED51569}"/>
          </msink:context>
        </emma:interpretation>
      </emma:emma>
    </inkml:annotationXML>
    <inkml:traceGroup>
      <inkml:annotationXML>
        <emma:emma xmlns:emma="http://www.w3.org/2003/04/emma" version="1.0">
          <emma:interpretation id="{ACBC9340-E7E9-477B-9604-03A66DA3A12B}" emma:medium="tactile" emma:mode="ink">
            <msink:context xmlns:msink="http://schemas.microsoft.com/ink/2010/main" type="paragraph" rotatedBoundingBox="13137,13984 13274,13984 13274,15145 13137,15145" alignmentLevel="1"/>
          </emma:interpretation>
        </emma:emma>
      </inkml:annotationXML>
      <inkml:traceGroup>
        <inkml:annotationXML>
          <emma:emma xmlns:emma="http://www.w3.org/2003/04/emma" version="1.0">
            <emma:interpretation id="{BA32B0B6-394D-4C6C-BFD7-598FD145D636}" emma:medium="tactile" emma:mode="ink">
              <msink:context xmlns:msink="http://schemas.microsoft.com/ink/2010/main" type="line" rotatedBoundingBox="13137,13984 13274,13984 13274,15145 13137,15145"/>
            </emma:interpretation>
          </emma:emma>
        </inkml:annotationXML>
        <inkml:traceGroup>
          <inkml:annotationXML>
            <emma:emma xmlns:emma="http://www.w3.org/2003/04/emma" version="1.0">
              <emma:interpretation id="{3C862D1F-2E70-464F-8E0C-DEF1633EAE3F}" emma:medium="tactile" emma:mode="ink">
                <msink:context xmlns:msink="http://schemas.microsoft.com/ink/2010/main" type="inkWord" rotatedBoundingBox="13137,13984 13274,13984 13274,15145 13137,15145"/>
              </emma:interpretation>
            </emma:emma>
          </inkml:annotationXML>
          <inkml:trace contextRef="#ctx0" brushRef="#br0">77 365 63 0,'0'-9'346'0,"0"0"36"0,0-1 30 16,-3 0-19-16,1 2-117 0,-1-1-88 0,0 0-47 15,-1 1-21-15,0 1-14 0,1 0-10 16,-1 0-11-16,1 1-10 0,1 2-14 0,-1 0-13 16,1 0-15-16,0 3-9 0,2-2-11 15,-2 2-2-15,1 1-4 0,1-1-5 16,0 0-4-16,1 1 0 0,1 0 1 0,-2 1-6 15,2 1 1-15,3 4 8 0,-3 4 6 16,4 8 4-16,-2 6 5 0,1 5 7 0,-2 9 3 16,0 4-3-16,0 7 1 0,-3 3-3 15,0 5-3-15,0 4-4 0,-2 2 1 16,2 2 1-16,2 0-3 0,-1-1-2 0,2-3 0 15,2-3 0-15,1-6-6 0,1-1-3 16,1-4 0-16,2-5-1 0,-2-3 0 0,1-5-1 16,1-5 0-16,-2-1-7 0,1-6-12 15,-4-2-10-15,1-6-28 0,-2-3-61 16,-2-6-138-16,-3-3-155 0,-2-4-75 0,-2-3-33 15,-1-5 1-15,2-1 48 0</inkml:trace>
        </inkml:traceGroup>
      </inkml:traceGroup>
    </inkml:traceGroup>
  </inkml:traceGroup>
</inkml:ink>
</file>

<file path=ppt/ink/ink1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5:36.93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35ACE30-CBD5-4D6B-8743-E45092CE5E7D}" emma:medium="tactile" emma:mode="ink">
          <msink:context xmlns:msink="http://schemas.microsoft.com/ink/2010/main" type="writingRegion" rotatedBoundingBox="8636,14208 8807,14208 8807,15352 8636,15352"/>
        </emma:interpretation>
      </emma:emma>
    </inkml:annotationXML>
    <inkml:traceGroup>
      <inkml:annotationXML>
        <emma:emma xmlns:emma="http://www.w3.org/2003/04/emma" version="1.0">
          <emma:interpretation id="{D3F4A2D6-B5F4-48FB-BD98-95D2AAFDB070}" emma:medium="tactile" emma:mode="ink">
            <msink:context xmlns:msink="http://schemas.microsoft.com/ink/2010/main" type="paragraph" rotatedBoundingBox="8636,14208 8807,14208 8807,15352 8636,15352" alignmentLevel="1"/>
          </emma:interpretation>
        </emma:emma>
      </inkml:annotationXML>
      <inkml:traceGroup>
        <inkml:annotationXML>
          <emma:emma xmlns:emma="http://www.w3.org/2003/04/emma" version="1.0">
            <emma:interpretation id="{10E6CE90-16E4-4598-87CC-F03ABCDE26A1}" emma:medium="tactile" emma:mode="ink">
              <msink:context xmlns:msink="http://schemas.microsoft.com/ink/2010/main" type="line" rotatedBoundingBox="8636,14208 8807,14208 8807,15352 8636,15352"/>
            </emma:interpretation>
          </emma:emma>
        </inkml:annotationXML>
        <inkml:traceGroup>
          <inkml:annotationXML>
            <emma:emma xmlns:emma="http://www.w3.org/2003/04/emma" version="1.0">
              <emma:interpretation id="{BC7C690A-6F16-4016-9B6E-F0B1BAF806F4}" emma:medium="tactile" emma:mode="ink">
                <msink:context xmlns:msink="http://schemas.microsoft.com/ink/2010/main" type="inkWord" rotatedBoundingBox="8636,14208 8807,14208 8807,15352 8636,15352"/>
              </emma:interpretation>
              <emma:one-of disjunction-type="recognition" id="oneOf0">
                <emma:interpretation id="interp0" emma:lang="" emma:confidence="1">
                  <emma:literal/>
                </emma:interpretation>
              </emma:one-of>
            </emma:emma>
          </inkml:annotationXML>
          <inkml:trace contextRef="#ctx0" brushRef="#br0">-485 2430 88 0,'-3'-9'416'15,"-1"-1"55"-15,-3 0 37 0,1-1 19 0,-3 0-178 16,2 0-122-16,1 1-76 0,-1 0-42 16,1 1-23-16,2 3-8 0,-1 2-7 0,2 1-5 15,0 1-12-15,3-2-14 16,0 3-11-16,0 2-16 0,3 2-10 0,2 3-6 15,1 4-3-15,1 5 4 0,1 5-1 0,2 3 4 16,-2 6 5-16,0 7 5 0,2 7 7 16,-2 7 4-16,0 7 4 0,-1 5 6 0,-1 5-3 15,-2 4 0-15,0 0-1 0,0 0-2 16,0-4 0-16,0-3-2 0,0-5 7 15,0-5 1-15,-1-5 1 0,1-6-1 0,0-6-5 16,-1-5-2-16,1-5-8 0,2-4-2 16,-2-5-8-16,-1-2-24 0,1-6-32 15,-1-2-39-15,-1-6-36 0,2-8-87 0,-1-5-177 16,-1-8-125-16,-2-4-47 0,-3-5-6 15,1-3 13-15,0 0 71 0</inkml:trace>
        </inkml:traceGroup>
      </inkml:traceGroup>
    </inkml:traceGroup>
  </inkml:traceGroup>
</inkml:ink>
</file>

<file path=ppt/ink/ink1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6:04.88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EE58464-D89B-4480-9E90-9F81CBE97810}" emma:medium="tactile" emma:mode="ink">
          <msink:context xmlns:msink="http://schemas.microsoft.com/ink/2010/main" type="writingRegion" rotatedBoundingBox="8870,16277 14121,16089 14152,16967 8901,17155"/>
        </emma:interpretation>
      </emma:emma>
    </inkml:annotationXML>
    <inkml:traceGroup>
      <inkml:annotationXML>
        <emma:emma xmlns:emma="http://www.w3.org/2003/04/emma" version="1.0">
          <emma:interpretation id="{8035AAC0-63E0-4FAC-AF78-EB28A792F5FC}" emma:medium="tactile" emma:mode="ink">
            <msink:context xmlns:msink="http://schemas.microsoft.com/ink/2010/main" type="paragraph" rotatedBoundingBox="8870,16277 14121,16089 14152,16967 8901,17155" alignmentLevel="1"/>
          </emma:interpretation>
        </emma:emma>
      </inkml:annotationXML>
      <inkml:traceGroup>
        <inkml:annotationXML>
          <emma:emma xmlns:emma="http://www.w3.org/2003/04/emma" version="1.0">
            <emma:interpretation id="{77EF5A89-D3FE-4D74-B6A8-DF5938D01E6B}" emma:medium="tactile" emma:mode="ink">
              <msink:context xmlns:msink="http://schemas.microsoft.com/ink/2010/main" type="line" rotatedBoundingBox="8870,16277 14121,16089 14152,16967 8901,17155"/>
            </emma:interpretation>
          </emma:emma>
        </inkml:annotationXML>
        <inkml:traceGroup>
          <inkml:annotationXML>
            <emma:emma xmlns:emma="http://www.w3.org/2003/04/emma" version="1.0">
              <emma:interpretation id="{86CEBFF3-9F98-42E0-80E9-93C7E8C58438}" emma:medium="tactile" emma:mode="ink">
                <msink:context xmlns:msink="http://schemas.microsoft.com/ink/2010/main" type="inkWord" rotatedBoundingBox="8870,16277 14121,16089 14152,16967 8901,17155"/>
              </emma:interpretation>
              <emma:one-of disjunction-type="recognition" id="oneOf0">
                <emma:interpretation id="interp0" emma:lang="" emma:confidence="1">
                  <emma:literal/>
                </emma:interpretation>
              </emma:one-of>
            </emma:emma>
          </inkml:annotationXML>
          <inkml:trace contextRef="#ctx0" brushRef="#br0">614 4805 304 0,'-1'4'457'0,"-1"-3"43"0,1 0 30 16,1 1-86-16,-2-2-149 0,2 0-111 0,0 0-71 15,0 0-34-15,0 0-12 0,0 1 5 16,2-1 13-16,-2 2 28 0,0-1 33 15,1 3 47-15,1 1 47 0,-2-1 36 0,1 3 29 16,0-1 9-16,-1-2-7 0,0 3-34 16,0 0-42-16,0 0-44 0,-1 3-45 0,0 0-35 15,-2 0-28-15,1 2-18 0,1-1-19 16,-2 3-14-16,3 0-7 0,-1 0-9 15,1 1-5-15,1 1-4 0,1 2-1 0,0-3 1 16,3 0-2-16,-3-2 2 0,2-3-2 16,1 0 1-16,0-2-1 0,2-3 3 0,3 0-3 15,2-4 0-15,0-2-2 0,1-2 1 16,2-3 0-16,-1-1 0 0,-1-2 0 15,0 0-1-15,-1-1 4 0,-2 0-3 0,-1 3 3 16,-2-2 0-16,0 2-1 0,-3 1-1 16,-1 0-1-16,0 4-2 0,-1 0-4 0,0 0 0 15,-1 1-1-15,2 2 3 0,0 1 0 16,1 2 1-16,-1 2 1 0,1 1 2 0,1 2 1 15,2 1-1-15,0-3 1 0,1 2 1 16,0-2-1-16,2-1 2 0,-2 0 0 0,2-2 1 16,1-2-1-16,1-1 1 0,2-2-1 15,1-3 0-15,0-1-1 0,0-2 0 0,-1-5-1 16,1 2 1-16,-4-3-1 0,-1-3 2 15,-2 2 1-15,-1-1 1 0,-4 0 2 16,-2 1 3-16,-1 1 2 0,-3 1 2 0,-1 1 4 16,-1 0 0-16,-2 2-1 0,0 1-4 15,-1-2-1-15,1 4-2 0,-1 0-5 0,1 0-3 16,-1 0-2-16,2 1-5 0,1-1-16 15,-1 3-30-15,2 0-47 0,0 1-104 16,1 0-141-16,3 2-100 0,0 0-53 0,1-3-75 16,1 6-129-16,2-3-56 0,1 0 57 15,4 0 60-15,0 0 44 0,1 0 90 0</inkml:trace>
          <inkml:trace contextRef="#ctx0" brushRef="#br0" timeOffset="209.0119">1372 4843 139 0,'4'3'478'0,"-1"2"75"16,1-2 58-16,3-2 58 0,2-1-116 0,5-3-95 15,4 1-66-15,4-1-52 0,3-1-48 16,2 0-68-16,1-2-163 0,-2 3-176 15,0-1-122-15,-4 1-162 0,-2-3-241 0,-4 4-114 16,-4 0 11-16,-5 0 67 0,-4 2 63 16,-6 3 130-16</inkml:trace>
          <inkml:trace contextRef="#ctx0" brushRef="#br0" timeOffset="359.0204">1498 4937 194 0,'-8'12'476'0,"2"-4"46"0,2-2 27 16,0-1 20-16,1-1-214 0,2 0-127 0,2-2-63 15,2 0-33-15,3 0-20 0,2-2-18 16,2 1-25-16,5-1-59 0,3 0-57 15,1-1-144-15,1-3-223 0,5-1-118 0,0 0-61 16,2-1 0-16,4-1 19 0,-1-2 120 16</inkml:trace>
          <inkml:trace contextRef="#ctx0" brushRef="#br0" timeOffset="-680.0389">179 4685 7 0,'6'-6'437'0,"-5"3"69"0,-1-1 37 0,-1-2 21 15,-3 6-111-15,-4 0-191 0,-3 7-111 16,-6 4-58-16,-4 6-26 0,-3 6 9 15,-5 5 27-15,-3 8 27 0,-2-1 29 0,-1 4 15 16,-2 3 6-16,3-1-18 0,1 1-29 16,0-3-28-16,4-2-30 0,3-3-18 0,4-5-14 15,4-6-7-15,4-5-2 0,5-1 1 16,2-8-4-16,7-5-23 0,4-7-56 0,7-8-65 15,4-8-57-15,6-6-42 0,2-4-30 16,2-4-2-16,1-6 42 0,1-2 51 16,-1-4 48-16,2 0 33 0,-1 0 25 0,1 4 22 15,-2 5 10-15,0 3 7 0,-2 9 2 0,-4 6 5 16,-2 6 16-16,-1 7 16 0,-1 6 30 15,1 6 45-15,-2 9 59 0,-1 4 60 0,-1 5 55 16,2 1 43-16,-1 3 21 0,0 3-7 16,1-3-29-16,0 4-40 0,0-2-54 0,-1-1-52 15,3-2-43-15,-2 0-35 0,0-3-29 16,0-3-21-16,-1-1-13 0,-2-4-10 15,-1-4-6-15,-3-1-2 0,-2-5-4 0,-1 0-7 16,-3-4-11-16,-4 0-7 0,-3-2-5 16,-6-1-7-16,-4 0 0 0,-6 0 2 0,-4 1 11 15,-2 0 7-15,-6 2 5 0,0-2 5 16,-2 3 6-16,0 0 0 0,-1 0 0 15,0 2 0-15,2-1 0 0,1 0 0 0,4-1 0 16,1-2 2-16,4 0-1 0,4 1 0 16,2-1-2-16,3-2-20 0,3 2-74 0,2-4-155 15,3 0-118-15,2-3-117 0,-1-3-205 16,5-2-155-16,1 0-22 0,3-1 105 15,4-1 94-15,2 0 103 0</inkml:trace>
          <inkml:trace contextRef="#ctx0" brushRef="#br0" timeOffset="1698.0971">2303 4495 310 0,'0'-6'459'0,"1"-1"45"0,-1 0 28 0,3 0-79 16,0 2-145-16,1 2-80 0,1-1 2 15,5 4 53-15,2 1 67 0,3 4 59 0,0 2 31 16,3 3 2-16,0 6-49 0,-1 1-85 15,1 4-84-15,-5 4-69 0,-2 2-44 16,-2 5-39-16,-9 0-22 0,-6 6-11 0,-5 0-11 16,-8 3-9-16,-5 3-8 0,-6-2-2 15,-4 1-3-15,-5-2-4 0,-1-4-1 0,1-2-1 16,0-5 0-16,3-5-2 0,3-5 0 15,3-6 1-15,2-5 0 0,4-7-7 16,3-7-6-16,3-4-5 0,6-6-3 0,6-3-3 16,6-4-1-16,6-1 4 0,6-3 7 15,7 2 3-15,6 0 7 0,7 2 3 0,4 2 3 16,5 4 4-16,7 0 4 0,3 7 4 15,3 0 1-15,2 6 3 0,2 5 1 0,-1 1-4 16,0 7-2-16,-4 2-3 0,-2 2-2 16,-4 3-3-16,-6 1-2 0,-4 1-2 0,-4 1 0 15,-4-1 0-15,-4-2-3 0,-4-1-1 16,-5-2 0-16,-2 0 1 0,-3-4-3 15,-3-1-3-15,-1-5-4 0,-1 3-3 0,-2-4-7 16,-2 0-6-16,1 0-14 0,0-2-18 16,0-1-23-16,-1 0-28 0,0 0-42 0,1 0-47 15,-1-1-49-15,0-1-38 0,-1 1-24 16,2 0-13-16,0-1 12 0,-2 2 29 15,-1 0 46-15,1-2 42 0,-1 1 22 0,2 1-34 16,-2-1-160-16,0-3-98 0,0 0-47 16,-2-1-19-16,2-1 11 0,0-1 69 0</inkml:trace>
          <inkml:trace contextRef="#ctx0" brushRef="#br0" timeOffset="3922.2243">3472 4784 121 0,'-5'-8'422'0,"3"0"53"0,-1 2 32 15,-1-2-2-15,0 0-160 0,-2 1-117 16,2-2-69-16,-1 2-41 0,0 1-16 0,0-2-8 15,-2 0-4-15,2 2-5 0,-4 1-10 16,2 0-6-16,1-1-13 0,-3 3-7 0,0-1-4 16,0 0-6-16,-2 2-4 0,0 0-2 15,-1 2-3-15,0 2-4 0,-3 1 5 16,-1 4 22-16,1 1 19 0,0 2 18 0,0 3 16 15,0 4 33-15,0 4 23 0,2 2 6 0,1 4-1 16,0 1-6-16,3 4-8 0,3 1-25 16,1-1-24-16,4 0-14 0,2 0-15 0,4-2-9 15,3-2-7-15,1-3 0 0,4-3-4 16,-1-2-8-16,3-6 1 0,2-1-1 15,2-10-4-15,0-3-8 0,3-6-11 0,2-8-13 16,-1-5-14-16,-1-4-14 0,-1-6-11 16,-2-5-15-16,-3-4-5 0,0-5-2 0,-4-6 1 15,0-2 4-15,1-4 10 0,-2-2 11 16,-2-4 4-16,1 2 7 0,0 1 4 0,1 4 5 15,-2 6 2-15,4 3 2 0,-1 6 2 16,4 8-1-16,4 5 6 0,-1 5-4 0,4 6 0 16,2 2-5-16,3 9 1 0,-1 1 0 15,2 4-5-15,0 4 3 0,0 2-3 16,0 5 5-16,-1 0-1 0,-1 3 0 0,-4 1-2 15,-1-2 0-15,-4 1 3 0,-4 0-4 16,-3-1 1-16,-5-1-3 0,-1 0-9 0,-5-2-26 16,-3 0-65-16,-4-1-104 0,-1 0-94 15,-3-2-65-15,-2-3-109 0,-2 0-155 16,0 1-80-16,-1-2 26 0,-1 2 55 0,2-1 47 15,0 3 105-15</inkml:trace>
          <inkml:trace contextRef="#ctx0" brushRef="#br0" timeOffset="7011.401">4206 4553 217 0,'-4'3'378'0,"1"-2"55"0,0 0 4 16,2 1-44-16,0-2-79 0,-1 0-78 15,1 0-65-15,1 0-47 0,-2-2-32 0,1 1-19 16,1 0-14-16,1 1-10 0,1 0 2 16,1-2 2-16,1 1 6 0,1 1 20 0,1-1 26 15,2-1 34-15,2 2 33 0,2-2 25 16,0 1 19-16,5-2 0 0,1-1-13 0,2 1-23 15,2-1-25-15,3-1-21 0,1 0-17 16,3-1-11-16,0 0-13 0,0-2-9 16,-3 2-15-16,-3 1-13 0,-1 0-15 0,-4 0-15 15,-4 2-8-15,-3 0-4 0,-3 0-1 16,0 2 6-16,-3 1 1 0,-1-1 2 0,-3 1 1 15,-1 1-2-15,-3 3 0 0,-1-1-3 16,-1 5 0-16,-1 0 1 0,-1-1 1 16,-1 2 1-16,0 1 0 0,1-1-2 0,0 4-1 15,-1 0 3-15,1 0 4 0,-3 3 7 16,-1 4 8-16,-2-1 6 0,-3 5 5 0,-1 1-2 15,-4 2 1-15,-1 1-5 0,-1 0-5 16,-2 4-5-16,-3-3-5 0,2 1-2 0,-1 1-6 16,1-4-4-16,4-3-3 0,0 0-2 15,1-2-3-15,4-4-1 0,4-3-2 16,3-3-1-16,2-3-3 0,1 0 0 0,1-2-1 15,4-3 0-15,-1 0-2 0,1 0 1 16,1-2 2-16,1 0-2 0,1-1 1 0,-1 2 0 16,3-3 1-16,-1 2-2 0,-1-1-1 15,0-1 0-15,-1 1 1 0,2 1-3 0,-1-2 2 16,-1 1 0-16,-1-1 0 0,1 0 2 15,0 0-3-15,0 0 2 0,1 0-1 16,-1 0 0-16,2 0 0 0,-2 0 0 0,0 0 0 16,0 0-3-16,0 0 2 0,0 0 2 15,0 0-1-15,0 0 1 0,0 0 0 0,0 0 0 16,0 0 1-16,0 0-2 0,0 0 0 15,0 0 0-15,0 0 0 0,0 1-1 0,0-1 1 16,0 2 0-16,0-2 1 0,0 0-2 16,0 0 0-16,0 0 2 0,0 0-2 0,0 0 2 15,0 0-2-15,0 0 3 0,1 0-1 16,0 0 3-16,2 2 0 0,1-2-2 15,0 1-1-15,2 2 1 0,1-2 0 0,1 1-3 16,0-2 1-16,3 1 1 0,2 1-1 16,2-2 0-16,3 0 1 0,2 0 0 0,6 0 1 15,5-3 4-15,3 1 0 0,4-1 0 16,6 1 1-16,5 0-2 0,1-1-1 0,3 0 2 15,-1 1-4-15,0 0-2 0,-4-1-1 16,-4 0 1-16,-5 2-2 0,-8 0-4 16,-3-1 4-16,-7 2 2 0,-5 0 5 0,-2 0 4 15,-5 0 6-15,-2 0 5 16,-3 0 3-16,-2 0 1 0,-2 0-3 0,0 0-2 0,-3 0-7 15,2 0-3-15,-1 0-3 0,1 0-3 16,0 0-1-16,1 0 0 0,0 0-2 16,0 2-1-16,0-2 0 0,0 0-1 0,0 0-2 15,0 0-6-15,0 0-6 0,0 0-14 16,0 0-22-16,-2 0-25 0,2 0-34 0,-3 0-47 15,1 0-100-15,-4 0-119 0,-1-2-78 16,-1 2-44-16,-3-3-92 0,-1-1-157 16,-2-1-20-16,-1 0 65 0,0-1 63 0,0-3 52 15,1 2 116-15</inkml:trace>
          <inkml:trace contextRef="#ctx0" brushRef="#br0" timeOffset="5772.3301">4308 4549 294 0,'2'-3'466'0,"1"-2"41"16,3 0 26-16,-1-3-53 0,5 2-184 15,1-2-108-15,3 0-47 0,3 1-3 16,1-1 19-16,4 2 30 0,0 0 21 0,0 0 5 15,0 2-15-15,-1 3-26 0,0 1-37 16,-4 1-39-16,0 3-26 0,-3 2-15 0,-2 2 9 16,-2 1 14-16,-3 2 19 0,-5 3 22 15,0 0 17-15,-5 1 17 0,-3 2 12 16,-2 1 3-16,-1-2-5 0,-4 3-8 0,1 1-14 15,-3-3-14-15,0 3-26 0,-1-1-26 16,0 1-24-16,1-2-14 0,0-1-10 0,0 2-6 16,1 0-4-16,0-2-1 0,0 4 2 0,1-3-5 15,-1 3 0-15,0-1-1 0,0-3-1 16,2 3 1-16,-2-1-2 0,0 0 1 15,2-2-1-15,1-1 1 0,0-1-4 0,1-2 0 16,2-3 0-16,1 0 0 0,2-1-5 16,1-3 1-16,-2 1 0 0,3-3 2 0,2-1-1 15,0 0 0-15,-2-1 3 0,3 0 0 16,-1 0 1-16,1-2 2 0,-2 1 0 15,2-1 0-15,0 1 4 0,0-1-3 0,0 0-2 16,0 0-1-16,0 0-2 0,0 0-1 16,0 0-5-16,0 0 0 0,-1 0 0 0,1 0 0 15,0 0 0-15,0 0 0 0,0 0 0 16,0 2 1-16,0-2-1 0,0 0 1 0,0 0-1 15,0 0 0-15,0 0 0 0,-2 0 0 16,2 0 0-16,0 0 0 0,-1 0 0 16,1 0 2-16,0 0 1 0,0 0-1 0,0 0 0 15,0 0 0-15,0 0-1 0,0 0-1 16,0 0 0-16,0 0 0 0,1 0 0 15,-1 0 0-15,0 0 1 0,2 0 0 0,1 1-1 16,1-1 0-16,5 0 0 0,5 0 3 16,3 0-2-16,6 0 1 0,3-1 3 0,4-1 0 15,3 1-1-15,3-2 0 0,3 1 0 16,2 0 1-16,1-1-4 0,2 0 0 15,2-1-1-15,-4 0 0 0,1 0 2 0,-3 0 2 16,-3 2 5-16,-5-1 4 0,-6 1 4 16,-4 0 6-16,-4 1 8 0,-3 0 9 0,-6 1 8 15,0-1 4-15,-2 0 6 0,-3 1 0 16,0 0-6-16,-3 0-8 0,2 0-11 0,-2 0-7 15,1 0-7-15,-2 0-8 0,1 0-4 16,0 0-3-16,-1 0-2 0,2 0-1 0,-1 0-1 16,-1 0-2-16,2 0 1 0,-2 0 0 15,0 0-2-15,0 0 1 0,0 0 1 0,0 0 1 16,0-2 0-16,0 1 0 0,-2 1 3 15,2-1-1-15,0 1-1 0,0 1 0 16,0-1-1-16,0 0 1 0,0 0-1 0,0 0 2 16,0 0-4-16,0 0-5 0,0 0-4 15,0 0-9-15,0 0-12 0,0-1-14 16,0 1-11-16,0 0-12 0,0 0-15 0,0 0-14 15,0 0-16-15,0 0-17 0,0 0-29 0,0 0-54 16,0 0-113-16,-1-3-119 0,-1 2-112 16,0-1-202-16,-2-1-125 0,-2-1-18 15,-5 1 86-15,1-4 116 0,-2 0 126 16</inkml:trace>
        </inkml:traceGroup>
      </inkml:traceGroup>
    </inkml:traceGroup>
  </inkml:traceGroup>
</inkml:ink>
</file>

<file path=ppt/ink/ink1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8:00.017"/>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86 476 141 0,'-4'0'292'0,"1"0"32"15,1 0-19-15,-1 0-51 0,0-1-61 16,-1 1-50-16,1-3-35 0,1 3-22 0,-1 0-10 16,0 0-5-16,2 0-8 0,-2 0-3 15,2 0-2-15,1 0-3 0,-2 0-4 0,1 0-6 16,1 0-8-16,0 0-5 0,0 0 0 15,0 0-2-15,0 0-2 0,0 0-4 0,-2 0-1 16,1 3-3-16,1-3-4 0,-1 0-3 16,-1 0 0-16,2 0 1 0,-2 0 9 15,0 1 3-15,1-1 0 0,-2 2 2 0,0-1 0 16,-1-1-4-16,1 1-4 0,-1 1-3 15,2-2-2-15,-3 0-2 0,1 0-5 0,2 0 6 16,-1 0-2-16,0 0-1 0,2 0 1 16,-1 0-4-16,1 0 5 0,1 0-6 0,1 0-1 15,2 0-3-15,3 2-3 0,2-1 2 16,3-1-2-16,5 1 0 0,5-1 0 15,6 0 3-15,5-1 2 0,7 0 3 0,7-1-1 16,9-1 0-16,9-1-2 0,10-1-3 16,10 0-2-16,9-1-5 0,8 0 0 15,5-2-1-15,5 1 3 0,2 0-2 0,4-3 2 16,2 3 2-16,1-2 2 0,1 2-1 15,-4-2-1-15,-6 3 2 0,-6-1-2 0,-9 1-2 16,-11 2-4-16,-8 0 3 0,-9 1 0 16,-11 0 0-16,-6 0 1 0,-8 0 4 0,-7 0 3 15,-7 0-2-15,-7 2 2 0,-2-1 0 16,-5-1 0-16,-1 2-4 0,-2-2-1 15,-2 2 2-15,-2 0-3 0,1 0 1 0,-4-2 0 16,1 3 1-16,-1-1 2 0,1 1-2 16,-1 0 2-16,-1 0-1 0,2 0 2 0,-2 0-2 15,0 0 0-15,0 1-3 0,-1-1 0 16,0 3 0-16,-2-2 0 0,-1-1 1 15,1 1-1-15,-1 0 4 0,0-1 0 0,0 1-1 16,0-1-1-16,0 0 0 0,-1 0 0 16,0 0-1-16,-2 0 1 0,-1 0-2 0,0 0 1 15,-2 0 0-15,1 0 0 0,-2 2 0 16,0-2-2-16,-3 1-1 0,2-1 1 15,-2 1-1-15,1 1 0 0,0-2 1 0,0 1 3 16,-1 0-2-16,1-1 2 0,-1 0 2 16,0 1-1-16,1-1-1 0,-2 2 0 0,-2-1 5 15,0-1-4-15,-1 1-2 0,-1 3-2 16,-3-2 1-16,0 1 0 0,-3 0-7 0,-2 0-2 15,-3 0-4-15,-5 0-8 0,-3 0-6 16,-6 1-4-16,-4-4-1 0,-4 4 1 0,-6-4 7 16,-2 2 8-16,-4-2 4 0,-1 0 7 15,-2 0 1-15,0 0 2 0,-2 0 4 16,-1 0 1-16,0 0 1 0,1 0 0 0,2 0 3 15,-2 1-4-15,2-1-2 0,0 1-1 16,1 1 1-16,-1-2-2 0,1 0 1 0,3 0 4 16,1-2 1-16,2 1-1 0,2 0-1 15,2-1 1-15,2-2-2 0,3 4-1 16,2-6 1-16,2 4-1 0,2 0-1 0,1-1 1 15,2 0 2-15,-1 0-3 0,4-1 0 0,-1-1 2 16,1 1 0-16,2 1-1 0,2-3 1 16,3 2 2-16,3 0 3 0,3-1-1 0,5 1 5 15,1 1 4-15,4-1 2 0,4 1 1 16,5 0-1-16,4-1 0 0,4-2-3 15,7 3 0-15,4-1-3 0,8 0-2 0,5 1 3 16,6-1 3-16,7 3 1 0,5-3-2 16,6 3-2-16,6 0 0 0,5-1-6 0,4 1-5 15,8 0-1-15,4-1 0 0,5-2-3 16,4 0 2-16,5-2 4 0,2 0 2 15,4 2 0-15,5-3-2 0,4 1 1 0,3 0-1 16,3 0-1-16,-1-2-1 0,-3 2-2 16,-4-2 0-16,-5 2 1 0,-10 1 2 0,-7 0 0 15,-9 1 1-15,-11 1 2 0,-7 0 1 16,-12 2-2-16,-6-1-3 0,-7 0 0 15,-5 1-1-15,-8 0 2 0,-3-2 2 16,-5 2 1-16,-2-1 1 0,-3-1 3 0,-3 0-1 16,-1 1-4-16,-2 0 0 0,0-1-1 15,-1 2 1-15,-1-1-3 0,-3 2 1 0,-2-2-1 16,-2 2 1-16,-2 0-3 0,-2 2 2 0,-2-2 1 15,-2 0 0-15,-1 3 0 0,-5-3-2 16,-1 1-3-16,-3 1-6 0,-3-2-5 0,-4 0-3 16,-1 0-5-16,-6 0-3 0,-3 0 3 15,-2-2 5-15,-5 1 3 0,-5 1 3 16,-3-3 3-16,-1 3 3 0,-4-2 1 0,-2 0-2 15,1 0-2-15,-4 1 0 0,1-2 5 16,-2 2 1-16,0-2 2 0,-1 0 0 0,0-1 4 16,-1 2-2-16,-2-2-2 0,0 2-2 15,-3-2 0-15,2 0 3 0,-2-1-2 16,2 2 3-16,1 0 2 0,4 2 2 0,3-2-3 15,5 2 1-15,3-1 1 0,6 2-1 16,5 0-1-16,6 0 1 0,5 2 2 0,7-1-1 16,6-1 0-16,6 1 1 0,9 1 2 15,11-2-1-15,6 0-1 0,13 0 1 0,10-3 3 16,12 0 0-16,14 1-1 0,12-2 0 15,14 0 0-15,10 0 0 0,11-1-4 16,9 0 3-16,6-2 1 0,8 0-1 0,2 1 1 16,5-1-2-16,0 3 2 0,-2-2-5 15,-5-1-4-15,-6 2 4 0,-6 1-1 0,-12 3 2 16,-6-1-1-16,-13 0-2 0,-8 2-1 15,-12 0-2-15,-10 0-2 0,-8 0 0 0,-11 0-2 16,-8 2 3-16,-6-2 4 0,-8 0-1 16,-3 0 1-16,-5-2 0 0,-4 1 1 15,-3 1 4-15,-2 0-3 0,-4 0-2 0,-1 1 1 16,0 1 0-16,-3 0 1 0,-1-1-2 15,-2 3 1-15,-3 1 1 0,-1 0-1 0,-4 3-1 16,-2-2-1-16,-5 2-2 0,-6 0-9 16,-2 2-26-16,-8 0-41 0,-5 3-48 15,-6-3-48-15,-7 3-38 0,-7-2-24 0,-7 2 8 16,-7-1 47-16,-6 1 72 0,-2-1 74 15,-5 3 70-15,-4-4 57 0,-1 3 40 0,1-2 14 16,-2 1-6-16,1-2-10 0,1 2-17 16,2-2-12-16,4 2-17 0,5-1-16 0,3 1-9 15,6-3-12-15,3 3-13 0,6-2-6 16,5 0 2-16,3 2-2 0,5-3-6 0,4 3-2 15,4-2 0-15,6 0-8 0,5-1-5 16,6 1 0-16,5-2-2 0,5 0-4 0,7 1 3 16,4-2 0-16,5-1-2 0,4 3-2 15,5-2 1-15,3-2 0 0,6 0-2 16,1 0 2-16,4-3 1 0,3 0-2 0,3-2 3 15,1-1-2-15,1 0 3 0,0 0 0 16,2 0-2-16,1 0 1 0,0 0-2 0,2 0 0 16,1 0 1-16,2 0-1 0,4 1 1 15,2 1 2-15,6-1 1 0,6 0 2 16,6 0-1-16,8 2 2 0,7-1 2 0,7 1 2 15,9-1 2-15,4 0 4 0,7 0 7 16,4-1 2-16,8 0 2 0,3 1-2 0,2-1 0 16,0 0-8-16,-3 1-7 0,-6 2-6 15,-9 0-3-15,-7 2-2 0,-9 0 0 16,-10-2 0-16,-5 1 3 0,-10 2 1 0,-6-2 1 15,-6-1-1-15,-7 0-1 0,-5 2-1 16,-4-3-2-16,-5 1-2 0,-3-1 2 0,-4 0 0 16,-4 0 0-16,-1-1 0 0,-2 0 0 15,-3 0 1-15,-1-1-1 0,1 2 1 16,-3-2-1-16,0-1 2 0,-2 2-1 0,-2-1 1 15,1 2 0-15,-5-1-1 0,0 1 0 0,-7 1-2 16,-2 2 0-16,-3 0-1 0,-5 1-1 16,-5 0-2-16,-1 2-2 0,-5-2-4 0,-4 1-8 15,-5 0-11-15,-7 1-10 0,-5-2-11 16,-5 3-8-16,-8-3-7 0,-4 0 2 15,-3-1 8-15,-3 1 10 0,-3-2 11 0,-2-3 15 16,-3 1 12-16,-1-2 11 0,0 2 12 16,1-3 11-16,1 0 13 0,1 0 4 0,1 2 6 15,3-2-1-15,3 1-7 0,6-1-5 16,5 1-9-16,4-1-5 0,7 0-4 15,7 0-4-15,5 0-2 0,7 0-5 0,6 0-1 16,5 0-1-16,5 0-3 0,3 0-2 16,8 0 0-16,3 0 2 0,9 2-1 0,8 0 0 15,8 0-1-15,9-2 1 0,9 3 1 16,11-3-2-16,11 1-1 0,8-1-1 15,8-1 2-15,6 0 0 0,7-1 0 0,3-2 2 16,5 0 0-16,6-1 0 0,4 0-1 16,5-3 0-16,2 1 1 0,2-1 4 0,-2 1 3 15,0 0 4-15,-6-3 5 0,-5 3 2 16,-5 0-2-16,-4-1-2 0,-8 2-5 0,-5 0-2 15,-9-1-2-15,-8 1-4 0,-6 2-1 16,-9 0-2-16,-8 0 0 0,-9 0 0 0,-5 0-2 16,-5 3 2-16,-6-1 1 0,-2 1 2 15,-5-1 0-15,-1 2 4 0,-3 0-2 16,0 0-3-16,-3 2 0 0,-1-4-2 0,0 2 0 15,0-1-2-15,0 1-1 0,0 0 2 16,0 0-1-16,0 0 1 0,0 0-3 0,0-1-1 16,0 1-7-16,-1 0-5 0,0-2-15 15,-2 2-38-15,-1 0-61 0,-2 0-100 16,-1 0-128-16,-2 0-88 0,-2 0-33 0,-2 0 10 15,1 0 51-15</inkml:trace>
</inkml:ink>
</file>

<file path=ppt/ink/ink1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8:26.06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3407505-A72B-439C-BE49-B884EAABA866}" emma:medium="tactile" emma:mode="ink">
          <msink:context xmlns:msink="http://schemas.microsoft.com/ink/2010/main" type="inkDrawing" rotatedBoundingBox="8036,5592 12351,5446 12353,5493 8038,5639" shapeName="Other"/>
        </emma:interpretation>
      </emma:emma>
    </inkml:annotationXML>
    <inkml:trace contextRef="#ctx0" brushRef="#br0">177 152 87 0,'-16'4'411'0,"-1"-1"50"0,-1 0 29 0,0-3 21 16,1 3-178-16,0-2-126 0,2 2-72 15,3 0-40-15,1-1-24 0,1-1-18 16,3 0-14-16,0 1-7 0,2-2-10 0,2 1-9 16,0-1-7-16,2 1-3 0,2 0 1 15,3-1-2-15,3 1 5 0,4 1 2 0,6-2 5 16,5 1 3-16,7-1 2 0,4 0 2 15,9 0 2-15,10-3 3 0,12 0 6 16,11-2 7-16,9-1 6 0,11 0 5 0,10-1 15 16,12 0 15-16,10-2 12 0,12 1 10 0,13 1 0 15,7 0 0-15,8 1-9 0,7-2-18 16,4 0-17-16,0 2-22 0,1 1-9 15,-4 1-9-15,-6 2-11 0,-10-2-7 0,-5 2-3 16,-8-1 2-16,-7 1-1 0,-7-1-1 16,-8 1 2-16,-9-1 3 0,-9 0 2 0,-9 3-2 15,-11-3 0-15,-9 0 1 0,-8 3-1 16,-11-4 6-16,-7 2 31 0,-10 0 45 15,-7 0 61-15,-5 1 47 0,-7 0 43 0,-3-1 27 16,-5 2-2-16,-3 0-25 0,-3 0-45 16,1 0-38-16,-4 0-40 0,-1 0-33 0,-1 0-27 15,0 0-20-15,-1 0-14 0,0 0-8 16,1 0-4-16,-2 0-2 0,0 0-4 15,1 0 2-15,-1 0-2 0,1 0-2 0,-1 0 2 16,2 0 0-16,-2 0-2 0,2 0 1 16,-2 0 4-16,0-2 0 0,1 2 1 0,-1-1-1 15,-1 1 1-15,2 0 0 0,-1 0-4 16,-1 0 0-16,0 0-3 0,0 0 3 15,0 0 3-15,0 0-1 0,0 0-1 0,0 0 1 16,1 0-1-16,1-1-1 0,1-1-3 16,-1 2 0-16,1 0-7 0,-2 0-12 0,2 0-20 15,-3 0-34-15,0-1-52 0,0 1-93 16,0 0-117-16,0-1-84 0,-3-1-59 15,1 0-126-15,-2-2-152 0,-2 1-13 0,-1-1 65 16,0 0 66-16,0-1 64 0,0 0 152 16</inkml:trace>
  </inkml:traceGroup>
</inkml:ink>
</file>

<file path=ppt/ink/ink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3:36.99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432D25B8-EF6E-4659-9333-4FEDF34A6138}" emma:medium="tactile" emma:mode="ink">
          <msink:context xmlns:msink="http://schemas.microsoft.com/ink/2010/main" type="inkDrawing" rotatedBoundingBox="-190,6570 17899,2788 20472,15094 2382,18876" hotPoints="18476,5555 18496,15590 1761,15623 1741,5589" semanticType="enclosure" shapeName="Rectangle">
            <msink:sourceLink direction="with" ref="{B85717BF-F47C-46D8-BB7C-F7332F9D65D7}"/>
            <msink:sourceLink direction="with" ref="{88A0097A-D9FB-461F-B61B-6385730AD52A}"/>
            <msink:sourceLink direction="with" ref="{2C89AB5B-C54E-46E0-BCEE-7FFD9D0180E4}"/>
            <msink:sourceLink direction="with" ref="{DF0D0E87-BE6D-46D6-8A44-F56B79FC9195}"/>
            <msink:sourceLink direction="with" ref="{E09C62D9-A443-4862-B375-C7488BA85C34}"/>
            <msink:sourceLink direction="with" ref="{8A77A6C9-8201-4740-9839-3408D354D933}"/>
            <msink:sourceLink direction="with" ref="{00BDD73E-FAB1-465E-BB7E-3E212A4D28FA}"/>
          </msink:context>
        </emma:interpretation>
      </emma:emma>
    </inkml:annotationXML>
    <inkml:trace contextRef="#ctx0" brushRef="#br0">202 121 23 0,'4'-16'406'0,"-1"1"63"16,1 0 40-16,0 0 15 0,-1 1-124 16,1 1-141-16,-1 3-94 0,-2 2-53 0,0 2-33 15,-1 1-22-15,0 1-12 0,0 2-12 16,0 2-11-16,-1 2-10 0,0 5-5 0,-2 5 0 15,-1 5-2-15,0 7 4 0,-3 4 12 16,0 7 14-16,-1 7 15 0,-2 7 12 16,0 5 8-16,1 10 7 0,-1 8 0 0,2 7-6 15,1 9-11-15,0 5-9 0,3 7-5 16,1 7 11-16,2 8 11 0,-2 10 3 0,2 8 8 15,-1 7 3-15,-2 9-1 0,1 5-7 16,1 8-16-16,-2 8-6 0,1 3-11 0,0 5-7 16,0 1 3-16,2 2-5 0,0 4 0 15,2 1 14-15,0 3 42 0,1 3 47 0,0 2 29 16,3 1 27-16,-1 3 21 0,-2 2 0 15,3 1-24-15,-3-1-38 0,1 3-34 16,0 2-30-16,-2-1-24 0,-1 2-11 0,0 1-17 16,-1 0-9-16,1-2-9 0,-3-4-4 0,0-6 0 15,1-7-8-15,-1-5-1 0,0-6-1 16,-2-10 1-16,-2-4 1 0,0-10-4 15,0-6-9-15,-1-10-11 0,-2-7-31 0,2-10-59 16,1-8-126-16,-1-7-150 0,1-13-117 16,-3-6-227-16,2-12-152 0,1-12-36 0,2-10 76 15,0-12 125-15,3-13 109 0</inkml:trace>
    <inkml:trace contextRef="#ctx0" brushRef="#br0" timeOffset="3486.1994">221-138 140 0,'-14'-2'387'16,"1"0"52"-16,0 0 35 0,4-2-38 15,-1 1-121-15,3 0-99 0,2 1-68 0,-1 1-43 16,3-2-31-16,2 2-23 0,1 0-16 15,1 0-12-15,1 1-5 0,2-2-10 16,3 1-4-16,4 0-1 0,4-1-2 0,7-2-1 16,3 1 1-16,6 0 1 0,6-1-1 15,6 2 1-15,6-2-1 0,8 1 2 0,5 0 3 16,8-1 2-16,8-2 3 0,12 0 1 15,10 0 0-15,13 0-2 0,8-4-4 16,8 0-2-16,9-3 1 0,9 1-3 0,8-3 0 16,12 0-2-16,7-2-3 0,5 0 5 0,5 0 2 15,6 0-4-15,4-1 0 0,7 1-3 16,6-2 6-16,5 2-6 0,8-2-1 15,4 0 2-15,5 2-3 0,0-1 8 0,4 2-2 16,-1-1 0-16,5 1-3 0,3 1-1 16,4-1 6-16,0 0-3 0,4 1-3 15,1-1-4-15,1-2 7 0,2 4 6 0,1-1-3 16,0-1-2-16,-2 0 5 0,-2 2 4 15,-1-1-4-15,-5-1-6 0,-2 2-3 0,-6-2 6 16,-5 0-1-16,-6 3-2 0,-3-3 1 16,-1 3-1-16,-1-1 2 0,-4 0-4 0,-6 2-2 15,-2-2 2-15,-3 2-1 0,1-1 1 0,-3 3 0 16,-4-4 3-16,-3 2 4 0,-1 1-4 15,-3-1 3-15,-1-1-2 0,-2 3 0 0,-6-1-2 16,-6 0-1-16,-3 1 1 0,-6-2-1 16,-2 4 1-16,-5-1 0 0,-4 0-3 0,-5 1-2 15,-4 0 1-15,-5 1 6 0,-3-1 0 16,-2 0 4-16,-1 1 0 0,1-3 0 15,-4 1-4-15,-1 0-7 0,-3 0 5 0,-4 0-4 16,-1 1 3-16,-3-2-2 0,-1 1 3 16,-2 1 1-16,0 2-1 0,-2-2 0 0,-5 1-4 15,-3 0 4-15,-9 3-1 0,-5-2 0 0,-7 2 2 16,-7 0 0-16,-7 0 4 0,-7 1 1 15,-6 0 0-15,-6-1 0 0,-7 2-2 16,-6-2-1-16,-5 1-1 0,-8 0 3 0,-3-1 4 16,-4 1 5-16,-3 3 4 0,-3-3 2 15,-4 0 1-15,-2 2-3 0,1-2-4 0,-3 3-7 16,0 0-1-16,0 0-3 0,0 0-4 15,-3 2-1-15,1 0-1 0,1 2 0 16,-1 2 0-16,1 3 2 0,-1 2 0 0,-1 3 2 16,1 3 0-16,-1 1-1 0,-2 2 1 15,1 3-3-15,0 5 0 0,1 1 0 0,-1 3-1 16,2 4 1-16,-1 4 0 0,2 4 1 15,2 2-1-15,0 6 2 0,3 3 0 16,0 4 0-16,3 2 2 0,0 1-1 0,0 4-1 16,-1 4 0-16,1 3 0 0,-1 0 0 15,-2 3-2-15,-2 3 4 0,1 0 6 0,-2 5 5 16,-1 1 0-16,-2 2 0 0,0 3 3 15,0 4-1-15,-2 0-4 0,0 2-4 16,-2 3-4-16,0 0 1 0,1 2 1 0,-2 4 0 16,1-1 2-16,-1 4 0 0,0 2 1 15,-1 0-1-15,1 4-4 0,-3 0-2 0,-1-2-6 16,1 2 5-16,-1 2 0 0,0 0 5 15,0 0-3-15,-2 2 2 0,-1 1 3 16,2 0-5-16,-2-1-2 0,1-1-4 0,0-1 5 16,0-1 2-16,1-1 3 0,0 2 3 15,1-2 5-15,0 0 13 0,0 2 12 0,0 0 16 16,0-2 18-16,1 0 16 0,-1 2 10 15,1 0-5-15,-1 0-11 0,0 3-18 0,1 0-17 16,-1-1-18-16,1-1-11 0,-1-1-3 16,1-3 4-16,-1 1 0 0,0-3-1 0,1 1 0 15,-1-3 1-15,-1 3-5 0,1-4-5 16,0-2-1-16,-2-1 3 0,1-2-2 0,0-2 0 15,1-1-1-15,0-2 3 0,-1 0-1 16,2 1 1-16,0-1-5 0,0-1 0 0,3-3 0 16,-1 3-6-16,1-4-1 0,1 0 4 15,1 1 5-15,-1-1 5 0,2-1-4 0,-3 0 2 16,1 1 3-16,-1-1-4 0,-1-1-5 15,0-5-1-15,-2-1 1 0,0-5-1 16,-2-1-2-16,0-3 0 0,1-5-2 0,0-1-1 16,1-6 2-16,1-1 1 0,2-4-1 15,0-4-2-15,0 0 1 0,2-6-1 0,1 0-1 16,3-3-1-16,-2-3 2 0,1 1-1 15,-1-5 3-15,1 0-1 0,-1-4 0 16,-3-1 1-16,0-3-2 0,-1 1 1 0,-2-3 1 16,-1-2-2-16,0-3 2 0,-1 2 1 15,-1-5-3-15,-1 0-2 0,1-2 0 0,-2 0 2 16,1-3 0-16,-1-1-1 0,2 0-6 15,-2-4-6-15,-1 0-1 0,-1-1-4 16,1-1-2-16,0-2-2 0,-2 0 9 0,1-1 3 16,-2-3 1-16,-2 3 1 0,-1-2 0 15,-1 0-1-15,-1-2 0 0,-3 2-2 0,-2-1 2 16,-2 0 1-16,-5 1 2 0,-1-1-2 15,-2 0-6-15,-2-1-1 0,-2 0 1 16,-1 1-5-16,-3-2-3 0,-5 0-2 0,-5 2 5 16,-4-2 1-16,-6 0 1 0,-5 1-1 15,-4 0 5-15,-5-1 4 0,-3 2 2 0,-5-3 4 16,-3 1 0-16,-4-1 3 0,-4 1 0 15,-4 0 0-15,-3-1 0 0,-7 3 0 16,-1-2-3-16,-5 1-3 0,-1 0 0 0,1 0-2 16,-4 1 7-16,2 0-2 0,-3 1 5 15,0 0 0-15,-2 2 2 0,-4-3 2 0,1 3-9 16,-3-1 1-16,1 0-4 0,-1 0 4 15,0 0-2-15,-3-1 2 0,0 0 1 0,-1 0 0 16,-3-1 3-16,-3-2-7 0,0 2-2 16,-1 0 6-16,1-3 0 0,0 0 1 0,1 0-1 15,-4 0 2-15,1 0 4 0,-2 0-6 16,0 0-2-16,1-2 0 0,1 1 0 0,1 1 3 15,-2-1-4-15,-1-1 0 0,-1 1-2 16,-2 1 0-16,2-1-1 0,1-1 5 0,2 2 2 16,2 0 1-16,-1-2 5 0,0 1-1 15,-1 1 0-15,0-1-5 0,2-1-2 0,0 2-3 16,1 0 1-16,3-1 2 0,0 1 1 15,1-1-2-15,0-1-2 0,1 2 3 16,0-2-3-16,1 1-6 0,3-2-3 0,1 2 7 16,0-3 2-16,3 2 1 0,-1-3 1 0,-1 1 3 15,-2 1 4-15,0-1-5 0,-1 2-1 16,1-2 2-16,1-2 0 0,0 2 0 15,3 1 0-15,0-1 0 0,0-1-3 0,1 1-1 16,-1 1-2-16,3-3-1 0,3 2 1 16,0-1 2-16,4-2 3 0,1 3 2 0,4-2 1 15,2 0 4-15,2 2-5 0,-1-2 1 16,1 2 0-16,2-2-1 0,1 3 0 15,1-1-3-15,3-1 0 0,3 1 0 0,4 1 1 16,1-1 1-16,3 2 0 0,5-2-2 16,3 1 5-16,3 0-1 0,3-1-1 0,1 1-1 15,5 0-2-15,-1 0 5 0,0-1-3 16,2 1 0-16,0 1 0 0,-1 0-2 15,1-1 2-15,0 1-4 0,0-1-11 0,-1 1-10 16,1-1-12-16,-1 1-9 0,2-1-8 16,-2 2-2-16,1 0 8 0,1-2 8 0,0 1 9 15,2 0 11-15,-2 0 9 0,1 0 4 16,2 2 6-16,2-3 2 0,-1 0 0 15,3 2 0-15,1 0 0 0,2-1 0 0,1 2-1 16,0-2-3-16,3 2 1 0,-1 0-3 16,0 0 3-16,0 0 1 0,2-1 1 15,-1 1 2-15,3 0-1 0,1-1 5 0,1-1-5 16,0 2 0-16,3 0 0 0,3-1-1 15,0 1 1-15,3-1-1 0,1 0 0 0,0 1-1 16,3-3 1-16,2 2 3 0,2 0 2 16,1-1 3-16,2-1 1 0,1 0 5 0,1 2-3 15,3-1 1-15,2-1-1 0,1 0-2 16,1 1 2-16,0 1-3 0,2-2-1 15,-1 2-2-15,2-2-2 0,0 0 0 0,2 2 1 16,-1-2 0-16,3 0 1 0,-1 3 0 16,3-3 5-16,-1 0 5 0,2 2 9 0,0-2 11 15,1 1 11-15,0 1 14 0,1 0 12 16,0-1 8-16,-1 0-2 0,2 1-4 15,-2-1-10-15,1 1-14 0,-3 1-14 0,1-1-17 16,-4 1-8-16,-2 0-8 0,-2 1-8 16,-3 0-2-16,-4 2-1 0,-2 1-3 0,-1-2-5 15,-1 2 1-15,-1-2-1 0,1 1 0 16,-2 0 3-16,2-3 3 0,1 2 3 15,1-1 4-15,5-1 3 0,1-1 6 0,2-1 1 16,2 2 0-16,2 0 2 0,2-3 0 16,-2 2 1-16,4-1-3 0,-2 1-3 0,2-2-2 15,-2 1-4-15,-3 1 2 0,0-3-1 0,-1 0-1 16,-2 2-1-16,-1-2 2 0,-1 0 1 15,0 2-4-15,-1-2 3 0,3 2 1 16,-2 0-1-16,2-1 0 0,-1 2 1 0,5-1 0 16,-1 1-2-16,2 0-1 0,1-1 1 15,0 2-1-15,2 0 2 0,-2 0 0 0,1 0-1 16,1 0 5-16,-2 0 0 0,0 2-2 15,-1-1-1-15,-3 2 0 0,-2-2-2 16,0 4-3-16,-2-3 3 0,-2 2 2 0,-1 0 0 16,-1-1 1-16,-3 1 4 0,1-1-2 15,-1 0-2-15,0 0-1 0,0-2 0 0,2 1-2 16,0-2 1-16,4 0 3 0,1 0 4 15,1 0 2-15,3 0 0 0,1 0 3 16,4-2-3-16,-3 1-2 0,4 0-4 0,-2-1-2 16,3-1 0-16,-2 0 0 0,-1 1-2 15,2-2-1-15,-2 1 2 0,0 1 0 0,0-3 0 16,0 2 1-16,-1-1 4 0,1-2 1 15,0 2-1-15,2-2 2 0,-1 2 4 16,1 0 3-16,1-1 3 0,-2 1 11 0,4-1 13 16,-1 0 14-16,0 0 17 0,2 2 11 15,-2-1 11-15,2-2-1 0,-1 3-9 0,1-1-11 16,-2-2-18-16,2 2-16 0,-2-2-16 15,0 0-9-15,0-2-6 0,1 1-1 16,-4 0-7-16,2-3 0 0,-1-2 1 0,-1-2 0 16,2-2-3-16,-3-1 1 0,0-2 2 15,2-2 1-15,-2-2-2 0,3 0 1 0,-2-2 2 16,3-2-3-16,1 0-1 0,0 1-2 15,1 1 3-15,1 3-1 0,1 3-3 16,-1 3-1-16,2 4-2 0,0 1-5 0,1 5-4 16,3 5-6-16,2 5-1 0,3 10 1 15,1 5 5-15,1 13 8 0,2 3 3 0,0 9-2 16,0 6-40-16,0 5-92 0,4 3-86 16,-1 3-250-16,0 2-189 0,0 3-94 0,0 0-9 15,-2-5 64-15,4-5 70 0,0-6 241 16</inkml:trace>
  </inkml:traceGroup>
</inkml:ink>
</file>

<file path=ppt/ink/ink1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8:28.13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7CC7091-1378-4CB6-A341-8F413680AD91}" emma:medium="tactile" emma:mode="ink">
          <msink:context xmlns:msink="http://schemas.microsoft.com/ink/2010/main" type="writingRegion" rotatedBoundingBox="10347,7129 11780,7129 11780,7296 10347,7296"/>
        </emma:interpretation>
      </emma:emma>
    </inkml:annotationXML>
    <inkml:traceGroup>
      <inkml:annotationXML>
        <emma:emma xmlns:emma="http://www.w3.org/2003/04/emma" version="1.0">
          <emma:interpretation id="{CAB225ED-5844-4166-8BC7-5E86CAC2AD6A}" emma:medium="tactile" emma:mode="ink">
            <msink:context xmlns:msink="http://schemas.microsoft.com/ink/2010/main" type="paragraph" rotatedBoundingBox="10347,7129 11780,7129 11780,7296 10347,7296" alignmentLevel="1"/>
          </emma:interpretation>
        </emma:emma>
      </inkml:annotationXML>
      <inkml:traceGroup>
        <inkml:annotationXML>
          <emma:emma xmlns:emma="http://www.w3.org/2003/04/emma" version="1.0">
            <emma:interpretation id="{79C339AA-8489-4259-BC12-4937A7334990}" emma:medium="tactile" emma:mode="ink">
              <msink:context xmlns:msink="http://schemas.microsoft.com/ink/2010/main" type="line" rotatedBoundingBox="10347,7129 11780,7129 11780,7296 10347,7296"/>
            </emma:interpretation>
          </emma:emma>
        </inkml:annotationXML>
        <inkml:traceGroup>
          <inkml:annotationXML>
            <emma:emma xmlns:emma="http://www.w3.org/2003/04/emma" version="1.0">
              <emma:interpretation id="{DAB74B1E-EAAF-49D4-8115-B23A7C6E44D0}" emma:medium="tactile" emma:mode="ink">
                <msink:context xmlns:msink="http://schemas.microsoft.com/ink/2010/main" type="inkWord" rotatedBoundingBox="10341,7172 11777,7096 11784,7228 10348,7305"/>
              </emma:interpretation>
            </emma:emma>
          </inkml:annotationXML>
          <inkml:trace contextRef="#ctx0" brushRef="#br0">2426 1748 293 0,'-14'3'382'16,"2"-3"49"-16,-1 1 19 0,4-1-75 16,-1 0-92-16,0 0-61 0,3 0-52 15,2 0-39-15,-1 0-41 0,2 0-28 0,2 0-15 16,0 0-10-16,1 0-4 0,1 0 1 15,3 0 9-15,2-1 10 0,3 1 10 0,7-3 25 16,7 1 27-16,7-2 17 0,7-2 9 16,8 1 8-16,8-1 6 0,9 0-8 0,2-2-14 15,6 2-10-15,2 1-17 0,4-2-12 16,2 3-19-16,0 0-15 0,-2 0-21 15,-1 3-15-15,-3 1-8 0,-5 0-7 0,-6 1-7 16,-6 0-3-16,-6 2 2 0,-8-1-2 16,-6 1 1-16,-8-1-2 0,-4 1 3 0,-5-2-1 15,-3 0 1-15,-5 2 3 0,-2-2 2 16,-3 1 10-16,-4-2-3 0,-1 2 4 15,-6-1-3-15,-1 2-1 0,-5-1-3 0,-2 0-10 16,-1-2 4-16,-4 4-2 0,-2-1 1 16,-1 0 1-16,-4 0 0 0,-4 1 1 0,-2-2 0 15,-2 1-3-15,-5-1 4 0,-3 2-4 16,-4 0 2-16,-1-2-1 0,-4 2-4 15,-2-1-1-15,-4 1-2 0,-2 2 2 0,-2-3-3 16,-3 1 1-16,4-1 2 0,-1 3 0 16,1-2 1-16,6-1 1 0,3 1-2 0,4 1 0 15,4 0 0-15,3 0 1 0,6-2-3 16,6 1 1-16,6 1-4 0,2-2-4 15,6 1-4-15,3-4 2 0,5 4 1 0,3-1-2 16,5 0 6-16,6 1 8 0,7-1 4 16,6 0 1-16,9-2 1 0,8 0 3 0,10-2-4 15,8 0-2-15,7-3-2 0,7-1 0 16,6-2-2-16,2 3 0 0,6-4-2 0,-1 0 0 15,4 1 2-15,-2 1 1 0,-2 0 0 16,-2 0 0-16,-6 0 0 0,-5 2 2 0,-9 0 1 16,-10 1-1-16,-7 0 5 0,-10 0 7 15,-9 0 10-15,-6 2 5 0,-7-2 2 0,-9 0-1 16,-8 0-5-16,-9 0-8 0,-8 0-10 15,-9 0-6-15,-5 0 1 0,-6 2 0 16,-4-2 1-16,-5 1 1 0,-1 1-1 0,-5-1 1 16,-4 1-4-16,-3 0-1 0,-2 1-3 15,-3 0 2-15,-3 1-3 0,0 0 2 0,4 1-1 16,5 0 3-16,4 0 1 0,7 1-1 15,7 0 2-15,7-1-2 0,7-1-3 16,6 2-4-16,5-2-4 0,6 0-2 0,5 0 0 16,6 2 2-16,8 0 4 0,9 0 5 15,7 1 8-15,9-1 2 0,10-1-2 0,6-1 1 16,7 0-1-16,8 1-1 0,1-2-4 15,5-2-3-15,2 1 3 0,2-2 2 0,0 0-2 16,-1 0 0-16,0-1 0 0,-2 0 2 16,-2-1 1-16,-2-1 0 0,-4 0 15 0,-4 0 21 15,-4 0 27-15,-7-2 27 0,-7 4 30 16,-7-2 33-16,-6 3 18 0,-5 0 0 15,-7 1-9-15,-2-1-22 0,-7 1-26 0,-5-1-34 16,-6 2-33-16,-7 1-23 0,-7 0-14 16,-6 0-6-16,-6 3-7 0,-3-1-1 0,-2 2 1 15,-2 0 2-15,0 0-1 0,0-1-2 16,-1 0-5-16,0 1-2 0,1 2-7 15,-1-2-8-15,2 2-14 0,3-3-15 0,0 1-23 16,4 1-40-16,4-3-74 0,3 1-108 16,4 1-100-16,1-2-54 0,6 0-46 0,3 1-91 15,1 1-126-15,1-1 7 0,3 1 57 16,3 0 42-16,3 0 54 0,1 0 129 15</inkml:trace>
        </inkml:traceGroup>
      </inkml:traceGroup>
    </inkml:traceGroup>
  </inkml:traceGroup>
</inkml:ink>
</file>

<file path=ppt/ink/ink1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9:27.99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05184C8-B4EF-491F-8FB8-AEBCB3204DEB}" emma:medium="tactile" emma:mode="ink">
          <msink:context xmlns:msink="http://schemas.microsoft.com/ink/2010/main" type="writingRegion" rotatedBoundingBox="18219,12169 18191,15540 16549,15527 16576,12156"/>
        </emma:interpretation>
      </emma:emma>
    </inkml:annotationXML>
    <inkml:traceGroup>
      <inkml:annotationXML>
        <emma:emma xmlns:emma="http://www.w3.org/2003/04/emma" version="1.0">
          <emma:interpretation id="{275D9DB2-EE8C-4A10-B1F0-65C406B0765C}" emma:medium="tactile" emma:mode="ink">
            <msink:context xmlns:msink="http://schemas.microsoft.com/ink/2010/main" type="paragraph" rotatedBoundingBox="18219,12169 18191,15540 16549,15527 16576,12156" alignmentLevel="1"/>
          </emma:interpretation>
        </emma:emma>
      </inkml:annotationXML>
      <inkml:traceGroup>
        <inkml:annotationXML>
          <emma:emma xmlns:emma="http://www.w3.org/2003/04/emma" version="1.0">
            <emma:interpretation id="{FB8282BD-3656-4FA9-A4A3-2BE0BD7E22CE}" emma:medium="tactile" emma:mode="ink">
              <msink:context xmlns:msink="http://schemas.microsoft.com/ink/2010/main" type="line" rotatedBoundingBox="18219,12169 18191,15540 16549,15527 16576,12156"/>
            </emma:interpretation>
          </emma:emma>
        </inkml:annotationXML>
        <inkml:traceGroup>
          <inkml:annotationXML>
            <emma:emma xmlns:emma="http://www.w3.org/2003/04/emma" version="1.0">
              <emma:interpretation id="{F82CFD19-B133-489C-9214-55DFC57D36E5}" emma:medium="tactile" emma:mode="ink">
                <msink:context xmlns:msink="http://schemas.microsoft.com/ink/2010/main" type="inkWord" rotatedBoundingBox="18219,12169 18210,13229 16746,13217 16755,12157"/>
              </emma:interpretation>
              <emma:one-of disjunction-type="recognition" id="oneOf0">
                <emma:interpretation id="interp0" emma:lang="" emma:confidence="1">
                  <emma:literal/>
                </emma:interpretation>
              </emma:one-of>
            </emma:emma>
          </inkml:annotationXML>
          <inkml:trace contextRef="#ctx0" brushRef="#br0">8720 6775 97 0,'-2'-4'343'0,"1"-2"36"0,1 0 28 15,0 1-37-15,0 0-101 0,0 0-74 0,1 0-41 16,-1 0-25-16,2 1-11 0,-2 0-16 15,3 1-15-15,-2 0-16 0,0-1-17 16,1 2-8-16,-1 1-16 0,0-2-6 0,1 3-9 16,-1 0-4-16,1 0-1 0,0 3-2 15,1 2 1-15,1 0-1 0,-1 4 3 0,1-1 0 16,0 4 1-16,0 0 0 0,-1 3 2 15,1 0-3-15,0 1-2 0,0 0 0 0,1 0 3 16,0-2 2-16,2 0 10 0,0-3 18 16,1-2 26-16,4 0 18 0,4-4 14 15,4-2 4-15,5-5-6 0,7-3-16 0,7-5-23 16,5-3-23-16,6-1-17 0,2-3-11 15,0-1-9-15,3-1-8 0,-1 1-13 0,-2 1-30 16,-1 1-29-16,-3 2-22 0,-2 3-10 16,-4 2-4-16,0 5 4 0,-1 0 22 0,-4 6 22 15,0 0 4-15,-2 4-26 0,-4 1-57 16,-2 3-94-16,-6 0-133 0,-1 0-79 15,-4 1-28-15,-1 2 17 0,-1-2 52 0</inkml:trace>
          <inkml:trace contextRef="#ctx0" brushRef="#br0" timeOffset="824.0469">9076 7471 140 0,'-4'-8'385'0,"0"1"44"0,1 1 30 15,-1 0-32-15,1-1-129 0,2 4-99 16,-1-2-55-16,1 2-33 0,0 1-23 16,1 0-21-16,-2 2-17 0,2-2-15 0,0 0-11 15,0 2-10-15,2 0-7 0,-2 0-1 16,1 0-1-16,0 0 0 0,2 4-3 0,-2-4 2 15,2 3 2-15,1 0 1 0,0-1-1 16,-1 2 1-16,1-1 1 0,-1 1 2 16,0 1 1-16,0 0 2 0,1 0 2 0,-2 2 1 15,3-1 4-15,-3-2-3 0,1 3 0 16,1-2-3-16,0 2 1 0,-1 0 4 0,0-2 3 15,0-1 9-15,-1 4 4 0,2-3 3 16,-2 1 2-16,1 1 3 0,-1 0 4 16,1 2 8-16,0-1 11 0,1 3 13 0,-1-1 10 15,-1 3 11-15,3 0 5 0,-3 1 12 16,1 1 4-16,0 1-3 0,0 1-6 0,-1 0-9 15,1 0-14-15,1-1-16 0,0-1-5 16,2-1 10-16,-1-4 16 0,4 0 9 16,0-7 8-16,5 1-1 0,2-4-9 0,6-4-26 15,7-2-26-15,7-5-23 0,7-3-27 16,5-6-62-16,7-3-90 0,4-3-79 0,4-3-69 15,2 0-48-15,1 1-17 0,0 2 18 16,-3 3 7-16,-2 1-44 0,-6 6-73 0,-6 3-53 16,-3 1-21-16,-5 4 7 0,-3 2 58 15,-3 5 114-15</inkml:trace>
        </inkml:traceGroup>
        <inkml:traceGroup>
          <inkml:annotationXML>
            <emma:emma xmlns:emma="http://www.w3.org/2003/04/emma" version="1.0">
              <emma:interpretation id="{77A6DCD9-87CE-4D72-8E89-087A2A9D1EDE}" emma:medium="tactile" emma:mode="ink">
                <msink:context xmlns:msink="http://schemas.microsoft.com/ink/2010/main" type="inkWord" rotatedBoundingBox="17573,14565 17571,14800 16555,14792 16557,14557"/>
              </emma:interpretation>
              <emma:one-of disjunction-type="recognition" id="oneOf1">
                <emma:interpretation id="interp1" emma:lang="" emma:confidence="1">
                  <emma:literal/>
                </emma:interpretation>
              </emma:one-of>
            </emma:emma>
          </inkml:annotationXML>
          <inkml:trace contextRef="#ctx0" brushRef="#br0" timeOffset="5890.3369">8533 9169 263 0,'0'-2'424'0,"0"-2"43"16,0 0 26-16,-2-1-66 0,1 3-142 0,-2-2-103 16,2 2-56-16,0-1-35 0,-1 0-28 15,-1 3-18-15,3-4-19 0,-1 4-8 0,1 0-8 16,0 0-5-16,0 0-3 0,0 0 1 15,0 0 0-15,0 0-2 0,1 0 1 16,-1 2 3-16,0 0 1 0,2-2 2 0,-1 3 4 16,-1 0 3-16,2-3 9 0,-1 4 8 15,-1-1 10-15,1 1 7 0,-1-1 8 0,0 1 9 16,2 1 6-16,-1 0 5 0,0 0 8 15,1 4 3-15,1 0-2 0,-1-2-4 16,2 3-7-16,-1 0-8 0,1 2-15 0,-1-2-10 16,1 3-7-16,0-3 4 0,0 0 20 15,1 1 22-15,0-4 25 0,1 3 27 0,-1-4 26 16,3-2 11-16,2-2-14 0,2-2-21 15,3-2-26-15,3-2-30 0,4-2-26 0,6-4-23 16,2 1-13-16,4-4-5 0,4 0-4 16,1 0-1-16,1 0-4 0,-1 1-3 0,1 1-3 15,-3-1-13-15,0 2-15 0,-4 0-21 16,-1 3-28-16,-4 2-42 0,-3 1-60 15,-3 2-60-15,-3 2-39 0,-2 0-23 0,-2 0-2 16,-4 2 17-16,-3 1-11 0,-1-1-75 16,-4 1-102-16,0-1-41 0,-1 1-13 0,0 0 4 15,-1 1 61-15</inkml:trace>
          <inkml:trace contextRef="#ctx0" brushRef="#br0" timeOffset="10731.6138">8575 9179 201 0,'-2'-1'322'0,"-1"0"30"0,-1-1-23 15,1 1-55-15,0-1-62 0,1-1-49 0,-1 1-33 16,1-2-9-16,1 1-2 0,1 0 1 16,-1-2-6-16,1 1-9 0,0 0-14 0,0 0-16 15,0 2-18-15,0 0-19 0,0-1-9 16,0-1-8-16,0 3-5 0,0-1-3 15,0 0 0-15,0 2 1 0,-2-1-3 0,1 1 1 16,1 0 1-16,-1 0 0 0,-1 0-2 16,2 0-1-16,-1 0 1 0,-1 0 0 0,2 0-2 15,0 0-1-15,0 0 0 0,0 0-1 16,0 0-2-16,0 0 0 0,0 1-3 15,2 1-1-15,-1 0 0 0,3 3 0 0,0-2 4 16,2 5 6-16,1 0 5 0,-2 3 4 16,2 0 7-16,0 3 9 0,1-1 3 0,-1 1-3 15,0 1-1-15,0 0-2 0,0-1-6 16,0-1-3-16,0 0-5 0,-1-1 6 15,1-2 11-15,-1 0 10 0,-1-3 7 0,1 0 11 16,-1-2 12-16,1-1 3 0,-1-2 1 16,2 0-4-16,0-1-6 0,1-2-9 0,2-1-12 15,0 0-15-15,2-1-14 0,-1 0-9 16,1-2-7-16,2 1-3 0,1-1-2 0,3 2 1 15,0-4 0-15,1 0 6 0,2 1 2 16,-1 0 3-16,4-2-1 0,-1-3 3 0,3 1 0 16,3-3-3-16,1 0-1 0,2 0-3 15,1-1 1-15,1-1-2 0,2 0-1 0,1 3-1 16,0-1-7-16,2 2 3 0,-5 4-3 15,-2-3 3-15,-3 6 1 0,-6 0 3 16,-2 3 8-16,-5 0-7 0,-2 1 11 0,-1 1-1 16,-2 0 4-16,-2 1-2 0,-2 1-2 15,0 0 6-15,-2 0-8 0,0 1-4 0,-1-1-2 16,0-1-11-16,0 0 0 0,0 0-9 15,-1-1-31-15,1-1-55 0,-1 0-55 16,1 0-43-16,0-1-22 0,0-1-38 0,0 2-53 16,-1-4-87-16,-2 4-92 0,-1-3-30 15,-2 0-15-15,-1 3 21 0,-3 3 75 0</inkml:trace>
        </inkml:traceGroup>
        <inkml:traceGroup>
          <inkml:annotationXML>
            <emma:emma xmlns:emma="http://www.w3.org/2003/04/emma" version="1.0">
              <emma:interpretation id="{8D3787BC-513A-40E7-A4F1-8232A89C3B61}" emma:medium="tactile" emma:mode="ink">
                <msink:context xmlns:msink="http://schemas.microsoft.com/ink/2010/main" type="inkWord" rotatedBoundingBox="17940,15298 17938,15538 16951,15530 16953,15290"/>
              </emma:interpretation>
              <emma:one-of disjunction-type="recognition" id="oneOf2">
                <emma:interpretation id="interp2" emma:lang="" emma:confidence="0">
                  <emma:literal>~</emma:literal>
                </emma:interpretation>
                <emma:interpretation id="interp3" emma:lang="" emma:confidence="0">
                  <emma:literal>_</emma:literal>
                </emma:interpretation>
                <emma:interpretation id="interp4" emma:lang="" emma:confidence="0">
                  <emma:literal>-</emma:literal>
                </emma:interpretation>
                <emma:interpretation id="interp5" emma:lang="" emma:confidence="0">
                  <emma:literal>w</emma:literal>
                </emma:interpretation>
                <emma:interpretation id="interp6" emma:lang="" emma:confidence="0">
                  <emma:literal>r</emma:literal>
                </emma:interpretation>
              </emma:one-of>
            </emma:emma>
          </inkml:annotationXML>
          <inkml:trace contextRef="#ctx0" brushRef="#br0" timeOffset="11662.667">8915 9907 357 0,'3'-1'413'0,"0"0"35"0,-1-1-1 0,1-1-99 16,0 2-112-16,-2-2-74 0,2 2-49 15,-2-1-27-15,1 2-17 0,-2 0-16 0,1-2-11 16,-1 0-11-16,1 2-7 0,1 0-10 15,-2 0-5-15,1 0 0 0,1 2-2 16,-2 0 2-16,1-2 3 0,0 3 4 0,2 1 0 16,-2 1 1-16,2-1 3 0,0 2 1 15,0 0 7-15,1 1 8 0,0 2 3 0,0 1 3 16,2 3-1-16,-2-2 0 0,1 1-6 15,2 0-7-15,-1 0-4 0,0-1-2 16,0 2 12-16,1-4 19 0,-2 1 21 0,2 0 17 16,-1-4 17-16,1 0 12 0,-2-1 5 15,-1-2-3-15,0 0-6 0,0-3-4 16,2 0-9-16,1-1-12 0,2-2-15 0,2-3-19 15,3 0-18-15,3-1-18 0,2-3-11 16,4 0-6-16,2 1-6 0,5-4-3 0,5 0 3 16,3 0 0-16,4-1 2 0,0 0 0 15,4 0 0-15,0-2 0 0,0 3 2 16,-4 1 2-16,1 0 4 0,-3 2-1 0,-4 2 1 15,-5 0 2-15,-2 3-1 0,-6 0 1 16,-1 1-4-16,-4 2 1 0,-4 1 2 0,-3-2-2 16,0 2 0-16,-4 1 3 0,-2-1 3 0,0 1 0 15,-1 0-2-15,-2 0 2 0,1 0-1 16,0 0-8-16,-2 1-3 0,1-1 0 15,0 1 2-15,1-1-2 0,0 3 0 0,0-3 2 16,1 1 1-16,0-1 1 0,0 1-11 16,-1 0-1-16,-2-1-2 0,2 0-2 0,0 0-6 15,-1 0-10-15,-2 0-33 0,0 0-53 16,0 0-58-16,-1 0-50 0,0 0-33 15,1 0-14-15,0 0 19 0,0 0 19 0,0 0 13 16,-2 0-10-16,1 0-40 0,0 0-73 16,-2 2-93-16,-1-1-29 0,0 0 16 0,1 0 44 15,0 1 67-15</inkml:trace>
        </inkml:traceGroup>
        <inkml:traceGroup>
          <inkml:annotationXML>
            <emma:emma xmlns:emma="http://www.w3.org/2003/04/emma" version="1.0">
              <emma:interpretation id="{4C8E59CA-06FE-4F17-85CB-871A470E88EA}" emma:medium="tactile" emma:mode="ink">
                <msink:context xmlns:msink="http://schemas.microsoft.com/ink/2010/main" type="inkWord" rotatedBoundingBox="17667,15348 17666,15524 16827,15518 16828,15341"/>
              </emma:interpretation>
              <emma:one-of disjunction-type="recognition" id="oneOf3">
                <emma:interpretation id="interp7" emma:lang="" emma:confidence="1">
                  <emma:literal/>
                </emma:interpretation>
              </emma:one-of>
            </emma:emma>
          </inkml:annotationXML>
          <inkml:trace contextRef="#ctx0" brushRef="#br0" timeOffset="6814.3897">8790 9970 162 0,'0'-6'393'0,"1"-4"39"0,1 3 22 16,-2 0-51-16,1 1-132 0,0 0-99 16,-1 0-63-16,2 2-32 0,-1 1-17 0,-1 0-11 15,2 1-7-15,-2-1-10 0,1 2-5 16,0 0-7-16,-1-1-2 0,2 2-5 15,-1-2 0-15,0 1 5 0,1 1 3 0,-2-1 3 16,1 1 1-16,-1 0 1 0,0 0-2 16,2 0-4-16,-2 0-6 0,1 1-1 0,-1 0-2 15,3 1-1-15,-2 1-7 0,2 0 0 16,0 0 0-16,-1 1 2 0,1 2-2 15,3 0 4-15,-2 0 6 0,0 4 3 0,0-3 1 16,1 3 0-16,0 1 5 0,-1 0 3 16,0-1-5-16,0 2-5 0,1-1 0 0,1 0-2 15,-2-1-6-15,0-3-7 0,0-1 2 16,0 0 2-16,1 0 2 0,-1-2 4 0,1 0 4 15,2-4 8-15,1 0-3 0,5 0 0 16,0-4-3-16,4-2-4 0,4-1-6 0,2-2-7 16,2 1-2-16,4-3-9 0,1 1-4 15,3 0-5-15,4-3-3 0,1 3-6 0,4-2-4 16,0 2 0-16,1 0-5 0,-2 1-6 15,-1 2-28-15,-1-1-54 0,-4 2-76 16,-3 1-101-16,-6 1-119 0,-1-1-56 0,-3 2-3 16,-1 0 41-16,-1 2 73 0</inkml:trace>
        </inkml:traceGroup>
      </inkml:traceGroup>
    </inkml:traceGroup>
  </inkml:traceGroup>
</inkml:ink>
</file>

<file path=ppt/ink/ink1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8:58.93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7798026-69CA-4EDE-9571-6F6EC8384D46}" emma:medium="tactile" emma:mode="ink">
          <msink:context xmlns:msink="http://schemas.microsoft.com/ink/2010/main" type="inkDrawing" rotatedBoundingBox="8915,9543 16379,9395 16405,10743 8942,10890" hotPoints="16051,9212 16162,10399 9135,11057 9024,9870" semanticType="enclosure" shapeName="Rectangle"/>
        </emma:interpretation>
      </emma:emma>
    </inkml:annotationXML>
    <inkml:trace contextRef="#ctx0" brushRef="#br0">969 4422 283 0,'2'-6'408'16,"-1"-4"43"-16,-1 0 38 0,-1 2-84 0,1 1-131 16,-2-3-80-16,1 2-52 0,1 0-37 15,-3 2-30-15,2 2-24 0,-1 1-11 16,1-1-13-16,1 1-6 0,-1 3-5 0,1 0-8 15,0 2-2-15,0 3-5 0,1 2 0 16,2 5 2-16,-2 2 2 0,5 6 6 0,-1 4 18 16,2 6 20-16,1 4 20 0,-1 4 18 15,1 5 16-15,1 2 10 0,-1 0-8 16,0 3-13-16,2-2-15 0,-3-1-17 0,1 0-17 15,0-3-15-15,0-3-7 0,-1-1-9 16,0-7-4-16,0-1-4 0,0-5 1 0,-2-1 2 16,1-4 2-16,-2-3 1 0,2-3-9 15,-4-4-23-15,1-2-44 0,0-4-46 16,-2-4-37-16,2-5-62 0,0-5-113 0,-2-4-152 15,-1-3-68-15,-1-4-12 0,-1 1 5 16,1-3 45-16,-2-1 110 0</inkml:trace>
    <inkml:trace contextRef="#ctx0" brushRef="#br0" timeOffset="4930.282">880 4210 97 0,'0'-3'310'0,"1"0"53"0,-1 0 3 15,2-1-25-15,-2 1-45 0,2 1-60 16,-2 0-53-16,2-1-39 0,-1 0-32 16,-1 3-26-16,0-3-25 0,2 3-19 0,-1 0-16 15,-1 3-11-15,3 1-8 0,-1 4-7 16,3 4-2-16,0 5 10 0,1 3 5 0,0 6 7 15,3 3 7-15,-1 3 2 0,0 3 3 16,0 3-7-16,1 2-6 0,-1 2-6 16,2 3-5-16,-2-1-3 0,1 1-1 0,0 0 1 15,-2 0-1-15,-1-2-1 0,0-2 0 0,1 2 1 16,-2-2-1-16,-1-2-3 0,1-2 0 15,-1-2-1-15,-2-3 1 0,3-1 4 16,-1-5 1-16,-2-3 2 0,1-4-1 0,0-3 0 16,-2-4-2-16,2-2-1 0,-2 0 0 15,1-4-1-15,1-2-2 0,-1-1 0 0,1 0 2 16,1-3-6-16,-1 0-4 0,1 0-10 15,-1-3-14-15,0 0-35 0,-1-1-67 0,0-2-109 16,-2-1-144-16,-2 1-71 0,1-4-27 16,0 1 15-16,-1 0 53 0</inkml:trace>
    <inkml:trace contextRef="#ctx0" brushRef="#br0" timeOffset="8719.4987">902 4326 156 0,'-1'-3'274'0,"1"2"22"0,0-1-14 0,0-1-24 15,1 0-32-15,0 1-40 0,-1 0-41 0,2-1-33 16,-1-1-22-16,3 1-17 0,0-1-15 16,3 1-9-16,0 0-4 0,1 0-6 15,3 0 0-15,0 0-4 0,4-1 0 0,1 1-2 16,1 1-1-16,3-1-3 0,0 1-4 15,4 0-2-15,0-1-5 0,3 2-2 0,3-2-3 16,1 2-4-16,2-1-2 0,0 2-3 16,2-3 0-16,2 0-4 0,0 3 1 15,2-4 0-15,-1 4-2 0,2-3 1 0,0 2 0 16,0-1 1-16,0 1-4 0,0-2-1 15,-3 3 2-15,0-2 1 0,0 0-2 0,0 0 2 16,0 0 2-16,0 1 0 0,0-2 2 16,1 2-3-16,-1 0 2 0,0 0-2 15,-1-2 3-15,1 2-1 0,-2 0-2 0,1-1 0 16,0 0 1-16,-2 1 1 0,-1-2-2 15,2 2-3-15,-2-3 4 0,0 2 1 0,0-2 2 16,0 2-1-16,1-2-2 0,-1 1 2 16,2 0-7-16,-1 0 0 0,0-1-1 15,-1 1 3-15,2 0 2 0,-2 2 1 0,-2-1 5 16,1 1-4-16,-2-1-1 0,-2 2-2 0,-1-2 1 15,1 1-1-15,-2 1 0 0,0-1 1 16,-1 1 5-16,-1-1-1 0,1-1-1 16,0 0 1-16,-2 2 1 0,2-1-3 0,-2 1-3 15,1-3 0-15,1 1 1 0,-2 1 0 16,2-2-1-16,-2 2 1 0,2-1 1 0,0-2-1 15,-1 1 1-15,1 0 0 0,0 3-1 16,0-4-1-16,-1 2-1 0,3 0 3 16,-3 0 0-16,4 2-1 0,-1-4 0 0,1 4 1 15,2 0 0-15,-1 0-1 0,0 0-1 16,1 0 2-16,0-2-1 0,2 2 0 0,-2-1 2 15,2-2-4-15,1 2 3 0,-2 0-1 16,0-1 2-16,-1-1-1 0,-1-1-1 16,0 2 2-16,-2-2 0 0,-1 2-1 0,0-2-1 15,-1 2-1-15,1-2 0 0,-1 2-2 16,0-2-1-16,0 2 3 0,-1 0 1 0,1-1-1 15,0 0 1-15,1 1 0 0,-1 0-1 16,1 0 2-16,0 0 0 0,2 0 3 16,-1-1-2-16,1 0 0 0,-1 2-1 0,2 0-4 15,0 0 3-15,1-2-3 0,-1 2 1 16,3 0 2-16,-1 0 3 0,1-2-2 15,-1 3-1-15,1-1 0 0,1 1 1 0,-1-2-1 16,1 1 0-16,-2 1-2 0,2-1 1 16,-2 0 2-16,-3 1 0 0,1 0 0 0,0 0-6 15,-1 0 4-15,1 0 1 0,-1 0-1 16,0 0-1-16,2-1-1 0,-2 1 6 0,2-2-1 15,0 1-1-15,-1 1-1 0,3-3 2 16,-1 3-2-16,0-3 0 0,0 2 0 16,0-1-2-16,-1 1 1 0,-1 0 1 0,0-1 1 15,-1 2 0-15,0 0 3 0,-1 0-3 0,1-2 1 16,-2 2 1-16,0 0-1 0,0 0-2 15,-1 0-2-15,3 0 2 0,-2 0-1 0,0 0-3 16,1 0 4-16,1 0 1 0,-1 0 2 16,2 0-2-16,0 0 1 0,0 0-2 15,0-2-1-15,2 2-1 0,0 0 0 0,0 0 1 16,1 0 0-16,0-2 0 0,-2 2 0 15,1 0-2-15,0 0 1 0,-1 0 1 0,0 0 1 16,-1-1-2-16,0 1 2 0,-1 0 0 16,-1-1 0-16,1-1-1 0,-2 2-2 15,1 0 1-15,1 0-1 0,1 0 3 0,-2 0 0 16,1 0-1-16,-1 0 1 0,1 0 1 15,-1 0-1-15,1 0 0 0,-1 0-1 0,1 0 1 16,-2 0 0-16,0 0 2 0,-3 2 0 16,1-1 2-16,0-1-1 0,0 0-1 15,0 0-1-15,4 0-1 0,-1 0-1 0,1 0-3 16,2 0 1-16,0 0 2 0,2-1 0 15,0-1 1-15,1 2 2 0,-2 0-1 0,1 0 2 16,-3-2-1-16,-2 1-1 0,0 0-1 16,-4-1 0-16,-1 2-1 0,-3-1-2 15,-1 1 0-15,-1-3 2 0,-1 3 1 0,1-1-1 16,-2 0 1-16,0 1 0 0,0 0 1 15,0 0 0-15,0 0-1 0,3-1 0 0,1 1 0 16,1-1 1-16,0-1-1 0,1 1-1 16,-1-1 1-16,1 0-1 0,0 0-1 0,-2 0 2 15,-1-1 0-15,-3 0 3 0,0 1-3 16,-4 1 0-16,-1 0 2 0,-2-2-2 15,-3 2-1-15,1 1 2 0,-2-2 1 0,-1 2 1 16,0 0-1-16,-2 0 2 0,0 0-3 16,2 0-2-16,-2 0 0 0,2 0 0 15,0 0 0-15,1-2 1 0,2 2 1 0,0-2-1 16,4 2-1-16,-2 0 1 0,2 0 0 15,0-2-3-15,-2 2 2 0,-1 0 1 0,0 0 1 16,-3 0 1-16,-2-1 3 0,1 1 4 16,0 0 3-16,-2 0 3 0,1 0 2 15,-2 0 2-15,1 0-2 0,0 0-4 0,-1 0-3 16,0 0-3-16,0 0-3 0,0 0-3 15,0 0 1-15,2 0-2 0,-2 0 1 0,3 0 3 16,-2 1 0-16,3 1 7 0,-1-2-2 16,1 0 4-16,1 0 0 0,1 2-3 15,-2 0-3-15,0-2-6 0,0 0-1 0,-1 2-1 16,-2-1-3-16,2 2 0 0,0 0 4 15,0 1 0-15,-1 1 0 0,0 1 0 0,-1-1 0 16,1 3 1-16,0-1 2 0,1 0-3 16,0 3 3-16,0-1 1 0,1-1 0 0,-2-1-2 15,3 2 0-15,-1-1-1 0,0-1 0 16,1 0 0-16,-1 1 1 0,1-1 0 15,-1 2 1-15,0 1 3 0,-1 0-5 0,-1 4-1 16,1 1 4-16,0 0 2 0,0 2-3 16,-2 3 5-16,-1 2 4 0,0 1-2 0,-1 3-2 15,-2 2-2-15,1 0-3 0,1 2-3 16,0 1-2-16,1 0 2 0,1 0 0 15,2-1-2-15,1 1 3 0,1-3-2 0,1-1 1 16,-2 0 0-16,3-1 1 0,-2 0-1 16,1-1-1-16,-1-3 5 0,0 1-3 15,-1-1 1-15,-2 0-1 0,1-4 1 0,-1 1 0 16,-1-1-1-16,0-2 1 0,1 0 2 15,-2-1 0-15,0 0 0 0,0-2 1 0,0 0 1 16,0 1 2-16,0 0-4 0,0-1 0 16,1 1 0-16,0 0-1 0,2 0-3 0,-1-1-1 15,0 0 1-15,1 0 1 0,0-1-1 16,2 1-1-16,-1 0 1 0,1-2 1 15,-1 0-2-15,0 0 1 0,-1 1 1 0,-1-2-1 16,0 2 3-16,-1-2-1 0,-1 0 1 16,0-1-1-16,0 3 0 0,0-3 2 0,-1 0-2 15,-1-1-1-15,2-1-1 0,0 0 0 16,0-1-1-16,0 1 1 0,0-3-1 15,0-1 1-15,0 2 1 0,2-3 0 0,-1 1 0 16,-1 2-2-16,1-3 0 0,-1 1 1 16,0-1-1-16,2 1 0 0,-2-1 0 0,1 1 1 15,-1-1 0-15,2 0 3 0,-1 2-2 16,-1-2 0-16,0 0 0 0,0 0 0 0,0 2 1 15,0-4-4-15,0 3 1 0,0-2 1 16,0 1-4-16,0-1 4 0,0-1-1 16,0 1 1-16,0 1 0 0,0-2 1 0,1 0 1 15,-1 2-1-15,2-2 0 0,-2 0 1 16,1 0-1-16,0 1-1 0,-1-1 2 0,2 0 0 15,-1 0-2-15,-1 0 0 0,2 1 1 16,-2-1 0-16,0 0 0 0,0 0-1 0,0 0 2 16,0 0 0-16,0 0 1 0,0-1-1 15,0 1-1-15,0 0 0 0,0 0 2 16,1 0-1-16,-1 0-1 0,1 0 0 0,-1-1 0 15,0 1 0-15,0-2-1 0,0 2 0 16,0 0 2-16,2-2-1 0,-2 1 2 16,0 0-2-16,0-1-1 0,-2 1-2 0,2-2 2 15,-1 1-4-15,-2 0-4 0,0-1-1 16,-2 0 0-16,-1 1-2 0,-2 0-1 0,0 0-1 15,-3 1 6-15,0-2-1 0,-3 3 0 16,2-1 1-16,-1 0-1 0,-2 1 2 0,2 0-4 16,-3 0-3-16,-1 0 4 0,0 0-3 15,-1 0 0-15,-1 0-2 0,-2 0-2 16,1 0-5-16,-4 0-6 0,2 0-4 0,-2 0-4 15,-3 0-5-15,0 0 1 0,-2-1 6 16,0 1 3-16,-1-1 6 0,0-1 7 0,-3 1 6 16,-2-1 4-16,1 0 0 0,-2 1 5 15,0 0-2-15,-1-2 3 0,-3 1-3 16,1 1 2-16,-1-1 1 0,0 1 0 0,-2 0 2 15,1-1 0-15,1 0 4 0,0 1-1 16,1 0 3-16,0-1 1 0,2 0 2 0,0 0 3 16,1 2 0-16,2-2 1 0,1 1 0 15,0 1-1-15,1-1-1 0,-1-1-2 16,1 2-1-16,-1 0-2 0,0 0 0 0,-1 0 0 15,0 0-4-15,-2 0-1 0,0 0-2 16,-2-1-1-16,-2-2-3 0,-1 3 2 16,-1-3 4-16,0 0 0 0,-1 2 0 0,0-2 4 15,2 0 2-15,0 0 2 0,2 0-1 16,2-1 5-16,1 2 2 0,2-2 2 0,2 1 2 15,2 0-1-15,0 0-3 0,1 2-3 16,0-1-3-16,0-1-4 0,-1 2 0 0,0-2-4 16,-2 3 0-16,1-1-1 0,-4-1 1 15,1 2 0-15,-2-4-4 0,-1 4 0 16,-2-3 0-16,1 0 2 0,-1 3 0 0,2-3 0 15,-1-1 2-15,1 0 3 0,0 1 3 16,1-1 0-16,1 0 2 0,2 1 2 0,2-1-2 16,0-1-3-16,3 1-1 0,0 1-2 15,1-1-2-15,-1 4 2 0,3-3-3 16,-1 0-1-16,0 3 0 0,0-2-1 0,1 0-2 15,-2 2 2-15,-1-3 0 0,1 2-1 16,-4-2 5-16,1 2 0 0,-1-1-1 16,-4-1-1-16,1 0 0 0,-1 0 3 0,1 0-3 15,-2 0 5-15,2-3 2 0,0 3 2 0,1 0 3 16,0-1 1-16,2 4 0 0,2-3-2 15,2 0-2-15,2 2-2 0,2-2-1 0,1 3-2 16,2 0 0-16,3 0-3 0,1 0-2 16,1 0 3-16,0 0-3 0,0 0 0 0,-1 2 0 15,-1-1 0-15,1-1 1 0,-6 1-2 16,-2 1 2-16,-1-2 1 0,1 1-1 15,-2-1 1-15,-1 0 0 0,0 0 0 0,1 0-1 16,-2 0-1-16,4 0 3 0,-1 1 0 16,0-1 0-16,0 0 2 0,2 0-2 0,1 0 1 15,1 2-4-15,5-2 2 0,-2 0-1 16,3 0-2-16,-2 2-1 0,1-1 1 15,-2 2 1-15,-1-2-1 0,-1 1-1 0,0 1 2 16,-4-1 0-16,0 1 0 0,-1-1-1 16,0 1 1-16,-2-2 2 0,1 1-2 0,-2 1 0 15,1 0 1-15,-1-2-1 0,1 1 0 16,-1-1-3-16,0 2 3 0,2-2 0 15,-1 1-2-15,2-2 2 0,0 2-2 0,2 0 3 16,1-2-2-16,0 3 0 0,-1-2 1 16,2 1 0-16,-1-2 0 0,1 4-1 0,1-2 2 15,0-1-1-15,1 0 0 0,1 1-1 16,0 0 0-16,1-1 0 0,-1 2 2 15,-3-2 0-15,0-1 1 0,2 1-1 0,-3 1-1 16,2-2 2-16,-2 1-3 0,-2 0 1 16,2 0-2-16,-1 2 2 0,-1-2 0 0,1 0-1 15,1 0 1-15,-1 2-1 0,-1-2 1 16,1 0 0-16,1 2-1 0,0-2 0 15,0 0 1-15,0 2 2 0,0 0-1 0,0-1 1 16,1 0-1-16,1 0 1 0,-1 2-1 16,0-1 0-16,-1 1 2 0,2-1-3 0,-4 0 4 15,2 0 0-15,0 0 0 0,-2 0 1 16,-1-2-3-16,0 2 0 0,0-2-2 0,1 0-1 15,-1 0 0-15,0 1-1 0,3-1 0 16,-1-1 1-16,1 0-2 0,1 1 3 0,-1 0 1 16,1-1 0-16,2 1 0 0,0-1 1 15,0 2-1-15,1-1-2 0,1 0 2 16,-2 1-1-16,1-2-2 0,2 3 2 0,1-3 2 15,-1 1 0-15,4-1-2 0,-2 2 3 16,1-2 1-16,0 0-4 0,-1 0 0 0,1 0 0 16,-1 0 1-16,2-2 1 0,-1 2 2 15,1-1 1-15,-1 1 0 0,1-1 0 16,0 1-3-16,-3 0-3 0,1 1 0 0,-1-1-1 15,0 1 1-15,-1-1 1 0,1 3 2 16,2-2 0-16,-1 1 1 0,0-2 0 0,2 3-2 16,-1-2 1-16,4-1 3 0,-1 2 4 15,2-1 12-15,1-1 16 0,1 0 15 16,2 0 12-16,2 1 3 0,-1-1-2 0,0 0-10 15,0 2-15-15,2-2-16 0,0 0-16 16,-2 0-8-16,0 0-1 0,0 2-8 0,-1 0-17 16,0-2-25-16,0 2-21 0,-3-1-16 15,3 2-37-15,-3-3-78 0,0 2-133 16,0-2-119-16,-1-2-56 0,1 0-20 0,4-2 12 15,3-3 72-15</inkml:trace>
    <inkml:trace contextRef="#ctx0" brushRef="#br0" timeOffset="4082.2335">960 4296 199 0,'-4'-3'319'15,"-1"0"36"-15,0 3-21 0,1-3-50 16,0 0-60-16,1 1-56 0,0-1-31 0,-1 1-22 15,1-1-11-15,1 1-8 0,-1-1-8 16,1 2-4-16,1 0-13 0,1-1-15 0,1 0-12 16,1 0-13-16,2-1-8 0,0 0-8 15,4 3-1-15,2-6 1 0,1 4-2 16,3 0-4-16,1-2 4 0,4 1-3 0,2-2 2 15,3 1-1-15,4 1 2 0,2-1 3 16,5-1-6-16,2 1 1 0,3-1-1 0,2 1-3 16,4-3-6-16,2 2 2 0,4 0 0 15,2 2-3-15,2-4-1 0,-1 2 2 16,0 1 2-16,0 1-1 0,0 0-1 0,0 1 1 15,-1-1 0-15,1 1-2 0,-2-1 0 0,0 1 0 16,-1-1 0-16,-1 1 0 0,0 0-1 16,-1-1 0-16,1 2 0 0,2-2-2 15,-1 0 1-15,3 3 1 0,1-4-1 0,2 0 0 16,0 2 1-16,2-4 1 0,-1 4 0 15,-1-2 0-15,0 0 0 0,-2 1 0 0,1-1-1 16,-2 0 0-16,-2 2 4 0,0-2 2 16,-3 2 0-16,0-2 1 0,-2 2 1 15,2-2 0-15,-2 4-4 0,1-3-1 0,-1 2-2 16,2-1 0-16,-1 1-3 0,1 1 1 15,-2-1 4-15,3 1-2 0,-3 0 2 0,0 0-2 16,-1 0 1-16,-2 0-1 0,-1 0-4 16,-1-2 1-16,-3 2 1 0,0 0 2 15,-3 0-1-15,1 0 1 0,1-2 0 0,-2 1 0 16,0 1-1-16,-1-1-3 0,1-1 3 15,-1 2 0-15,1-1 1 0,1 0 0 0,2-1 0 16,-1 0 2-16,1 1 2 0,0-2-1 16,1 2 0-16,0 0 0 0,0 0-2 15,2-2 0-15,0 2-3 0,-2 1 1 0,0-1-2 16,-1 0-1-16,-2 1 4 0,1 0 0 15,-2 0 0-15,-1 0 0 0,0 0-1 0,-2 0 2 16,0 0-3-16,-1 0 0 0,-1 0 2 16,1 0 0-16,1 0 1 0,-1-2 0 15,0 1-1-15,0 1 2 0,0-1 2 0,0-1-2 16,0 1 1-16,0-1 1 0,2 1 0 15,-1 1-1-15,-1-2-3 0,2 1 1 0,-2 1-1 16,1-1 0-16,-1-1 0 0,1 2 0 16,-1 0 1-16,3 0 0 0,-2 0 0 15,2 0-1-15,1-2-2 0,-2 2 1 0,2 0 1 16,-1 0-1-16,-1 0 1 0,1 0-1 15,0 0 1-15,0 0 1 0,-2 0-1 0,2-1 0 16,-2 1-1-16,1 0-1 0,-1 0 0 16,-1 0 1-16,0 0 0 0,-1 0-2 0,-1 0 0 15,1-1 4-15,-2 1-2 0,0 0 0 16,1 0 1-16,-1 0-2 0,-1-2 1 0,1 1-2 15,0 1 2-15,0-1 1 0,-1-1 1 16,3 2 0-16,0-4 0 0,1 4 1 16,-2-2 0-16,2 1-2 0,0 0-1 0,0-1 0 15,-1 2 1-15,-1 0-3 0,-2 0 2 16,-1-2 0-16,-2 1 1 0,-1 0 1 0,-1-1-1 15,0 2 0-15,-2-1 0 0,1 1 0 16,-2-3 0-16,1 2-1 0,-3 0 7 16,2-1-5-16,-2-1 0 0,2 1-1 0,-1-1 0 15,1 2 0-15,0-1-3 0,-2-2 3 16,0 1 1-16,0 2-1 0,-1 0 0 0,-1 0-1 15,-2-2-2-15,0 2 2 0,0 1 0 16,-1-2 2-16,0 2-1 0,-2 0 0 16,0 0-1-16,1 0 0 0,-1 0 0 0,2 0 0 15,0 0 3-15,-1 0 0 0,1 0 2 16,1 0-1-16,-1 0 2 0,0 0-1 0,-2 0-1 15,2 0-1-15,-2 0 0 0,1 0 0 16,-2 0-2-16,0 0 2 0,-2 0-1 16,1 0-2-16,-2 0 1 0,0 0 0 0,-1 0 0 15,0 0-2-15,1 0 4 0,1-2-1 16,-1 2-1-16,0-2 0 0,2 2 0 0,-1 0 0 15,1 0-5-15,1 0 3 0,-1-2 2 16,1 1-1-16,-2 1 0 0,1-1 3 0,-2-1 0 16,0 2 0-16,-1 0-2 0,-1-2 2 15,-2 0-1-15,0 2 0 0,-1 0-1 16,-1 0 1-16,0 0 1 0,-1 0 0 0,-1 0-2 15,2 0-4-15,-2 0 3 0,0 2 0 16,0 0 2-16,0 1-1 0,0 0 0 0,0 1 6 16,0 2-5-16,1 1 1 0,-1 2-2 15,1 0 2-15,2 4 0 0,1 1-4 0,0 1 0 16,-1 2-1-16,1 3-1 0,2 3 1 15,-2 1 1-15,0 3 0 0,0 4 1 0,-3-1 1 16,1 2 1-16,-2 1-3 0,-2 1 1 16,1 0 1-16,-2-1 1 0,-1 0-1 15,1 0 1-15,1-2 3 0,-1-2-4 0,2-2 0 16,-1-2-2-16,1 0 2 0,1-5-1 15,1 1 0-15,2-1 2 0,2-3 0 0,1-2 2 16,1 1-3-16,2 0 1 0,1-4 0 16,0 2 0-16,3-3 1 0,0 0 0 15,-1 0-2-15,1-2 0 0,-4 1 1 0,1-2 1 16,-1-1-5-16,-2-1 2 0,0-1 2 15,-3 0-1-15,2-1 0 0,-2-1 1 0,-1 3 2 16,-1-2-1-16,1-1-3 0,0 0 1 16,0 1-1-16,-2-1-3 0,1 1 3 15,-1 1-1-15,0 0 1 0,1 0-1 0,-2 1 3 16,0 3 1-16,0-1-2 0,0 2 2 15,0 0-1-15,1 2 0 0,0 0-1 0,-1 1 1 16,3-1-1-16,-1 1-2 0,0 0-1 16,1-2 2-16,0 2 0 0,1-2 0 15,-1 0 0-15,1-1 1 0,0 0 0 0,-1 2-1 16,-1-5 1-16,0 2 0 0,1-2 0 15,-1-2 1-15,1 0 0 0,-3-1 0 0,1 0-1 16,1-2 0-16,-2 0-1 0,1 0 1 16,-1 0-1-16,2-2 1 0,-1 3 0 15,-1-2 0-15,0 1 0 0,1 0 0 0,1 0 0 16,-2 1 0-16,1 0-3 0,0 0 3 15,-1 1 1-15,2-1 1 0,-1 0-2 0,-1 2-1 16,3-1 2-16,-2-1-1 0,-1 1 1 16,2-1 0-16,-2 0 1 0,0-1 1 15,1-1-2-15,-1 0-1 0,0 1 0 0,0-2-1 16,0 0-3-16,0 2 1 0,0 0-1 15,0-2 0-15,-1 0-2 0,-2 2 2 0,0-1 1 16,-2 3 0-16,-2-1 0 0,-1-1 2 16,1-1 1-16,-4 2-3 0,1-1 3 15,0 0-4-15,-1 1 2 0,0 0 0 0,-1-1 1 16,0-1 0-16,1 2 2 0,-2-3 0 15,1 1 0-15,-1 0 0 0,0-1-1 0,-1 1 0 16,-1-1-4-16,-3 3 4 0,1-2-2 16,0 1 3-16,-1-2-2 0,-2 3-4 15,0-2 2-15,-1 1 1 0,-1-1 0 0,0 2-3 16,0-1 2-16,2 0 2 0,-2 1 1 15,1 0-5-15,0-1 0 0,2 0 2 0,0 1-1 16,2 0 3-16,2-1-1 0,1-1 4 16,-1 2 2-16,3-1-3 0,0 1-1 15,-1-2 0-15,1 0-7 0,1 2-7 0,-2-2-7 16,1 0-8-16,0 0-7 0,-1 1-6 15,1-1 1-15,0-1 4 0,-2 0 5 0,0 0 6 16,0 0 7-16,-1 0 5 0,0 0 3 16,-1 0 4-16,0 1 6 0,0-1 2 15,1 0 2-15,-3 0 1 0,1 1 3 0,0 0 1 16,-1-1-1-16,0 0-1 0,1 0 0 15,1 0-1-15,-2 0-2 0,0 0-2 0,0 0 1 16,0 0-2-16,-2 0 1 0,0 0-2 16,1 0 2-16,0 0-6 0,-2 0 2 15,1-1 2-15,-1 0 1 0,0 1 1 0,-1-1-4 16,-1 1 8-16,-2-3-5 0,0 2 1 15,1 0 0-15,-4 0-1 0,1-2 1 0,-1 2 1 16,1-2 2-16,1 1-4 0,-1 1 0 16,3-2 0-16,-1 2 2 0,2-1-2 15,-1-1 0-15,2 0 3 0,0 3 0 0,3-4 1 16,-2 4-1-16,3-2-1 0,-1 1-2 15,1 1 0-15,-1-1-1 0,1-1 3 0,-2 2-3 16,0 0-1-16,0 0 1 0,-2 0 0 16,0 0 1-16,-2 0-4 0,1 0 3 0,0 0 4 15,-2 0 0-15,0 0 0 0,2 0-1 16,-2 0 1-16,2 0 2 0,0 0-1 15,0 0-1-15,0 0-1 0,-1 0 2 0,2 0-1 16,-1 0 0-16,0 2 1 0,1-2 3 16,0 0 5-16,0-2-1 0,2 2 0 0,0-1-1 15,-1-2 0-15,0 3-2 0,1-2-1 16,-1 1-2-16,-1-2 3 0,2 2 0 0,-1 0 1 15,0-1 2-15,1 2-2 0,-1 0 2 16,-1 0-2-16,1-2 4 0,-1 2-1 16,2-1-1-16,-2 1 0 0,1-1-2 0,-1-1 3 15,2 2-3-15,-2-1-2 0,0 1-3 16,1-2-1-16,0 1 1 0,1-2-2 0,-1 1-1 15,0 0-1-15,2 1 0 0,-1 0 2 16,-1-2-3-16,0 2 0 0,1 0-2 16,-2 1 2-16,-2-1-1 0,1 1 2 0,-2-2 2 15,-1 2 0-15,0 0-1 0,0 2 0 16,0-2 0-16,-1 1-1 0,1-1 0 0,-1 1 0 15,2 0 1-15,0 2-1 0,2-3 0 16,0 1 0-16,1-1 1 0,0 1 0 16,2-1-1-16,0 0 0 0,0 0-1 0,1 0 0 15,1-1-1-15,-1 0 3 0,0-1 1 16,1 1-2-16,-1-1 2 0,1 2-1 0,-1-1-2 15,-2 1-3-15,2-2 3 0,-1 2 1 16,1 0 0-16,0 0 1 0,1 2-1 16,0-2 2-16,0 1-3 0,2-1 1 0,-2 0 0 15,3 0 0-15,0 0 3 0,0 0-1 16,1-1 1-16,-1-1-4 0,1 1 1 0,0-2-2 15,-1 1 1-15,3 0-1 0,-2-1 2 16,0 0 2-16,-1 1-1 0,3 0-1 16,-3 0 3-16,1 1-2 0,0 1 1 0,-1-1-1 15,3 1 0-15,-2 0-1 0,0 0-7 16,-1 1 5-16,0 0-1 0,-2 1 2 0,2-2 4 15,-1 4-3-15,-1-4 6 0,2 0-3 0,0 3 0 16,0-3 0-16,0 1-5 0,-1 1 3 16,0-1-1-16,-2-1 0 0,2 0-1 15,-2 0-1-15,-2 0 2 0,1 0 1 0,-1 0-3 16,0 0 1-16,1-1-1 0,1-1 0 15,-2 1-1-15,0-2 0 0,1 3 2 0,0 0-2 16,0 0 3-16,-2-2 1 0,2 2 0 16,1-2 0-16,-1 2-1 0,1 0 0 15,-2 0-1-15,3 0 1 0,-1-2 0 0,-2 2 0 16,1-1 1-16,0 1-1 0,0-3 0 15,-2 3-3-15,0-2 3 0,1 1 0 0,-1-2 0 16,-1 2 3-16,2-2-1 0,-2 1-1 16,1 1 0-16,-1 0-1 0,-1-1 0 15,1 1-1-15,0-1 0 0,1 2 2 0,-1-2-2 16,1 1 2-16,2 0 0 0,0-1-1 0,-1 0-1 15,4 1 1-15,-2 0 1 0,3-1 1 16,0 1-2-16,0-1 5 0,2 1 0 16,1 1-2-16,0-2-1 0,-1 1-2 0,2 1-1 15,-1-1-1-15,1-1 1 0,0 2-1 16,0 0-1-16,0-2 1 0,1 0 2 0,1 2-1 15,-2 0-1-15,1-2 3 0,-2 1 0 16,-1 1 0-16,1-1 0 0,-2-1 0 16,0 2 2-16,-1 0-3 0,0 0 0 0,-3-2 0 15,0 0-2-15,0 2 0 0,-1 0 0 16,-1 0 1-16,-2-2 1 0,1 1-4 0,0 1 4 15,1 0 0-15,0-1 0 0,1 1 0 16,1-2-2-16,-1 1 4 0,1 1 0 16,0 0-2-16,0 0 1 0,2 0-1 0,-2 0 4 15,2 0-2-15,-1 0-1 0,1 0 1 16,-2 1-2-16,1 1 0 0,-1-1-1 0,0-1-1 15,1 0 0-15,-3 0-2 0,2 0 3 16,-1 1 1-16,-1 1 0 0,0-2-2 16,1 0 4-16,-2 0-1 0,2 0-1 0,0 2 0 15,0 0 2-15,2-2 0 0,1 0 0 16,-2 2 2-16,1-1-1 0,2 2 1 0,-3-3-4 15,2 0 1-15,-1 0 1 0,1 2-1 16,-1 0 0-16,1-2-1 0,-1 0 2 16,1 2-1-16,-1-2-4 0,-1 1 3 0,0-1 1 15,-1 1-1-15,0 1 0 0,0-2 0 16,-1 0 2-16,1 0-2 0,0-2 0 0,0 1 0 15,-1 1 1-15,0-1 2 0,1-1-1 16,-1 2 2-16,1-4-3 0,1 4 3 16,0 0-1-16,0 0-1 0,1-2-1 0,-1 2-3 15,0 0 2-15,1 2-4 0,1-2 3 16,-1 0 1-16,2 0-1 0,0 2 1 0,0 0-3 15,1-2 0-15,-1 0-1 0,0 2 1 16,0-1 3-16,0 2-1 0,0-3-1 16,-3 1 3-16,0 1 1 0,0-1-2 0,-1 2-1 15,1 0 1-15,0-1 0 0,0-1 1 16,0 0-2-16,0 1-1 0,0 0 3 0,2-1-1 15,-1 2 0-15,2-2-1 0,3 1 1 16,2 1 0-16,1-2-2 0,0 1 3 16,4-1 0-16,-2-1-1 0,3 1 2 0,-2 1-1 15,2-2-1-15,0 3 0 0,0-2 1 16,0 1 0-16,0-2-1 0,2 4 0 0,-2-4 1 15,0 2 2-15,0-1-2 0,-2-1-1 16,1 1 3-16,1 1 1 0,-3-1-4 0,0-1 0 16,2 1 0-16,-2-1 1 0,3 0-2 15,-3 0 0-15,1 2 2 0,1-2 1 0,1 0-2 16,1 0 1-16,-1 0 3 0,1 0-1 0,2 0-1 15,-1 0 2-15,1 0 4 0,1 0 3 16,0 0 3-16,-2 0 1 0,1 0 7 16,1-2 1-16,0 1-2 0,0 1 0 0,0 0-4 15,0 0-2-15,0 0-4 0,0 0-3 16,0 0-1-16,-1 0-3 0,1 0 1 0,0 0-1 15,0 0-2-15,0 0-2 0,0 0-2 16,0 0 0-16,0 0-1 0,0 0 3 16,0 0 0-16,0 0 0 0,1 0 0 0,-1 0-1 15,1 0-1-15,1 0-2 0,-2 0 4 16,1 0-1-16,1 0 2 0,0-1-2 0,1 1-10 15,0-2-9-15,-2 2-12 0,2 0-9 16,0-1-31-16,-2 0-107 0,0-1-186 16,-1 0-97-16,0-2-44 0,0 0-19 0,-1 1 13 15,0-2 102-15</inkml:trace>
  </inkml:traceGroup>
</inkml:ink>
</file>

<file path=ppt/ink/ink1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8:43.85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50356A7-9309-4A6B-A389-542F05795A9D}" emma:medium="tactile" emma:mode="ink">
          <msink:context xmlns:msink="http://schemas.microsoft.com/ink/2010/main" type="inkDrawing" rotatedBoundingBox="4559,6897 5705,8141 4722,9048 3575,7804" hotPoints="5434,7974 4684,8724 3934,7974 4684,7224" semanticType="enclosure" shapeName="Circle"/>
        </emma:interpretation>
      </emma:emma>
    </inkml:annotationXML>
    <inkml:trace contextRef="#ctx0" brushRef="#br0">-3748 1919 16 0,'0'-3'290'0,"0"-1"34"0,0-1 25 0,0 0-40 16,0-1-82-16,0 0-65 0,0 0-35 15,0 2-23-15,-1-2-11 0,0 2-9 0,1 1-6 16,-2-1-6-16,2 2-7 0,-2-1-3 16,0 1-3-16,1-1-5 0,-2 1-2 15,2 0-7-15,-1 1-2 0,0-1-4 0,0 1-4 16,-1 1-2-16,-1-2-6 0,0 1-3 15,0 0-4-15,0-1-6 0,-2 2-5 0,1-2-1 16,-1 1 0-16,0 1-1 0,-3 0 0 16,2 0-2-16,-1 0 2 0,1 0-2 15,-1 1-2-15,-2 1-1 0,2 0-3 0,0-1 3 16,0 0-1-16,1 2 3 0,-1-1-3 15,1 1 0-15,-2 0 1 0,3 1-2 0,-1 1-1 16,0 2-3-16,0-1 3 0,-1 0 3 16,-1 2-2-16,1-1-1 0,1 3 1 15,-2 1 1-15,-1-1-1 0,0 3-1 0,-1 0 1 16,2 1 3-16,1 0-2 0,-1 0-1 15,2 2 0-15,-1 0-5 0,3 0 3 0,-2 1-2 16,3 1 2-16,-2 1 2 0,1-1-1 16,1 1 1-16,-1 1-1 0,1 0 0 0,2 1 2 15,-1 0-4-15,0 0 3 0,2-1 4 16,-1 1-2-16,1 2 0 0,1-1-3 0,0 1 3 15,0 1-2-15,1-1-4 0,1 1 2 16,0 0 0-16,3 0 2 0,-3 2-1 16,4-1 2-16,-1 1-2 0,1-1 2 0,1 1-1 15,0 0-1-15,1-1-1 0,0 0 1 16,0-1 2-16,2 0-1 0,-2 0 3 0,2 0 1 15,-1-2 0-15,1 0-3 0,0-2 1 16,-1-1 1-16,1 1-2 0,1-1-1 16,0-3 2-16,0 2-1 0,0-1-1 0,0-2 4 15,1 1-2-15,1-1 2 0,0-1-3 16,1 0 0-16,1-1 0 0,0 0-4 0,1 0 2 15,0-1-1-15,1-1 2 0,0 0 0 16,1 0 1-16,0-1 0 0,2 2 1 16,-1-2 1-16,0-1 2 0,2 1-2 0,1 2 1 15,0-2 0-15,1-2 0 0,2 3-3 16,-2-3-1-16,2 1 4 0,0 0-1 0,1-3 1 15,0 0 0-15,-1 2-1 0,-1-3-1 16,1-1 1-16,0 2 0 0,0-2-2 16,-2 0-1-16,0-2 0 0,1 0 1 0,-1 0 0 15,-1-2-1-15,2-4 0 0,0 2 0 16,1-2 2-16,0 0-2 0,0-2-1 0,-1 0 0 15,1-2-1-15,0-1 2 0,0 0 0 16,-2-2 1-16,0 1 1 0,1-1-4 16,-4-1 0-16,1-1-3 0,-2 2 2 0,0-2 0 15,-1 1 0-15,-1-2 4 0,-2 2 2 16,-1-4 0-16,-1 4-2 0,1-3-1 0,-1 1 1 15,-2 0 1-15,1-2 0 0,-2 1-2 16,1 1 2-16,-2-2-2 0,1 0 1 16,0 1-2-16,-1 1 1 0,-1-2 0 0,-1 3-1 15,2-1 0-15,-4 0 1 0,1 0 1 16,-2 1 0-16,0 1-1 0,-1-4 0 0,-2 4 0 15,0-3 0-15,-1 1 1 0,0 0 3 16,-1-2-1-16,0 0 3 0,-2 0 2 16,1-1 0-16,0-1-3 0,-1-2 0 0,0 1-4 15,-1-1 0-15,1 2 0 0,-2-1 1 16,1-1 3-16,-2 0 0 0,1-1 5 0,-1 1 0 15,1 1 1-15,-2 1 1 0,-1 0-1 16,-1 2 1-16,1-1-1 0,1 1 0 16,-1 2-1-16,0-1-1 0,-1-1 0 0,-2 0-2 15,2 1 0-15,-1 1-1 0,-1-4-4 16,-1 1 2-16,-1 1 2 0,1-4-3 0,0 2 1 15,-1 2 1-15,1-1 3 0,-1-1-2 16,-2 3-1-16,2-1 2 0,-3 0 1 16,1 2 3-16,-1 0 2 0,1 1 4 0,-2-1 1 15,-1 1 1-15,0-2-3 0,1 2-4 16,-3 0-3-16,1-2-2 0,-2 1-3 0,1 1-1 15,-2 1 0-15,1-4 1 0,-1 4-2 16,2-2 1-16,-2 1 1 0,1 1-1 16,-1 0 1-16,3-2-3 0,-2 3 2 0,2-1-2 15,-2 1-1-15,3 0 3 0,0 1-2 16,1 1 2-16,0 2-3 0,1 0-2 0,-2 0 2 15,1 1-1-15,-1 2 1 0,2-1 0 16,-2 3 2-16,0 0 5 0,0 1-4 16,0 2-2-16,-1 1 1 0,1 0-2 0,-1 2-3 15,1 1-4-15,0 0-2 0,3 0-5 16,0-2-9-16,3 3-8 0,2-2-7 0,2 0-8 15,2 0-1-15,2 0-3 0,1-2 3 16,1 2 0-16,2-1-3 0,0-1-18 16,1 2-34-16,2-2-63 0,-2 3-107 0,2-1-128 15,0-1-60-15,-2 1-12 0,3 0 20 16,0-1 60-16</inkml:trace>
  </inkml:traceGroup>
</inkml:ink>
</file>

<file path=ppt/ink/ink1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8:47.48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2C8E501-4EB6-4985-91AA-FABFB3DAF2F6}" emma:medium="tactile" emma:mode="ink">
          <msink:context xmlns:msink="http://schemas.microsoft.com/ink/2010/main" type="inkDrawing" rotatedBoundingBox="10137,8141 15594,7908 15641,9003 10184,9236" hotPoints="15356,7917 15414,8879 10289,9189 10231,8227" semanticType="enclosure" shapeName="Rectangle"/>
        </emma:interpretation>
      </emma:emma>
    </inkml:annotationXML>
    <inkml:trace contextRef="#ctx0" brushRef="#br0">5634 2778 28 0,'-6'2'249'0,"2"-1"42"0,2 0-10 15,-3 0-31-15,1 0-38 0,0-1-41 16,0 0-43-16,0 0-33 0,1 0-18 0,-1 0-10 15,1 0-5-15,1 0-2 0,-1 0-4 16,1-1-4-16,0 0-7 0,-1 1-2 16,0 0 0-16,0 0-2 0,2 0-2 0,0 0 1 15,-2 0 1-15,0 0-2 0,0 0-2 16,1 0 1-16,0 1-3 0,1 0-2 0,0 1-3 15,-1-2-2-15,2 0-5 0,0 0-2 16,0 0-1-16,0 1-2 0,2-1 0 16,0 1 2-16,4 1 3 0,3-1-2 0,4 1-3 15,6-1 2-15,4-1-5 0,8 2-2 16,7-1-6-16,8-1 3 0,7 1 0 0,10-1-4 15,9 0-3-15,6 0 0 0,5 0-1 16,3 0-8-16,2 0 0 0,3 0 3 16,0 0 4-16,-2 0-2 0,-1 0 0 0,-2-1 2 15,-4 1 0-15,-2-1 1 0,-4-1-5 16,-6 0 3-16,-6-2 1 0,-3 2-2 0,-9-3 1 15,-5 1 2-15,-6-1 2 0,-5 1 3 16,-6-1 4-16,-4 1-3 0,-4-2 5 16,-4 2 3-16,-3-2 1 0,-2 2-1 0,-4 1-1 15,1-1 7-15,-3 2-4 0,-2-2-5 16,1 1-4-16,-3 1-3 0,-1 1-5 0,1-1-1 15,-2 1 0-15,2 1 0 0,0-1 0 16,0 1 1-16,-1 0 0 0,3 0-2 16,0 0 0-16,-1 1 1 0,2-1-1 0,1 0-1 15,-2 1 2-15,1-1 0 0,-2 3-3 16,1-2 3-16,-2 0 1 0,1 1 1 0,-1-4 1 15,-2 1 1-15,1 0-1 0,-1 1-3 16,0-1 1-16,-1 1 0 0,2-2 1 16,-2 1-2-16,0 1 3 0,0 0 0 0,0 0-1 15,0 0-2-15,1 0-2 0,-1 0 1 16,0 0-1-16,0 0 1 0,0 0-1 0,0 0 0 15,0 0 0-15,0 0 0 0,0 0 0 16,0 0-1-16,0 0 3 0,0 0 0 16,0 0 0-16,0 0 0 0,0 0 0 0,0 0 0 15,0 0-1-15,0 0 0 0,0 0-1 16,0 0 2-16,0 0 3 0,0 0-1 0,0 0-1 15,0 0-3-15,0 0 2 0,0 0-1 16,-1 0 1-16,1 0 0 0,0 0 0 16,0 0 4-16,0 0 0 0,0 0-2 0,0 3-2 15,0-2 1-15,0 0-1 0,1 0 0 16,-1-2 0-16,0 0 1 0,0 1-1 0,0-1 0 15,0 1 0-15,-1 0 0 0,-1 0 0 16,2 0-1-16,0 0-1 0,0 0 2 16,0 0 0-16,0 0-2 0,0 0 0 0,0 0 1 15,0 0-2-15,0 0-3 0,0 0-4 16,0 0-2-16,0 0-5 0,0 0-8 0,0-2-11 15,2 1-31-15,-1 0-65 0,0-1-120 16,-1-1-143-16,-1-2-71 0,0 0-29 16,-1 0 11-16,0-1 58 0</inkml:trace>
    <inkml:trace contextRef="#ctx0" brushRef="#br0" timeOffset="3090.1767">2181 2823 157 0,'5'-11'445'0,"2"-1"50"0,-4 0 30 15,0 2 17-15,-2 1-219 0,2 2-123 16,-3 1-76-16,0 1-44 0,0 1-26 0,0 2-16 15,0 0-10-15,0 1-8 0,-2 2-9 16,1 2-3-16,1 3-4 0,0 5-4 0,0 4 3 16,0 5 6-16,0 6 12 0,1 5 9 15,1 6 10-15,1 4 6 0,-1 5 2 16,2 4-5-16,-1 4-10 0,1 1-7 0,-1 2-10 15,0-2-4-15,0-2-5 0,-1-3 0 16,1-4 0-16,0-2-4 0,1-7 0 0,-1-1 1 16,-1-6-8-16,1-3-25 0,-1-5-25 15,-1-3-18-15,0-8-49 0,1-2-143 16,-2-7-170-16,1-6-72 0,-1-6-27 0,0-4-6 15,0-3 35-15</inkml:trace>
    <inkml:trace contextRef="#ctx0" brushRef="#br0" timeOffset="5408.3093">2113 2759 177 0,'-2'-3'319'0,"-1"0"29"0,0-1-2 16,2 1-67-16,-1-1-79 0,2 1-55 0,0-3-31 15,0 3-22-15,3 0-16 0,0-1-16 16,2 2-13-16,2-2-14 0,3 2-11 0,1-2-5 16,1 0-3-16,3 2 0 0,2-1 2 15,2 1 2-15,3 0 6 0,3-2 7 0,4 4 5 16,1-3 0-16,6 0 3 0,4 1-1 15,2-2-6-15,5 0-6 0,5 2-8 0,3-2-4 16,3 2-6-16,4-1-4 0,3 1-4 16,1-1-1-16,2 2 0 0,3-1 1 0,-1 0 3 15,0 1-1-15,1 0 2 0,1 1-1 16,-2-1 2-16,0 0-4 0,0 1 0 15,0-2-1-15,2 1 1 0,1 1 2 0,1-1-2 16,-1 1 0-16,-2-3-2 0,1 3 0 16,-2-1-3-16,0-1 4 0,0 2 0 0,0-3 2 15,-1 2-1-15,0-1 2 0,0 0 0 16,-2 0-1-1,-1 0-2-15,-1 1-4 0,-3-2 3 0,-2 2-1 0,-5 0 1 16,-4-1-1-16,-3 2 2 0,-4 0 3 0,-3 0-2 16,-1 0 0-16,-3 0-1 0,2-2 0 15,-2 2-1-15,0-1-2 0,2 1 1 0,-1-3 0 16,4 2 1-16,-1-1 1 0,1-1 1 15,1 1 1-15,0-1 1 0,1 1-1 0,-2-1 0 16,1 2-2-16,-2-1 0 16,0-1 0-16,-2 0-1 0,-1 1 1 0,-2 0 1 15,0 0 2-15,-3 1 0 0,-3 0-2 0,0-1 1 16,-1 2-1-16,0 0-2 0,0 0-1 15,-1 0-2-15,0 0 3 0,1 0-1 0,0 0 2 16,1 0-1-16,-1 0 1 0,0 0 1 16,1 0-1-16,-1 0-2 0,0 0 0 0,0 0 0 15,1-2 1-15,-1 1-3 0,0 1 3 16,-1-1 1-16,-2 1-1 0,-1-2 1 15,-2 1 1-15,0 1 3 0,-2-1-3 0,-2-1 1 16,-1 2 2-16,-1 0-3 0,-1 0 0 16,-1 0 1-16,-1 0 2 0,0 0 3 15,-1 0-1-15,0 0 1 0,2 0 1 0,0 0 2 16,2 0-1-16,0 0-3 0,4 0 1 15,2 0-1-15,1 0-2 0,2 3-1 0,1-2-2 16,0 2 1-16,-1 0-1 0,0-3-1 16,-3 4 0-16,-1-1 0 0,-1-2 1 0,-5 1 5 15,-2 0 2-15,-4-1 7 0,-1-1 5 16,-3 1 4-16,-1 1-1 0,-1-2-3 15,-1 2-4-15,0-1-5 0,0 2-4 16,-2-1-3-16,0 3 1 0,2 1 3 0,0 3-1 16,1-2 0-16,2 5 0 0,0-1 1 0,1 1-1 15,4 1-2-15,2 0-1 0,2 3 0 16,1 0-2-16,1 1-2 0,2 2-2 15,-1 1 0-15,1 1-3 0,-1 3 3 0,-3 1-1 16,-1 1 1-16,-3 2 2 0,-4 4 0 16,0 0 0-16,-3 1 0 0,-3-1 2 0,-1 1 2 15,0-2-2-15,-1-1 4 0,-2-1 1 16,0-5-3-16,1 0-1 0,0-4 2 15,1 0 2-15,1-2-1 0,0-5 1 0,0 0 4 16,0-2 2-16,3 0-2 0,-2-2 1 16,3-1 0-16,0 1-3 0,2 0-1 0,-1-2-4 15,2 2 1-15,0-2-5 0,0 1 2 16,0 0-1-16,0 0 1 0,0 1 2 15,-2 0-4-15,1-1 2 0,-2 0-1 0,1 1-1 16,-2-2 0-16,0 0-2 0,-2 1 1 16,0-2 0-16,2-1 0 0,0 1 1 0,-2-2 0 15,2 2 0-15,-2-2 0 0,1 0 1 16,-1-2 2-16,1 1-1 0,-1 0 1 15,0-1 0-15,1 2-1 0,0-3-1 0,0 2-5 16,-1-1 4-16,1-1-2 0,-1 2 0 16,0-2 4-16,-1-1 5 0,2 1-4 0,-1 0-2 15,-1-1 2-15,0 2 0 0,0-2-4 16,0 0-1-16,0 0 2 0,0 0 1 15,0 0-1-15,0 0 1 0,0 0 1 0,0 0 0 16,-1 0-1-16,1 0-1 0,-2 0-2 16,2 0-1-16,-2 0 0 0,0 0-1 0,-3 1 1 15,-1-1-1-15,-2 1 2 0,-2 0-2 16,-1 1 1-16,0 0-1 0,-1-1 1 15,-2 2-1-15,0-2 2 0,1 0 0 0,-4 2-3 16,1-1 1-16,-2 0 0 0,0 1-2 16,-1-2-1-16,-2 2-1 0,0 0-1 15,-1 3-1-15,-1-2 1 0,-2 0 2 0,-1-4 0 16,0 3 4-16,-2 0 0 0,0-2 1 15,-1 1-2-15,-2 1 2 0,1-2-1 0,0 1-1 16,0 0 0-16,1-1 1 0,0-1 2 16,-1 0-1-16,1 1 2 0,0-1 2 0,1 0 2 15,0 1 0-15,0-1 0 0,2 2 1 16,-2-2-1-16,4 1-1 0,-1 0-2 0,0 0 1 15,0 2 0-15,1 0-2 0,-2-3 0 16,1 2 0-16,-1-1 7 0,-2-1-3 0,1 1-2 16,-2 2-1-16,-1 0-1 0,-2-3 0 15,-4 2-6-15,0-1 2 0,-2 0 1 16,-1 1 2-16,-1-2-1 0,1 1 1 0,-1-1 0 15,0 0-1-15,3 0 2 0,-2 0-1 16,2 0 0-16,0 0-1 0,0-1 1 0,2 1 1 16,0-2-2-16,2 1 1 0,0 1-2 15,0-1 1-15,1-1 0 0,0 2 0 16,-1 0 2-16,2 0 1 0,-2 0 0 0,1 0-1 15,-2 0 2-15,-1 0-2 0,-2 0 0 16,0 0-1-16,-1 0 0 0,-2-3 0 16,-3 2 1-16,-1-1-1 0,-1 1 1 0,-1-2 2 15,0 1-2-15,-1 0 1 0,1-1-1 16,1-1 0-16,0 2-2 0,-1-1-3 0,1 1 5 15,0-1 0-15,1 2 0 0,0-1 3 16,1 1 4-16,0-2 1 0,2 3-1 0,0-1 0 16,0 1 2-16,2 0-4 0,2 1-3 15,1 0 1-15,2 1 0 0,2-1 0 16,3 1-3-16,0-1 2 0,3 1-2 0,0-1 3 15,0 1-2-15,1 1 1 0,0-2 0 16,1-1-2-16,0 1 2 0,0 1-2 0,-1-2 0 16,-1 0-1-16,-2 0 1 0,-2 0 0 15,-2 0 0-15,1 0 0 0,-4 0-1 16,2 1-3-16,-2 0 3 0,2-1-1 0,-2 0 1 15,2 0 4-15,-1 1-3 0,-2-1 2 16,-1 2-1-16,1-1-1 0,2 0 0 0,1 1-5 16,3-2 3-16,1 0-1 0,1 0 3 15,1 0 0-15,0 0 0 0,1 0 0 16,-1 0 1-16,2 0 2 0,0 0-1 0,2 0-1 15,1 0-1-15,1 0 0 0,-1 0 0 16,0 0 0-16,-2 0-4 0,-4 0 2 0,-1 0 3 16,-2 0 0-16,-2 0-1 0,-2 0 0 15,2-2 1-15,2 2-1 0,-2 0-2 16,0 0 0-16,1 0 2 0,-1 0 0 0,0 0 5 15,1 0 7-15,2 2 6 0,1 1 6 16,3-2 5-16,1-1-1 0,3 0-3 0,2 0-5 16,0 0-6-16,3 0-3 0,1 2-6 15,3-1-3-15,2-1 0 0,0 3-2 16,2-3 1-16,3 0 0 0,-1 0 0 0,1 2 1 15,2-1-2-15,-2 0 1 0,2 1-1 16,0-1-1-16,0 2 0 0,1-3 2 0,1 0 0 16,0 0-2-16,1 2 1 0,-1-1 1 15,0-1 1-15,2 1-2 0,-3 1 2 16,3-2 5-16,-1 0 0 0,-1 0 0 0,2 0 0 15,0 0-2-15,2 0-1 0,-2 0-2 16,0 0-8-16,0 0-15 0,0 0-17 0,0 0-24 16,1-2-97-16,-1 2-200 0,0 0-117 15,0 0-49-15,0 0-19 0,-1-1 7 16,-1 1 87-16</inkml:trace>
  </inkml:traceGroup>
</inkml:ink>
</file>

<file path=ppt/ink/ink1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9:23.25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BD4DC85-55EC-42B3-9F85-40C384BE1374}" emma:medium="tactile" emma:mode="ink">
          <msink:context xmlns:msink="http://schemas.microsoft.com/ink/2010/main" type="inkDrawing" rotatedBoundingBox="8312,13378 8388,11999 8494,12005 8419,13383" semanticType="callout" shapeName="Other">
            <msink:sourceLink direction="with" ref="{EAD2A16B-6DD5-43CA-9577-DB909CE4889A}"/>
          </msink:context>
        </emma:interpretation>
      </emma:emma>
    </inkml:annotationXML>
    <inkml:trace contextRef="#ctx0" brushRef="#br0">414 6785 92 0,'0'-8'348'16,"-2"-1"46"-16,1-4 39 0,-2 4-34 15,2-4-103-15,0 0-71 0,-1 0-54 0,1 2-37 16,-1-2-33-16,2 2-20 0,-1 0-18 16,0 1-18-16,1 0-9 0,0 1-9 0,0 0-4 15,0 0-6-15,0 2-2 0,0 0 0 16,0-1 0-16,1 2 0 0,0 0 2 15,-1 1 4-15,0-1 6 0,0 0 6 0,0 2 5 16,0 1 9-16,0 2-1 0,-1-1 1 16,0 2-2-16,1 0-7 0,-2 3-8 0,1 4-1 15,0 6 0-15,-1 7 1 0,-1 5 3 16,-1 6 9-16,0 8 9 0,-1 7 0 15,-1 5 2-15,1 9-2 0,-2 2-4 0,-1 8-8 16,1 1-10-16,-2 3-6 0,1 0-7 16,0-1-2-16,1-2 6 0,2-2 32 0,0-5 42 15,1-3 28-15,0-2 17 0,1-7 11 16,1-3 4-16,-1-6-31 0,0-5-39 0,2-5-24 15,1-4-10-15,-2-7-3 0,2-2 11 16,2-6 19-16,-2-3 22 0,1-2 15 0,0-2 10 16,1-4 3-16,1 0-12 0,-2-2-16 15,2-2-20-15,0-1-15 0,-1 1-15 16,0-2-10-16,-1 1-7 0,0 1-4 0,1-2-5 15,-2 2-5-15,1 1-3 0,-1-1-2 16,2-1-3-16,-2 2-3 0,0 0-1 0,0 0-1 16,0 0-2-16,0 0-1 0,0 0-1 15,0 0-1-15,0 0 1 0,0 0 0 16,0 0 4-16,0 0-3 0,0 0-2 0,0 0 2 15,0 0-3-15,0 0 0 0,1 0-3 16,0 0 1-16,1 0 2 0,0-2 1 0,0 2-1 16,-1-1 1-16,2 1 0 0,-3 0 1 15,1 0-1-15,1 0 0 0,-2 0 3 0,1 0-2 16,0 0 0-16,1 0-1 0,-2 0 2 15,1 0-2-15,1 0-1 0,-1 0-1 16,0 0 2-16,2 0 0 0,-2 0-2 0,1 0 1 16,-1 0 1-16,2 0 0 0,-2 1 0 15,1-1 0-15,-2 0 1 0,1 0 0 16,0 0 0-16,-1 0 2 0,2 0-3 0,-1 0 0 15,-1 0 0-15,2-1 0 0,-2 1 0 16,1-1 0-16,0-1 0 0,1 1 0 0,-1 0 1 16,2 0 0-16,-2-2-2 0,1 2 0 15,-1-1-3-15,2-1-6 0,-1 2-26 16,1-3-56-16,0 0-131 0,0 0-144 0,-1 0-108 15,0-2-189-15,-2 2-176 0,0-2-51 16,0 0 77-16,1 2 113 0,1 1 93 0,0-1 189 16</inkml:trace>
  </inkml:traceGroup>
</inkml:ink>
</file>

<file path=ppt/ink/ink1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9:32.36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9CDEF33-BF82-490A-B7A6-01F57767FCE6}" emma:medium="tactile" emma:mode="ink">
          <msink:context xmlns:msink="http://schemas.microsoft.com/ink/2010/main" type="writingRegion" rotatedBoundingBox="9238,15068 10440,15068 10440,15120 9238,15120"/>
        </emma:interpretation>
      </emma:emma>
    </inkml:annotationXML>
    <inkml:traceGroup>
      <inkml:annotationXML>
        <emma:emma xmlns:emma="http://www.w3.org/2003/04/emma" version="1.0">
          <emma:interpretation id="{43D0D115-0EBF-49F1-8D3E-11375D290B39}" emma:medium="tactile" emma:mode="ink">
            <msink:context xmlns:msink="http://schemas.microsoft.com/ink/2010/main" type="paragraph" rotatedBoundingBox="9238,15068 10440,15068 10440,15120 9238,15120" alignmentLevel="1"/>
          </emma:interpretation>
        </emma:emma>
      </inkml:annotationXML>
      <inkml:traceGroup>
        <inkml:annotationXML>
          <emma:emma xmlns:emma="http://www.w3.org/2003/04/emma" version="1.0">
            <emma:interpretation id="{652CDE6A-391A-400D-BC24-6F09B5C1E304}" emma:medium="tactile" emma:mode="ink">
              <msink:context xmlns:msink="http://schemas.microsoft.com/ink/2010/main" type="line" rotatedBoundingBox="9238,15068 10440,15068 10440,15120 9238,15120"/>
            </emma:interpretation>
          </emma:emma>
        </inkml:annotationXML>
        <inkml:traceGroup>
          <inkml:annotationXML>
            <emma:emma xmlns:emma="http://www.w3.org/2003/04/emma" version="1.0">
              <emma:interpretation id="{EAD2A16B-6DD5-43CA-9577-DB909CE4889A}" emma:medium="tactile" emma:mode="ink">
                <msink:context xmlns:msink="http://schemas.microsoft.com/ink/2010/main" type="inkWord" rotatedBoundingBox="9238,15068 10440,15068 10440,15120 9238,15120">
                  <msink:destinationLink direction="with" ref="{BBD4DC85-55EC-42B3-9F85-40C384BE1374}"/>
                </msink:context>
              </emma:interpretation>
            </emma:emma>
          </inkml:annotationXML>
          <inkml:trace contextRef="#ctx0" brushRef="#br0">1237 9620 237 0,'-4'3'277'16,"2"0"0"-16,-3-1-27 0,3-1-45 0,-2 2-46 16,-1-3-35-16,3 1-22 0,0 0-17 15,0-1-9-15,-1 1-6 0,1-1-7 0,1 2-10 16,0-1-11-16,-1-1-10 0,2 1-10 15,0-1-7-15,0 2-6 0,0 1-5 16,3-2 8-16,3 3 9 0,-1 0 8 0,3 1 6 16,2-2 14-16,2 0 9 0,5 1-1 15,2-1-5-15,5-3-2 0,4 0-3 0,5 0-9 16,5 0-3-16,7-3 0 0,4 0-2 15,6-1 1-15,5 1-1 0,3-1-3 16,1 1-6-16,2-1-5 0,-1 1-4 0,-2 0-5 16,-2 1-4-16,-5 1-2 0,-4-2-1 0,-3 2-4 15,-7 0 0-15,-5 0-1 0,-4 1-1 16,-6-2 1-16,-7 2 0 0,-2 0-1 15,-4 0 3-15,-3 0 2 0,-3 0 5 0,-1 0 1 16,-2 0 5-16,0 0 3 0,-3-1-2 16,0 0 0-16,-1 1-2 0,-1-1-3 0,0 0-2 15,-1 1-2-15,-1-2-3 0,2 1-1 16,-1 1 0-16,1-1 3 0,0 1-3 15,0-2 0-15,0 1 1 0,0 1 0 0,0 0 0 16,-1 0-5-16,1 0 3 0,0 0 0 16,-2 0 0-16,2 0 0 0,0 1 2 0,0-1 0 15,0 2 2-15,0-2-2 0,0 0-2 16,0 0-1-16,0 0-2 0,0 0 0 15,0 0 2-15,0 0 0 0,-1 1 4 0,1-1 1 16,-2 0-2-16,2 0-2 0,0 0 0 16,0 1-1-16,0 1-2 0,0-2 1 0,-1 0 2 15,1 1 1-15,0 0 0 0,-1-1-1 16,1 0 0-16,-2 0 1 0,1 0 0 15,-2 0-1-15,0 0 0 0,1 0 0 0,0 0 1 16,0 0-1-16,-1 0 1 0,0 0-1 16,0-1 2-16,1 0 0 0,-3 1-2 0,3 0 0 15,-1-2 1-15,0 1-1 0,2 1 0 16,-2 0 0-16,0 0 0 0,1 0 0 15,0 0 0-15,1 0-1 0,-1 0 0 0,2 1 0 16,-1 1 0-16,0-2 1 0,1 1-1 16,0-1 1-16,0 0 0 0,-2 1 0 0,1-1 0 15,1 0 2-15,0 0 2 0,0 0-3 16,0 0 2-16,-1 0-1 0,-1 0-1 15,2 0-3-15,0 0 0 0,0 0 0 0,0 0 1 16,0 0-2-16,0 0 1 0,0 0 2 16,0 0-1-16,0 0 1 0,0 0 0 0,0 0 0 15,0 0 0-15,0 0 0 0,0 0 1 16,-1 0-1-16,1 0-1 0,0 0 1 15,1 0 0-15,-1 0 0 0,2 1 0 0,-1 0 0 16,0 1 2-16,1-2-1 0,-1 1 0 16,0 0-3-16,2-1-5 0,0 1-8 0,1 2-14 15,0-2-33-15,2 1-49 0,-1-2-56 16,1 3-72-16,1-2-89 0,1 1-90 15,1-1-22-15,0-1 19 0,0 1 44 0,2-1 67 16</inkml:trace>
        </inkml:traceGroup>
      </inkml:traceGroup>
    </inkml:traceGroup>
  </inkml:traceGroup>
</inkml:ink>
</file>

<file path=ppt/ink/ink1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9:42.33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3D3B5EF-3C80-432D-9F86-DBCB22474C1B}" emma:medium="tactile" emma:mode="ink">
          <msink:context xmlns:msink="http://schemas.microsoft.com/ink/2010/main" type="inkDrawing" rotatedBoundingBox="3639,16801 10286,16937 10284,17021 3637,16886" shapeName="Other"/>
        </emma:interpretation>
      </emma:emma>
    </inkml:annotationXML>
    <inkml:trace contextRef="#ctx0" brushRef="#br0">149-1 253 0,'-16'4'364'0,"3"-2"43"0,-1-1 9 16,0 1-75-16,2-1-92 0,-1-1-60 0,2 0-41 15,2 0-30-15,1 0-24 0,-1 0-19 16,2 0-11-16,2-1-11 0,2-1-11 0,0 2-9 16,1 0-4-16,0 0-8 0,0 0-3 15,2 0-5-15,-2 0-1 0,2 0-4 16,-1 0-1-16,-1 2-2 0,2-1-3 0,-1-1-2 15,0 0 0-15,1 1 1 0,0-1-1 16,0 2 0-16,0-2-1 0,0 3 2 0,1 0 0 16,0-1 1-16,2 0 1 0,1 1 0 15,2 0 3-15,2 1 0 0,3-2 3 0,3 2 2 16,4 0 4-16,5 2 6 0,5-3 13 15,7 4 14-15,7-2 19 0,7 1 20 16,9-2 29-16,9 3 36 0,10-4 36 0,13 1 22 16,9 2 0-16,15-6-2 0,14 4-19 15,12-4-33-15,15 0-41 0,13-2-24 0,11 0-17 16,15 2-14-16,11-2-14 0,11 2-11 15,8 2-2-15,5-2-11 0,8 4-6 0,6-1-8 16,2 2 4-16,0 0 2 0,1 1-1 16,-5 0-6-16,-3 2-1 0,-12-2 5 15,-8 2-6-15,-12-4-1 0,-11 2-4 0,-12-2 0 16,-14 0 0-16,-12-1-5 0,-17-1-1 15,-12-1 3-15,-14 1-1 0,-15-2 4 0,-11 0 1 16,-12 0 2-16,-11 0 2 0,-13-2 13 16,-9 1 29-16,-9 1 32 0,-7-1 40 0,-5 0 32 15,-5 1 20-15,-5 0 4 0,-2 0-16 16,-2 0-29-16,-1 0-33 0,-3 0-29 0,-1 0-22 15,2 0-14-15,0-1-12 0,0-2-9 16,1 2-7-16,0-1-3 0,0-1-1 0,1 2-1 16,0-2-1-16,-2 3 0 0,-2-1 0 15,0-1 1-15,-1 2 1 0,-2 0-3 16,2 0-2-16,-1 0-1 0,-1 0 3 0,0 0-1 15,0 0-1-15,0 0 2 0,0 0 3 16,-1 0 1-16,1 0-1 0,0 0-2 16,0 0 0-16,0 0-1 0,0 0-2 0,0 0-3 15,0 0-14-15,0 2-24 0,-2-1-40 16,2-1-70-16,-2 1-129 0,0 1-129 0,0-1-72 15,-1-1-66-15,-3 1-146 0,-2-1-105 16,0-1 34-16,-3 1 81 0,1-1 62 0,-1-2 75 16</inkml:trace>
  </inkml:traceGroup>
</inkml:ink>
</file>

<file path=ppt/ink/ink1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18:47.376"/>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890 97 265 0,'-3'1'384'15,"-1"-1"43"-15,1 2 36 0,0-1-98 0,2-1-104 16,0 1-68-16,-2-1-46 0,3 0-35 15,-2 0-34-15,2 0-22 0,2 0-18 0,-1-1-13 16,1 1-8-16,0 0-6 0,1-1-4 16,0 1 0-16,0-2 1 0,-1 2 1 15,1 0 5-15,-2 0-1 0,1 0-1 0,-2 2 1 16,0-2-1-16,0 0 5 0,0 0 10 15,0 0 20-15,-2 1 31 0,1-1 41 0,1 0 43 16,-1 0 46-16,-1-1 26 0,2-1 15 16,-1 2-5-16,1-1-21 0,-3 0-23 0,2 0-34 15,-1-2-21-15,0 2-21 0,-1 0-22 16,2-1-17-16,-4 0-19 0,0-2-17 0,-1 1-17 15,1 0-13-15,-3-1-7 0,-2 1-5 16,0-3-2-16,-3 2-4 0,-4 1 0 16,-1-1-2-16,-4-1 1 0,0 3-1 0,-4-1-2 15,-1 1 3-15,-2-1 2 0,-2 2 3 16,0-1 7-16,1 2 11 0,-3-2 14 0,2 2 9 15,1 0 11-15,1 0 6 0,0 2 3 16,3-2-2-16,0 1-5 0,4 0-4 16,1-1-7-16,2 0-4 0,3 0-6 0,1 0-6 15,1 0-6-15,3 0-6 0,1-1-5 16,1 0-4-16,-1 1-5 0,-1-2-2 0,0 0-2 15,-1 0-2-15,-2 1 0 0,0 1 0 16,2-1 0-16,-2 0-1 0,2 1 2 16,-1 0 0-16,1 0 0 0,1 0 0 0,1 0 0 15,2 0 4-15,1 0 3 0,2 0 5 16,-1 0 6-16,2 0 3 0,0 0 2 0,1 0-1 15,0 0-4-15,1 0-3 0,-1 0-5 16,0 0-4-16,2 0-3 0,-2 0-3 16,2 0-1-16,-2 0-1 0,0 0-1 0,2 0 1 15,-1 0-2-15,2 0 1 0,-1 0 0 16,1-1 0-16,0 1-3 0,0-2-5 0,0 1-6 15,1 1-10-15,2 0-13 0,0 0-16 16,0-1-21-16,-1 1-40 0,2 0-97 16,2-2-133-16,-2 2-90 0,2-3-107 0,-1 2-213 15,-1-2-102-15,2 0 27 0,-4 0 103 16,1-1 79-16,-1 1 113 0</inkml:trace>
</inkml:ink>
</file>

<file path=ppt/ink/ink1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18:51.802"/>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5 86 70 0,'-1'0'313'0,"0"0"37"0,1 0 27 0,-2-1-52 16,1 0-80-16,1 0-70 0,0-1-43 15,0 1-27-15,1-1-19 0,1-1-15 0,-2 2-11 16,1-3-8-16,0 2-3 0,2-1-2 16,-2 2-2-16,1-1 3 0,-1-1 0 0,1 2 3 15,-1-1 0-15,-1 1-3 0,1-2-4 16,1 3-4-16,-2-2-2 0,0 0-8 15,0 2-4-15,0 0-5 0,0 0-2 0,-2-3-4 16,2 3-2-16,-1-1-2 0,1-1 1 16,0 2-5-16,0 0 0 0,0 0 0 0,0 0-3 15,0 0-1-15,-1 0-1 0,1 0 1 16,0 0-2-16,0 0 1 0,0 0-3 15,1 0 1-15,-1 0-1 0,0 0-1 0,0 0-1 16,0 0-1-16,1 2 4 0,1-1 1 16,0 2 0-16,3-3 0 0,0 2-1 0,1 0 2 15,0-2-3-15,4 0 2 0,1 2-1 16,3-1-1-16,2-1 2 0,1-1 0 15,5-1 1-15,1 2-3 0,2-4 2 0,5 4-1 16,0-4-3-16,5 2 1 0,-1-2 2 0,1 1-2 16,0-2-1-16,1 1 3 0,-1 1 5 15,-1-1-3-15,-2-1-2 0,-5 2 3 0,-2 0-1 16,-6 2 0-16,-1-2-4 0,-6 2 2 15,-1 1 0-15,-1-2 0 0,-5 2 0 16,0 2-2-16,-1-2 1 0,-3 1 1 0,0 2 2 16,1-2 0-16,-1 1 4 0,-1 1-3 15,2-2 1-15,-1 1-1 0,-1 1-1 0,1-2 0 16,1 2-2-16,0-1 0 0,0-2-1 15,-1 1-6-15,1-1-6 0,0 0-8 16,0 0-21-16,-1 0-76 0,-1 0-149 0,-1-1-143 16,-2 1-74-16,-1-1-33 0,0 0-1 15,-2 1 64-15</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3:50.29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14989F2-B7F1-4259-964F-3E8DA49C298C}" emma:medium="tactile" emma:mode="ink">
          <msink:context xmlns:msink="http://schemas.microsoft.com/ink/2010/main" type="writingRegion" rotatedBoundingBox="21646,3287 24324,3530 24253,4315 21575,4071"/>
        </emma:interpretation>
      </emma:emma>
    </inkml:annotationXML>
    <inkml:traceGroup>
      <inkml:annotationXML>
        <emma:emma xmlns:emma="http://www.w3.org/2003/04/emma" version="1.0">
          <emma:interpretation id="{C86659FD-41C9-41C8-9B72-31DD0F120DEE}" emma:medium="tactile" emma:mode="ink">
            <msink:context xmlns:msink="http://schemas.microsoft.com/ink/2010/main" type="paragraph" rotatedBoundingBox="21646,3287 24324,3530 24253,4315 21575,4071" alignmentLevel="1"/>
          </emma:interpretation>
        </emma:emma>
      </inkml:annotationXML>
      <inkml:traceGroup>
        <inkml:annotationXML>
          <emma:emma xmlns:emma="http://www.w3.org/2003/04/emma" version="1.0">
            <emma:interpretation id="{502B6A18-1A61-4369-8A94-4294E3200091}" emma:medium="tactile" emma:mode="ink">
              <msink:context xmlns:msink="http://schemas.microsoft.com/ink/2010/main" type="line" rotatedBoundingBox="21646,3287 24324,3530 24253,4315 21575,4071"/>
            </emma:interpretation>
          </emma:emma>
        </inkml:annotationXML>
        <inkml:traceGroup>
          <inkml:annotationXML>
            <emma:emma xmlns:emma="http://www.w3.org/2003/04/emma" version="1.0">
              <emma:interpretation id="{C10F034D-BDB6-471F-95B4-A5652632BC63}" emma:medium="tactile" emma:mode="ink">
                <msink:context xmlns:msink="http://schemas.microsoft.com/ink/2010/main" type="inkWord" rotatedBoundingBox="21646,3287 24324,3530 24253,4315 21575,4071"/>
              </emma:interpretation>
              <emma:one-of disjunction-type="recognition" id="oneOf0">
                <emma:interpretation id="interp0" emma:lang="" emma:confidence="0">
                  <emma:literal>east</emma:literal>
                </emma:interpretation>
                <emma:interpretation id="interp1" emma:lang="" emma:confidence="0">
                  <emma:literal>Cast</emma:literal>
                </emma:interpretation>
                <emma:interpretation id="interp2" emma:lang="" emma:confidence="0">
                  <emma:literal>est</emma:literal>
                </emma:interpretation>
                <emma:interpretation id="interp3" emma:lang="" emma:confidence="0">
                  <emma:literal>es+</emma:literal>
                </emma:interpretation>
                <emma:interpretation id="interp4" emma:lang="" emma:confidence="0">
                  <emma:literal>eSt</emma:literal>
                </emma:interpretation>
              </emma:one-of>
            </emma:emma>
          </inkml:annotationXML>
          <inkml:trace contextRef="#ctx0" brushRef="#br0">726 392 162 0,'0'10'457'16,"1"-3"49"-16,2-2 28 0,1-3 5 0,5 1-161 16,0-2-105-16,5-2-47 0,2-2-14 15,2 1-6-15,2-3-10 0,-1-2-26 16,1 3-40-16,1-4-37 0,-2 0-32 0,-1-1-22 15,0 0-4-15,-4-2 18 0,-3 1 17 16,-3-4 28-16,-2-1 31 0,-5-1 38 0,-1-2 22 16,-4 0 3-16,-3-1-2 0,-3 1-13 15,-1 2-17-15,-1 3-26 0,-2 0-23 0,0 3-19 16,-1 4-20-16,-1 3-18 0,-1-1-12 15,1 8-9-15,-2 2-4 0,0 5-1 0,2 4 6 16,-1 4 2-16,3 3 4 0,1 4 1 16,2 3-2-16,1 2-5 0,3 3-8 15,3-2-3-15,3 0-5 0,3 0-7 0,4-1-8 16,3-3-9-16,5-1-20 0,4-3-34 15,5-6-72-15,5-4-145 0,4-5-139 0,5-5-96 16,1-6-135-16,5-6-199 0,-2-2-50 16,0-3 82-16,-4-3 108 0,-1 0 83 15,-3 0 146-15</inkml:trace>
          <inkml:trace contextRef="#ctx0" brushRef="#br0" timeOffset="395.0226">1427 193 81 0,'-1'-9'426'0,"0"1"60"15,-1-1 35-15,0 2 6 0,-3 1-132 16,1-1-126-16,-1 2-67 0,-2 0-21 0,-1 0 7 16,-3-1 23-16,-2 2 20 0,-1 1 5 15,2 1-13-15,-3 1-25 0,1 1-33 16,0 0-43-16,1 3-38 0,-1 0-28 0,2 1-21 15,1 3-8-15,0 2-5 0,2 1 4 16,2 2 11-16,2 1 16 0,-1 3 22 0,5 2 24 16,1 4 22-16,1 1 10 0,4 1 5 15,1 1 5-15,1 1 1 0,3 2-7 16,2-2-10-16,2 0-13 0,0-1-10 0,1 0-15 15,1-1-18-15,1-1-15 0,-2-1-10 16,-1-3-10-16,-2 1-5 0,-2-2-6 0,-2-3-6 16,-2 1-3-16,-2-2-4 0,-3-2 1 15,-4 2-4-15,-3-3-4 0,-4 1-10 16,-4-2-17-16,-4-3-32 0,-4-1-54 0,0-3-95 15,-3-4-150-15,2-6-121 0,1-3-78 16,1-4-133-16,2-6-159 0,4-4-17 0,4-5 94 16,4 0 96-16,7-4 77 0,6-2 156 15</inkml:trace>
          <inkml:trace contextRef="#ctx0" brushRef="#br0" timeOffset="605.0347">1623 102 197 0,'12'-3'458'0,"0"-3"42"16,-2 5 27-16,0 1 0 0,1 4-184 15,0 5-60-15,2 5 44 0,0 4 51 0,1 5 40 16,-1 1 27-16,0 5 10 0,-1 2-53 16,0 5-90-16,1 2-79 0,1 3-55 0,-1 2-43 15,2 2-40-15,-2-4-43 0,-2 1-75 16,-2-6-116-16,1-1-172 0,-3-5-131 0,-2-5-134 15,-2-6-204-15,-3-5-113 0,0-6 13 16,-4-4 117-16,0-8 103 0,-3-5 120 0</inkml:trace>
          <inkml:trace contextRef="#ctx0" brushRef="#br0" timeOffset="755.0432">1723 491 143 0,'-5'-5'445'0,"5"1"52"16,4 1 38-16,5-1 30 0,4 2-103 0,6-2-61 16,4-1-25-16,5 0-11 0,5-3-16 15,4 2-38-15,6-2-76 0,3 2-89 16,4-1-128-16,2-1-160 0,0 1-127 0,-1 0-242 15,-5 1-185-15,-5-1-97 0,-7 0 13 16,-6 1 90-16,-6 2 93 0</inkml:trace>
          <inkml:trace contextRef="#ctx0" brushRef="#br0" timeOffset="-405.0229">-263 189 101 0,'-16'-5'455'0,"1"3"57"0,2 0 33 15,2-1 26-15,4 2-152 0,1-2-138 0,4 2-62 16,5 0-6-16,5-2 28 0,7-1 22 16,7 0 14-16,9 0 2 0,7-2-12 15,9-1-37-15,8 1-53 0,7-1-47 0,2-1-47 16,2 1-57-16,0-2-103 0,-2 2-131 15,-5-1-98-15,-4-1-123 0,-4 0-250 0,-6 1-113 16,-5 1 8-16,-6 0 79 0,-6 2 70 16,-3 0 115-16</inkml:trace>
          <inkml:trace contextRef="#ctx0" brushRef="#br0" timeOffset="-611.0349">21 25 272 0,'-3'-4'506'15,"0"-2"72"-15,0 1 64 0,1 1 42 0,-1 1-185 16,0 1-92-16,2 1-32 0,-2 4-2 15,3 3-1-15,0 2-18 0,1 7-29 0,2 4-29 16,1 6-47-16,3 5-60 0,1 5-59 0,3 4-45 16,0 3-34-16,2 6-21 0,0 3-12 15,0 3-7-15,-2 1-5 0,0-4 0 16,-2-2-6-16,1-6-5 0,-3-2-11 0,1-8-15 15,-2-5-22-15,-1-4-40 0,-1-4-55 16,-1-6-121-16,-2-4-136 0,1-7-105 0,-5-6-187 16,-2-4-150-16,-1-9-40 0,-4-1 73 15,2-5 118-15,-3-6 104 0,-3-1 202 16</inkml:trace>
        </inkml:traceGroup>
      </inkml:traceGroup>
    </inkml:traceGroup>
  </inkml:traceGroup>
</inkml:ink>
</file>

<file path=ppt/ink/ink1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18:54.339"/>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31 65 206 0,'-4'-1'326'0,"1"-2"35"0,1 1-17 0,1-2-47 16,0 1-65-16,-1 1-51 0,1-1-34 15,0 1-22-15,-1 0-13 0,2 0-20 16,-1 1-12-16,-1 1-11 0,2 0-9 0,-1 0-5 16,0 0-7-16,-1 0-4 0,2 0-2 15,-1 1-5-15,0-1-3 0,1 0-3 0,-2 0-3 16,1 0-2-16,1 0 0 0,-2 2 1 15,1-2 2-15,1 1 1 0,-1 0 3 16,1-1 4-16,0 0 2 0,0 0 0 0,0 0 2 16,0 0 1-16,0 0 0 0,0 0 1 15,1 0-4-15,-1 0-4 0,3 0-5 0,0 0-5 16,1-1-7-16,1 0-7 0,2-1-2 15,3 1-2-15,1 0-4 0,1 1-3 16,0-2 0-16,4 1 0 0,-1 1-2 0,0-1-1 16,3-1 3-16,-2 2 3 0,3 0-1 15,1 0-2-15,0-2 0 0,1 1 1 0,0 1-1 16,-1-1-2-16,0 1-1 0,2 0 2 15,-2 0 0-15,2 0-4 0,-1 0 3 16,-3 0-1-16,0 0 0 0,-2 0 3 0,2 0 0 16,-3 0-1-16,0 0 0 0,-1 0 0 15,0 0 0-15,-1-2 0 0,1 2 2 0,0 0 0 16,0-2 0-16,-2 0 1 0,2 2 1 15,0-3 0-15,-1 0 0 0,1 2 1 16,0-2-2-16,0 3-1 0,-2-2 1 0,-1 1-2 16,0 0 0-16,-1-1 1 0,-2 2-1 15,1 0 0-15,-2 0 0 0,2 0-2 0,-4 0-1 16,1 0 2-16,-1 0 1 0,1 2 0 15,-2-1 1-15,0-1 2 0,0 0 0 16,-1 0-3-16,1 0 0 0,0 0 0 0,-3 0 1 16,3 0-1-16,-1 0 2 0,0 0 1 15,-2 0-1-15,2 0-1 0,-3 0 0 0,0 0 3 16,0 0-3-16,0 0 1 0,0 0 1 15,0 0 0-15,0 0 2 0,0 0-5 16,0 0 0-16,0 0 1 0,0 0-1 0,0 0 0 16,0 1-2-16,0-1 1 0,0 0-2 15,1 0 3-15,-1 0-1 0,0 0 1 0,0 0 2 16,0 0-1-16,0 0 3 0,0 0-3 15,0 0 2-15,0 0-2 0,0 0-2 16,0 0 2-16,0 0-1 0,0 0 2 0,0 0-3 16,0 0-6-16,0 0-20 0,0 0-30 15,-1 0-27-15,1-1-36 0,-3 0-117 0,1-2-202 16,-1 2-86-16,-3 0-28 0,2 0-4 15,-3-1 19-15,2 1 111 0</inkml:trace>
</inkml:ink>
</file>

<file path=ppt/ink/ink1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18:59.072"/>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110 63 63 0,'0'-2'160'0,"0"2"10"15,1 0 7-15,-1 0-2 0,1 0-7 16,-1 0-13-16,0-1-18 0,0 1-23 0,0 0-26 15,0 0-18-15,0 0-14 0,0 0-7 16,0 0-6-16,0 1-5 0,0-1 2 0,0 2 5 16,-1-1 3-16,1-1 4 0,0 0 5 15,0 0 5-15,0 0-1 0,0 0-3 0,-1 0-2 16,1 0-9-16,-2 0-6 0,1 0-7 15,1 0-8-15,-1 0-6 0,-1 0-7 16,2 0-4-16,-3 0-3 0,2 1 0 0,0-1-1 16,-1 0-1-16,2 0 2 0,-1 0 3 15,0 0 3-15,-2 0 4 0,1 0 3 0,1 0 5 16,-2 0 0-16,2 0-1 0,0 0-2 15,-2 0-1-15,0-1-6 0,-1 1-5 16,1 0-1-16,0 0-2 0,-1 0-2 0,2 0-3 16,-3 0 3-16,3 0 1 0,-2 0 2 15,1 0 2-15,0 0 4 0,2 0 5 0,-1 0 2 16,0 0 0-16,2 0 0 0,-3 0-1 15,3 0-1-15,-2 0-3 0,1 0-2 16,1 0-3-16,-1 0-1 0,-1-1-2 0,0 1 1 16,0 0-3-16,-1 0-1 0,1 0 1 15,-2 0 2-15,1 0 3 0,0 0 0 0,0 0 2 16,1 0 2-16,-1 0-1 0,1 0 0 15,2 0 0-15,-1 0 0 0,0-2-2 16,1 2 0-16,0 0-1 0,0 0-1 0,0 0-1 16,0 0-5-16,0 0 0 0,0-1 0 15,0 1-3-15,1-1 1 0,0 1-1 16,-1-2 0-16,2 2-1 0,-1 0 1 0,1 0 0 15,0 0-1-15,2 0-1 0,1 0 1 16,1-1 2-16,1 0 0 0,2 1 0 0,-1-1-1 16,3 1 0-16,0-3 0 0,1 2-1 15,1 0 0-15,2 0 3 0,0-2-1 16,0 2 0-16,1-1 1 0,2-1-3 0,2 2-1 15,-2-2-1-15,2 0 1 0,-1-1 0 16,2 1-2-16,-2 0 3 0,2 0 1 0,1-1-2 16,-1 1 2-16,-2 0 4 0,-1 0 0 15,-2 1 2-15,-1 1-1 0,-1-1 0 16,0 1-2-16,0 1-2 0,-2 0-1 0,2 0-1 15,-1 0 0-15,1 0 1 0,0 0 1 16,0 0 0-16,-1 0 0 0,3 0 1 0,-3 0 0 16,1 0 0-16,-2-1-1 0,1 1-2 15,-1 0 0-15,-2 0 1 0,-2 0 0 16,0 0-1-16,-1 0 1 0,-1 0 0 0,-2 0 1 15,0 0-1-15,-1 1 0 0,-1-1 1 16,0 0 1-16,-1 0 0 16,1 0-1-16,-1 0-1 0,-1 0 0 0,1 0-1 0,-1 0 0 15,2 0 1-15,-2 0 0 0,0 0 1 16,0 0 0-16,0 0 1 0,0 0 0 0,0 0 2 15,1 0-2-15,-1 0 1 0,1 0 0 16,1 0 1-16,-2 0 1 0,3 0 0 0,-2 0 5 16,0 0 2-16,1-1 1 0,-1 1 3 15,-1-1 1-15,1 1 0 0,-1 0 0 16,0 0-1-16,0 0-2 0,0 0-2 0,0 0-2 15,0 0-2-15,0 0-2 0,0 0-4 16,0 0-3-16,0 0-7 0,0 1-11 0,0-1-11 16,2 0-30-16,-2 0-115 0,-2 0-199 15,-2 1-101-15,-1-1-45 0,-1 0-21 16,-1 0 15-16,2 0 106 0</inkml:trace>
</inkml:ink>
</file>

<file path=ppt/ink/ink13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19:01.248"/>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64 32 168 0,'-6'2'320'15,"1"-2"33"-15,-1 0-11 0,0 0-50 0,1-2-72 16,-1 0-59-16,1 2-34 0,0 0-18 16,1 0-9-16,2 0-3 0,-1 0-5 0,0 0-3 15,0 0-7-15,3 0-8 0,-1 0-11 16,0 0-11-16,1 0-13 0,-2 0-10 0,2 0-8 15,-1 0-6-15,1 0-4 0,0 2-4 16,0 0 0-16,0-2-1 0,0 0 0 16,0 0-1-16,0 2 0 0,0-1 1 0,1-1-1 15,1 0 1-15,0 0 2 0,4 1 1 16,2 1 2-16,2-2-1 0,2 0 1 0,3 0-1 15,2 0-5-15,3 0-1 0,2 0-1 16,4-3-1-16,3 2-2 0,2-1 0 16,0 0 4-16,2 0 0 0,0-1 0 0,2 0-1 15,-2 2 1-15,-3 0-2 0,0-1-2 16,-4 2-1-16,-2-2 1 0,-5 2 0 0,-1-1 1 15,-3 1-2-15,-3-1 1 0,-2-1 1 16,-2 2 1-16,-1 0 2 0,-2 0 1 16,-2 0 5-16,0 0 6 0,0 0 7 0,-2 0 6 15,2 0 6-15,-2 0 4 0,2 0 2 16,0 0-1-16,-1-1-6 0,1 1-7 15,0-1-7-15,0 0-5 0,-1 1-7 0,1-1-2 16,0 1-3-16,-2 0 2 0,2 0 0 16,-3 0 1-16,0 0 5 0,0 0 1 0,0 0 2 15,-1 0 0-15,-1 0-1 0,0 0-2 16,-1 0-5-16,0 1-5 0,0-1-1 0,2 0-7 15,-2 1-12-15,3-1-18 0,-1 0-20 16,2 0-16-16,2-1-35 0,0 1-95 16,4-1-196-16,1-1-89 0,1 1-39 0,2-1-14 15,3-1 20-15,1 1 92 0</inkml:trace>
</inkml:ink>
</file>

<file path=ppt/ink/ink13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19:03.668"/>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39 60 112 0,'-5'-1'283'0,"1"-1"32"16,2 1-19-16,-1-1-49 0,1 0-57 15,1 1-50-15,0 1-36 0,-1-1-20 0,1 1-10 16,1-1-5-16,-1-1-2 0,-1 2-1 16,2 0 1-16,0 0 3 0,-1 0 4 0,-1 0 5 15,2-1-1-15,-1 0-3 0,0 1-9 16,1-1-6-16,-2 1-10 0,2-2-11 15,-2 2-8-15,0 0-2 0,1 0-6 0,-1 0-3 16,1 0-1-16,1 0-4 0,-1 0-3 16,1 0-4-16,0 0-3 0,0 0 0 0,0 0 0 15,0 0 2-15,1 0-5 0,-1-1 1 16,0 1 1-16,1 0 0 0,1 0-4 15,-1 0-2-15,2 0 1 0,0 0 1 0,1 0-1 16,1 0-1-16,1 1 2 0,2 1 1 16,2-2 1-16,-1 0-1 0,2 0 1 0,2 0-1 15,0 0-1-15,1 0 2 0,0 0-1 16,0 0 1-16,1 0-4 0,0 1 2 0,0-1 0 15,0 0-1-15,0 0-1 0,0 0 2 16,1-1-1-16,-3 1-1 0,2-2 0 16,-1 1 0-16,0 1 2 0,1-3-1 0,-3 3 0 15,2-3 1-15,0 2 1 0,-2-1-1 16,1 1 0-16,-2 1 0 0,0-1 1 0,0-1-1 15,-2 2-2-15,1 0-1 0,-2 0 0 16,2 0 3-16,-2 0-1 0,0 0 1 16,1 0 0-16,-3 0 0 0,3 0 2 0,-1 0-3 15,-1-2 1-15,0 1 0 0,1 1-1 16,-3 0 1-16,2-1 0 0,-1-1 0 0,-1 2-1 15,1 0-3-15,-2 0 4 0,0 0-1 16,0 0 0-16,-1 0-1 0,-2 0 1 0,1 0 1 16,0 0 0-16,-2 0-2 0,2 0 2 15,-1 0 0-15,-1 0 0 0,0 0 0 16,0 0 2-16,0 0 1 0,0 0-1 0,0 0 3 15,0 0-3-15,2 0 1 0,-1 0-3 16,-1 0 1-16,0 0 1 0,0 0-3 0,0 2 1 16,0-2 0-16,1 0 1 0,1 0-2 15,-2 0-3-15,1 0 4 0,-1 1 0 16,3-1 0-16,-2 1 0 0,2-1 4 0,0 0 1 15,-1 0 0-15,1 0 2 0,0 0 0 16,1 0 3-16,-1-1 0 0,1 1 2 0,0-1-1 16,-1-1 1-16,0 2 1 0,-2-1-1 15,0 1-1-15,1-1 0 0,-2-1-2 16,1 2-1-16,0 0 1 0,-1 0-1 0,2 0-3 15,-1 0-3-15,-1 0 0 0,2 0-1 16,-1 0-1-16,-1 0 0 0,1-2 0 0,-1 1 0 16,2 0 2-16,-1-1-2 0,-1 2-2 15,1-1-5-15,1 1-3 0,-2-1-15 16,3-1-56-16,-3 0-172 0,-2 1-152 0,-2 0-79 15,-4-1-39-15,0 1-8 0,-1 1 42 16</inkml:trace>
</inkml:ink>
</file>

<file path=ppt/ink/ink13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19:18.264"/>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5 69 161 0,'0'0'214'16,"1"-1"3"-16,0-1-7 0,-1 2-15 16,2-2-22-16,-1 0-25 0,1 2-26 0,-1 0-22 15,-1 0-11-15,0-2-6 0,0 1-2 16,0 0 3-16,0-1 3 0,0 2 0 15,0-1 0-15,-1 1-5 0,-1-1-3 0,2-1-7 16,-1 2-7-16,-1 0-6 0,2-2-7 16,-1 2-3-16,0-1-3 0,-1 1-7 0,1 0-2 15,0 0-3-15,-1 0-6 0,1 0-8 16,1 0-6-16,0 0 0 0,0 0-7 0,0 0-2 15,0 0-3-15,0 0 1 0,0 0 0 16,0 0-2-16,0 0-1 0,0 0 0 16,3-1 0-16,-2 1 0 0,2-2 0 0,-1 2 1 15,4-1 1-15,1 1 2 0,1-1-1 16,2 0 0-16,2-2-2 0,2 2 0 0,2-2 2 15,2 1-1-15,3-2-1 0,1 2 0 16,3-2 1-16,-2 1-1 0,0 1-1 16,2 0 0-16,-2-1 0 0,-2 2 0 0,0-1 1 15,-3 0 1-15,-1 1-2 0,-1 1 0 16,-1 0 0-16,-3 0 0 0,0 0 0 0,1 0 1 15,-4 0 3-15,2 0-2 0,-2 0 0 16,-1 0 0-16,0-1 0 0,1 1-1 16,-3-2-1-16,1 1-1 0,0 1 1 0,-1-1 1 15,1-1-2-15,-2 2 3 0,2 0-1 16,-2 0 0-16,1-2-1 0,-1 2 0 0,0 0 0 15,-1 0-3-15,0 0 3 0,0 0 0 16,-1 2-1-16,-1-2 0 0,1 0 1 0,0 0 0 16,-2 2-1-16,1-1 2 0,-1-1 1 15,-1 0-2-15,1 0 1 0,1 0 0 16,-2 0-1-16,1 0 0 0,-1 0 1 0,0 0 1 15,0 0 1-15,2 0 1 0,-2 0 0 16,0 0 0-16,1 0 0 0,-1 0 0 16,0 0 0-16,0 0-1 0,0 0-1 0,0 0 0 15,1 0-2-15,-1 0 0 0,2 0 0 16,-2-1 0-16,1-1 2 0,0 2-1 0,-1 0 2 15,2 0-1-15,-1 0 0 0,-1 0-1 16,0 0 1-16,0 0-2 0,0 0 0 16,0 0 0-16,-1 0-2 0,1 0 1 0,0 0-1 15,0 0 2-15,0 0-1 0,-2 3-4 16,2-2-12-16,-2 1-37 0,2-1-82 0,-3 2-144 15,0-3-132-15,0 3-67 0,1-3-25 16,0-1 19-16,1-1 71 0</inkml:trace>
</inkml:ink>
</file>

<file path=ppt/ink/ink1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19:22.032"/>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2 18 131 0,'-2'2'247'0,"2"-2"12"16,0 0-12-16,0 0-24 0,0 0-32 0,2 0-31 16,-2-2-29-16,1 1-27 0,0 1-20 15,-1-1-15-15,2 1-10 0,-2-2-3 16,0 2 0-16,0 0 1 0,0-2 4 0,0 2 2 15,0 0 2-15,0 0-1 0,0 0-4 16,0 0-2-16,-2 0-7 0,2 0-6 0,-1 0-5 16,0 0-5-16,1 0-5 0,0 0-3 15,0 0-5-15,0 0-1 0,0 0-3 16,0 0-1-16,0 0-1 0,0 0 2 0,0 0-3 15,0 0-1-15,0 2-2 0,0-2-3 16,0 0-2-16,0 0-5 0,0 0 1 0,0 0-2 16,0 0-1-16,0 0 1 0,0 2-1 15,0-2 0-15,0 1 0 0,0-1 0 16,2 1 1-16,0 1-2 0,1-2 1 0,-1 1 4 15,2 1-1-15,1-1-2 0,0 1-1 16,2-1 2-16,1 0-1 0,2 0-1 0,-1-1 0 16,2 2 2-16,2-1-1 0,-1-1-4 15,2 0 1-15,0 0 1 0,1 0-1 16,1 0-1-16,4-1 1 0,-1-1 8 0,3 0-2 15,0 1-1-15,0-2 3 0,0 1-2 16,0-1 0-16,-3 1-4 0,0 0 0 0,-2-2 0 16,-2 1 1-16,-3 2-1 0,-1-1 0 15,-2 2 0-15,-1-2 0 0,-4 0 1 16,1 2-2-16,-2 0 1 0,-1 0-1 0,0 0 5 15,0 0-2-15,-1 2-3 0,2 0 2 16,-2-2-3-16,1 0 2 0,-2 0-4 16,1 2 0-16,0-1 3 0,1-1 1 0,-2 1 0 15,1 1-2-15,0-2 2 0,-1 0 0 16,2 2 0-16,-1-2-1 0,-1 0-1 0,0 2 2 15,2-2 0-15,-2 0 0 0,0 0 1 16,0 0-1-16,1 0 1 0,-1 0 0 0,0 0-1 16,1 0 1-16,1 0 0 0,-2 0 2 15,1 0 0-15,-1 0-1 0,1 0 1 16,1 0-2-16,-2 0 0 0,1 0 0 0,-1 0 0 15,0 0 0-15,0 0-1 0,0 2 1 16,0-2 0-16,0 1-1 0,0-1 1 0,0 0-1 16,0 0 2-16,0 0-2 0,0 0 0 15,0 1 0-15,0-1-1 0,0 0 0 16,0 2 1-16,0-2-1 0,0 0-1 0,0 0-2 15,0 0-7-15,2 0-26 0,-2 0-49 16,1 0-92-16,-2 0-138 0,-2 0-110 16,-1 1-50-16,0-1-5 0,-1 1 32 0,3 0 83 15</inkml:trace>
</inkml:ink>
</file>

<file path=ppt/ink/ink13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19:25.416"/>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3 21 89 0,'0'0'240'0,"-1"2"30"0,0-2 8 15,1 0-7-15,0 0-19 0,-2 0-29 16,2 0-38-16,0 0-33 0,0 0-25 0,0 0-16 15,0 0-14-15,0 0-12 0,0 0-13 16,-1 0-8-16,1 0-8 0,0 0-7 0,0 1-5 16,1-1-5-16,-1 1-2 0,0-1-4 15,0 0-4-15,0 0-3 0,0 0 0 16,0 0-4-16,0 0-2 0,0 0-2 0,0 0-3 15,0 0-5-15,2 0-3 0,-2 0 0 16,0 0-1-16,0 0-5 0,1 0 1 0,-1 0 1 16,0 0-2-16,0 0 0 0,0 0 3 15,0 0-1-15,0 0 1 0,1 0-1 16,-1 0 2-16,0 0-3 0,2 0 0 0,-1-1 2 15,2 1-3-15,0-1 1 0,1 1-1 16,0 0 2-16,1 0-2 0,1-2-1 0,1 2 1 16,2 0 1-16,1 0-1 0,1-2 1 15,3 0-2-15,1 2 1 0,1 0-1 16,2-2-4-16,0 1 2 0,1 0-4 0,-1-1 1 15,1 2 1-15,-1 0 2 0,2 0 2 16,-3-2-1-16,0 0 1 0,-1 2 1 16,0 0-1-16,-3 0 0 0,1 0-1 0,-2 0 1 15,1 0-1-15,-1-2 0 0,-2 2 1 16,1 0-1-16,-2-1 1 0,1 1 0 0,0-1 1 15,-1-1-1-15,0 2 1 0,-1 0 1 16,0 0-1-16,0 0 0 0,-1 0 2 16,-1 0-2-16,1 0 0 0,-3 0-2 0,0 0 1 15,-1 2-3-15,-1-1 1 0,0-1 1 16,-1 0-1-16,-1 0 2 0,1 0 0 0,-1 0 1 15,0 1-4-15,0 1 2 0,0-2 1 16,2 0 0-16,-2 0-1 0,0 2 0 0,0-2 3 16,0 2-1-16,1-2 1 0,-1 0 0 15,0 0 0-15,0 0 3 0,0 0-1 16,0 0 4-16,0 3 1 0,0-2 2 0,0 1 2 15,0-4-1-15,-1 1-2 0,1 1-3 16,-2-1-2-16,2-1-3 0,0 2-3 0,-1 2-1 16,1-1-5-16,-3 0-7 0,2 1-14 15,0-2-55-15,-4 0-134 0,3 0-172 16,-4-2-86-16,1 1-43 0,1-2-11 0,-1-1 42 15</inkml:trace>
</inkml:ink>
</file>

<file path=ppt/ink/ink13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19:32.205"/>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7 51 189 0,'-1'0'314'0,"0"-3"32"15,1 2-19-15,-2 0-60 0,1 0-65 16,1-1-50-16,-2 1-34 0,2 1-18 16,-1-1-12-16,1 1-5 0,0-2-7 0,0 2-5 15,0 0-4-15,0-2-7 0,1 0-4 16,-1 2-4-16,2 0-6 0,-2-2-4 0,1 2-5 15,1-1-6-15,-2 1-4 0,0 0-2 16,0 0-6-16,0 0-6 0,0 0-2 16,0 0-3-16,0 0-2 0,0 0-5 0,0 0 0 15,0 1 1-15,0 1 0 0,1-2-1 16,0 0 0-16,2 2 3 0,1 0 2 0,3-2-1 15,1 0 3-15,2 2 4 0,4-2-1 16,1 0 0-16,4-2-2 0,4 2 0 16,2-2-3-16,4 0-2 0,4 0 2 15,4 0-3-15,2-1 0 0,2 0-1 0,2 1-1 16,-1 1 1-16,1-2-2 0,-3 2 0 15,0 0-1-15,-5 0-1 0,0 0 2 0,-5-1 0 16,-4 2-1-16,-2 0 1 0,-4 0 0 16,-1 0 0-16,-3 0 0 0,-1 2 1 0,-3-1-1 15,-1-1-1-15,-1 1 0 0,-2 0 2 16,2-1 0-16,-4 1-1 0,3-1 0 0,-2 2 3 15,-1-1-1-15,3-1 0 0,-2 0-1 16,-1 1-2-16,0-1 3 0,2 0-1 16,-2 0 1-16,1 0-2 0,-2 0 2 0,-1 0 2 15,0 0-1-15,0 0 0 0,-2 0 1 0,1 0-1 16,-1 0 0-16,-2 0-4 0,2 0 1 15,-2 2 2-15,0-2 1 0,0 0 4 0,0 0 3 16,0 0 5-16,-2 0 3 0,2 0-4 16,0 0 0-16,0 0-2 0,0 0-2 15,0 0-3-15,0 0-2 0,0 0-1 0,0 0-3 16,0 0 0-16,0 0-1 0,0 0 0 15,2 0 0-15,-1 0 3 0,-1 0-1 0,1 0 0 16,-1 0 1-16,0 0-1 0,0 0-2 16,0 0 0-16,0 0-6 0,0 0-8 0,2 0-15 15,-2-2-44-15,0 2-150 0,0-2-171 16,-3-1-88-16,3-2-39 0,1-2-12 0,4 1 32 15</inkml:trace>
</inkml:ink>
</file>

<file path=ppt/ink/ink13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19:32.973"/>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120 28 56 0,'-4'1'210'0,"0"-1"14"15,0 2-1-15,0-1-3 0,-2-1-6 16,1-1-12-16,0-1-18 0,-1 1-18 16,0 0-21-16,-1 0-20 0,0-2-15 0,0 2-9 15,1 0-6-15,-1 0-2 0,0-2-2 16,0 2-3-16,1-1-7 0,0 0-6 0,0 1-8 15,2 0-10-15,1-2-13 0,2 2-10 16,-1 0-9-16,1 1-6 0,1-1-5 16,1 1-6-16,2 0-4 0,1 0 0 0,3 1-3 15,3-1 0-15,4 1 0 0,3 0-1 16,4-1 1-16,4 1 1 0,4-1-2 0,2 0 0 15,4 0-2-15,0-1 1 0,4 1-3 16,2-1 1-16,2 0 1 0,0 1 0 16,1-1 1-16,-2 1-1 0,-2-2 1 0,0 1 0 15,-4 1 0-15,-5 0-1 0,-2 0 2 16,-5 0 2-16,-4 1-2 0,-2 1 1 0,-6-2-1 15,-1 1-1-15,-2-1 0 0,-1 1 1 16,-4 1 7-16,2 1 1 0,-4-2 4 16,1 1 2-16,-2-4-1 0,-1 1 2 0,2 1-3 15,-1-1-3-15,-1 1-1 0,2-2-3 16,-1 1-1-16,0 1-3 0,1 0 0 0,0 0-1 15,1 0-2-15,1 0 2 0,-1 0-1 16,1 0-3-16,-1 0-9 0,0 0-7 16,-1 0-17-16,0 0-62 0,-1 0-118 0,2-1-168 15,-2 0-85-15,2 1-39 0,0-1-9 16,2-2 48-16</inkml:trace>
</inkml:ink>
</file>

<file path=ppt/ink/ink1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19:33.775"/>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14 15 237 0,'-1'0'342'0,"-1"0"41"0,1 0-19 15,-2-3-47-15,2 3-61 0,-1-1-58 0,0 1-41 16,2-1-31-16,-2 0-22 0,1 1-23 16,1 0-20-16,0 0-14 0,0 0-14 15,0 0-11-15,0 0-7 0,0 0-7 0,1 1-1 16,1 0-2-16,0-1 0 0,1 1 1 15,1 2-1-15,3-1 2 0,1-1 1 0,3 1 2 16,2-1-3-16,3 0 1 0,2 0 2 16,1 0-3-16,2-1 0 0,2-1 0 15,2 0 0-15,1 1 0 0,2-1 0 0,1-2 6 16,-1 2 1-16,3-1 3 0,-1-1 4 15,-1 2 3-15,0-1 2 0,-2 0 0 0,-2 1-1 16,-2 0-2-16,-1-2 1 0,-2 3-1 16,-4-1-3-16,-1 0-2 0,-1 1 0 15,-3 0-3-15,-1 0-3 0,-2 0-3 0,-1 0-2 16,0 0 0-16,-2 0-2 0,-1 0-2 15,-1 1 0-15,1-1 0 0,-1 1 1 0,0-1-2 16,-1 1 0-16,1 1 3 0,0-2-1 16,-2 1-1-16,2-1-2 0,0 1 4 15,-1-1-2-15,1 2 3 0,0-2 2 0,0 0 5 16,-2 0 3-16,2 0-2 0,-2 0 1 16,1 0-2-16,-2 0-1 0,1 0-5 0,0 0-7 15,-1 0 1-15,0 0 0 0,0 0-3 16,0 0-16-16,-1 0-17 0,0 0-12 15,1 1-13-15,-2 0-17 0,1 0-32 0,1 2-54 16,-3-1-99-16,0-1-145 0,-1 2-72 16,-3-2-27-16,2-1 10 0,-3 1 57 0</inkml:trace>
</inkml:ink>
</file>

<file path=ppt/ink/ink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4:07.990"/>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0F47911-6813-422E-A58A-3D0BFEEB3AB4}" emma:medium="tactile" emma:mode="ink">
          <msink:context xmlns:msink="http://schemas.microsoft.com/ink/2010/main" type="writingRegion" rotatedBoundingBox="19168,5708 24777,5594 24887,11012 19278,11126"/>
        </emma:interpretation>
      </emma:emma>
    </inkml:annotationXML>
    <inkml:traceGroup>
      <inkml:annotationXML>
        <emma:emma xmlns:emma="http://www.w3.org/2003/04/emma" version="1.0">
          <emma:interpretation id="{1C3F02F2-4DF1-4C27-B019-286968CEC300}" emma:medium="tactile" emma:mode="ink">
            <msink:context xmlns:msink="http://schemas.microsoft.com/ink/2010/main" type="paragraph" rotatedBoundingBox="21216,5601 24748,5601 24748,8179 21216,8179" alignmentLevel="2"/>
          </emma:interpretation>
        </emma:emma>
      </inkml:annotationXML>
      <inkml:traceGroup>
        <inkml:annotationXML>
          <emma:emma xmlns:emma="http://www.w3.org/2003/04/emma" version="1.0">
            <emma:interpretation id="{703CFA48-AFBB-4B76-A53E-23CD7FAD22E4}" emma:medium="tactile" emma:mode="ink">
              <msink:context xmlns:msink="http://schemas.microsoft.com/ink/2010/main" type="inkBullet" rotatedBoundingBox="21204,5667 24699,5596 24750,8112 21255,8183"/>
            </emma:interpretation>
          </emma:emma>
        </inkml:annotationXML>
        <inkml:trace contextRef="#ctx0" brushRef="#br0">-3 620 72 0,'0'-12'305'0,"1"0"45"0,2-4 40 16,1 4-43-16,-1-2-61 0,1 1-45 0,2 0-30 15,-2 0-30-15,1 2-27 0,2-1-30 16,0 0-26-16,1 0-24 0,1 0-19 15,2-1-12-15,2 1-13 0,5-3-9 0,7 0-5 16,7-3-4-16,9-1-5 0,10 2-2 16,12-4-1-16,13 1 1 0,13-1-4 0,14 0 0 15,11-1-3-15,10 1 3 0,8 0 3 16,10 0-2-16,6 2 0 0,9 1 1 15,5 2 0-15,2 2-8 0,-3 5-2 16,-3-1 3-16,-7 4 1 0,-6 0-1 0,-9 0 4 16,-11 2 2-16,-12-2-1 0,-13 2-1 0,-15 1 12 15,-13-2 53-15,-13 0 109 0,-11 0 115 16,-9 0 90-16,-9 0 64 0,-7 1 34 15,-5-1-22-15,-4 1-90 0,-3 0-103 0,-3 0-83 16,-2 2-60-16,-2-1-45 0,0 0-29 16,-1 2-18-16,-2 0-14 0,0-1-5 15,-1 2-6-15,0 2-4 0,0 0-4 0,2 4 1 16,-1 1 0-16,5 8-1 0,-2 4 0 15,4 9 3-15,2 5 1 0,-1 12 0 0,4 7 0 16,0 9-2-16,1 7 2 0,1 7-1 16,-1 8-1-16,0 1 4 0,1 6 1 0,-1 5 4 15,-1 5 0-15,0 3 0 0,-1 3 1 16,1-1-5-16,-2-2-2 0,0-1 0 0,-2-7 0 15,-1-3 1-15,1-6 2 0,-2-5 0 16,-1-4 3-16,0-9 0 0,-3-3 2 0,-1-6 4 16,1-6 3-16,0-4 3 0,-3-5 2 15,1-5 0-15,-1-4 1 0,0-3-2 16,2-4-3-16,-1-5-3 0,-1-5-1 0,1-3-1 15,1-3-3-15,-2-2-2 0,1-2 0 16,1-3-1-16,-2-1-1 0,0 1-5 0,-2-4-9 16,1 2-9-16,-2-2-10 0,-1 1-14 15,-4 0-18-15,-3 0-20 0,-4 1-22 0,-5-1-22 16,-4 2-26-16,-4 1-26 0,-5-1-38 15,-5 0-37-15,-5 0-24 0,-8 0-17 0,-7-2-1 16,-8 1 13-16,-7-2 41 0,-6-1 55 16,-8-1 53-16,-7-2 47 0,-6 3 34 15,-7-4 27-15,-10 0 18 0,-5 2 10 0,-8-2 17 16,0 2 21-16,0 2 24 0,2 0 21 15,5 2 21-15,2 2 6 0,2-1 3 16,5 4-1-16,3 3-15 0,5-2-11 0,3 2-20 16,5 0-7-16,7 0-18 0,6 1-15 15,5-1-8-15,9 0-5 0,5 0-5 0,7-3-7 16,7 3-3-16,6-4-2 0,6-2 5 15,6 2-1-15,6-4 5 0,5 0 9 0,5 0 12 16,6-2 3-16,5-3-5 0,6 1-3 16,3-1-4-16,4 1-7 0,2-2-7 0,2 2-4 15,2-1-4-15,-1 0-5 0,1 3-32 16,-2 0-53-16,0 0-62 0,-3 0-66 0,-1 0-42 15,0 2-49-15,-3-1-85 0,-3 2-127 16,0-3-54-16,-2 4 4 0,0-1 11 16,-1 0 39-16,3-2 110 0</inkml:trace>
        <inkml:trace contextRef="#ctx0" brushRef="#br0" timeOffset="-1021.0584">34 654 11 0,'0'-19'391'0,"0"4"58"0,-1-2 41 16,1 3 27-16,-2 1-134 0,1 3-132 0,1 1-85 15,0 3-50-15,0-1-37 0,0 4-27 16,0 3-13-16,0 6 12 0,3 6 48 0,0 8 76 16,1 10 59-16,4 12 64 0,0 9 52 15,3 10 10-15,0 16-36 0,3 11-66 16,-2 13-53-16,2 12-58 0,0 7-53 0,-2 8-28 15,-1 0-20-15,0-1-14 0,-1-3-11 16,-2-6-6-16,-1-7-1 0,0-10-7 0,-3-9-3 16,2-11-1-16,-2-10 0 0,-2-11-2 0,1-10-1 15,0-9-3-15,0-9-8 0,-1-5-41 16,3-10-119-16,-1-9-140 0,1-11-90 15,3-9-154-15,-1-12-213 0,2-8-79 0,-3-6 57 16,3-5 107-16,-4-5 73 0,1-2 148 16</inkml:trace>
        <inkml:trace contextRef="#ctx0" brushRef="#br0" timeOffset="-15396.8806">730 609 170 0,'-3'-3'372'0,"1"2"45"0,-3 1 40 16,3 3-54-16,-4 1-105 0,2 4-82 15,0 1-50-15,0 3-35 0,-2 5-31 16,4 1-23-16,-1 6 4 0,1 3 41 0,1 7 86 15,1 6 88-15,1 2 74 0,4 4 49 16,-1 5 14-16,1-3-30 0,1 3-75 0,1-2-82 16,-2-1-71-16,2-3-50 0,-2-3-33 15,1-3-20-15,-1-4-19 0,-2-5-13 0,0-5-10 16,0-5-3-16,-2-5 2 0,2-2 8 15,-3-7 3-15,0-5 2 0,0-5-7 0,-3-9-7 16,0-7-16-16,1-9-19 0,-1-6-15 16,-1-7-17-16,1-5-11 0,-1-8-5 15,0 0-1-15,0-6 7 0,1 0 4 0,0 4 13 16,2 4 13-16,-1 3 9 0,2 5 10 15,2 5 8-15,-1 8 6 0,2 3 1 0,0 7 2 16,2 4 1-16,2 6-5 0,3 6 2 16,5 5 9-16,3 6 7 0,2 7 5 15,5 8 5-15,0 2 5 0,4 7 0 0,-1 4-5 16,4 6-3-16,0 3-2 0,-1 5-3 15,1-2-3-15,1 5-6 0,-3 0-5 0,1 3-5 16,-4-2-4-16,-2 3-10 0,0-3-19 16,-5 0-28-16,-1-6-59 0,-3-3-160 15,-4-9-172-15,0-5-123 0,-2-8-229 0,-5-9-154 16,-2-9-37-16,-6-5 107 0,-2-11 145 15,-6-7 115-15</inkml:trace>
        <inkml:trace contextRef="#ctx0" brushRef="#br0" timeOffset="-15177.868">775 1179 239 0,'-22'2'528'0,"5"-2"77"0,3 0 87 15,1 0 121-15,5-1-153 0,1 0-75 16,2 1-62-16,1 0-47 0,2 0-70 0,4-1-111 15,3-1-105-15,9 0-78 0,7-3-55 16,9-2-52-16,8-3-65 0,6 0-112 0,6-2-150 16,3 0-116-16,4-5-140 0,-2 1-227 15,0-1-84-15,-3 1 32 0,-4 0 109 0,-4 2 96 16,-4 0 135-16</inkml:trace>
        <inkml:trace contextRef="#ctx0" brushRef="#br0" timeOffset="-14476.828">1858 630 159 0,'-2'-3'376'0,"0"0"63"16,0 0 36-16,1 2-48 0,-1-2-80 15,0 0-82-15,0 1-46 0,0 0-19 0,-1 1 1 16,1 0 9-16,0 1 8 0,-2 0 9 15,-1 0-16-15,0 0-21 0,-1 2-14 0,-2 2 10 16,-3 2 34-16,-1 1 34 0,-2 3 31 16,-2 2 13-16,-1 2-12 0,-2 3-36 15,0 2-49-15,-2 3-43 0,2 3-35 0,-3 2-20 16,1 4-15-16,3 3-7 0,0 4-10 15,5 3-14-15,2 1-11 0,5 4-12 0,3 3-9 16,5 1-7-16,5 2-9 0,5-1-2 16,6-2-1-16,7-2-4 0,5-1 3 15,7-8-1-15,6-2 0 0,5-6-6 0,3-6-6 16,1-5-5-16,-1-9-7 0,-2-3-7 15,-3-7 1-15,-7-7 1 0,-6-3 4 0,-5-8 4 16,-6-3 8-16,-7-5 9 0,-8-4 8 16,-6 0 7-16,-7-2 5 0,-8 3 4 15,-5 3 1-15,-6 0-1 0,-6 4-5 0,-4 5-5 16,-2 1-3-16,-2 7-4 0,1 3-5 15,-1 4-3-15,2 6-1 0,0 3-3 0,2 5-14 16,4 2-26-16,2 5-70 0,1 0-175 16,8 1-195-16,1 2-264 0,6 0-229 0,5-1-99 15,4 1 4-15,4-3 139 0,4 0 176 16,3-1 258-16</inkml:trace>
      </inkml:traceGroup>
    </inkml:traceGroup>
    <inkml:traceGroup>
      <inkml:annotationXML>
        <emma:emma xmlns:emma="http://www.w3.org/2003/04/emma" version="1.0">
          <emma:interpretation id="{1A544637-1FE2-459A-9A69-A2CEA799994A}" emma:medium="tactile" emma:mode="ink">
            <msink:context xmlns:msink="http://schemas.microsoft.com/ink/2010/main" type="paragraph" rotatedBoundingBox="19298,8913 24818,9126 24755,10768 19235,10555" alignmentLevel="1"/>
          </emma:interpretation>
        </emma:emma>
      </inkml:annotationXML>
      <inkml:traceGroup>
        <inkml:annotationXML>
          <emma:emma xmlns:emma="http://www.w3.org/2003/04/emma" version="1.0">
            <emma:interpretation id="{7E0C4116-2690-4013-B084-A0B2E60FF17A}" emma:medium="tactile" emma:mode="ink">
              <msink:context xmlns:msink="http://schemas.microsoft.com/ink/2010/main" type="inkBullet" rotatedBoundingBox="19270,9633 20117,9666 20103,10048 19255,10015"/>
            </emma:interpretation>
            <emma:one-of disjunction-type="recognition" id="oneOf0">
              <emma:interpretation id="interp0" emma:lang="" emma:confidence="0">
                <emma:literal>→</emma:literal>
              </emma:interpretation>
            </emma:one-of>
          </emma:emma>
        </inkml:annotationXML>
        <inkml:trace contextRef="#ctx0" brushRef="#br0" timeOffset="1834.1049">-1935 4407 102 0,'-8'2'446'0,"2"2"53"0,1-3 33 15,1 0 31-15,1-1-135 0,1-1-78 16,4-1 1-16,2-2 27 0,6-2 29 0,3-4 14 16,7 0-18-16,6-3-53 0,5-2-78 15,9 0-66-15,6-1-54 0,5 0-37 16,5-1-31-16,3-3-27 0,0 4-18 0,0 0-13 15,-2 3-9-15,-4 0-7 0,-6 0-5 16,-3 5-1-16,-7-1-2 0,-5 1 0 0,-5 2 0 16,-5 0 0-16,-4 2 3 0,-3 0 0 15,-4 0 2-15,-2 2 2 0,-3-2 3 16,-1 1 1-16,-5 0-1 0,-2-1-1 0,-2-1-1 15,-3 0-1-15,-1 0-3 0,-2-1-1 16,1 0 0-16,-4-1-2 0,1 0 0 0,-2 1-1 16,2 0-2-16,-2 1-1 0,2 0 0 15,1 2-1-15,1 0-3 0,0 1 1 16,4 0 2-16,0 0-2 0,2 2 0 0,1 0-1 15,2 1 5-15,4 3-2 0,1 0 1 16,4 3-1-16,2 3 3 0,2 2 3 0,3 1 3 16,0 2 0-16,0 1 1 0,2 3 3 15,-2 1-2-15,-1-1-1 0,-5 1 0 0,-2 2-4 16,-1 1-2-16,-6-1-1 0,-2-1-3 15,-2 0-4-15,-3-1-12 0,-2 1-14 0,-2-4-25 16,0 0-36-16,0-5-52 0,1-2-90 16,0-4-110-16,1-4-80 0,1-4-39 15,2-8-50-15,2-2-92 0,1-4-86 0,3-4 25 16,3-2 46-16,4-1 37 0,4-2 72 15</inkml:trace>
      </inkml:traceGroup>
      <inkml:traceGroup>
        <inkml:annotationXML>
          <emma:emma xmlns:emma="http://www.w3.org/2003/04/emma" version="1.0">
            <emma:interpretation id="{DA25C839-BCA1-4745-8E6B-EDC70BD73D09}" emma:medium="tactile" emma:mode="ink">
              <msink:context xmlns:msink="http://schemas.microsoft.com/ink/2010/main" type="line" rotatedBoundingBox="20688,8966 24818,9126 24755,10768 20624,10609"/>
            </emma:interpretation>
          </emma:emma>
        </inkml:annotationXML>
        <inkml:traceGroup>
          <inkml:annotationXML>
            <emma:emma xmlns:emma="http://www.w3.org/2003/04/emma" version="1.0">
              <emma:interpretation id="{726A9325-FC03-4E8B-B080-ABE32BD94F1B}" emma:medium="tactile" emma:mode="ink">
                <msink:context xmlns:msink="http://schemas.microsoft.com/ink/2010/main" type="inkWord" rotatedBoundingBox="20674,9312 22164,9369 22126,10355 20636,10297"/>
              </emma:interpretation>
              <emma:one-of disjunction-type="recognition" id="oneOf1">
                <emma:interpretation id="interp1" emma:lang="" emma:confidence="1">
                  <emma:literal/>
                </emma:interpretation>
              </emma:one-of>
            </emma:emma>
          </inkml:annotationXML>
          <inkml:trace contextRef="#ctx0" brushRef="#br0" timeOffset="3440.1968">212 4251 16 0,'5'2'404'0,"1"-1"62"15,1 1 36-15,1-2 24 0,3-2-133 16,3 1-142-16,1-2-93 0,0-3-53 0,3 2-31 16,0-4-22-16,1-1-13 0,-1-2-13 15,1-2-6-15,-1 0-7 0,-2-3-4 16,-1 0 0-16,-1-3 13 0,-1 0 40 0,-4 0 83 15,-1 1 94-15,-2 0 82 0,-3 2 69 16,-3 3 42-16,-2 3 6 0,0 2-52 0,-4 0-73 16,-1 2-69-16,-1 3-62 0,-2 0-50 15,-1 3-44-15,-1 1-35 0,0 2-14 16,-1 3-10-16,1 3-7 0,-1 0-5 0,4 7-2 15,-1 0 3-15,2 1-2 0,1 5-3 0,3 0 0 16,1 1-2-16,3 4-2 0,2-1-1 16,2 0-2-16,1 0-5 0,1 1-1 15,1-3 0-15,1 0-4 0,0-1-11 0,0-4-22 16,1 1-37-16,-1-6-59 0,-1 0-106 15,2-4-147-15,4-3-103 0,-1-4-61 0,3-6-96 16,0-4-132-16,0-2-26 0,1-3 79 16,0-2 75-16,1-2 65 0,-1-3 123 15</inkml:trace>
          <inkml:trace contextRef="#ctx0" brushRef="#br0" timeOffset="3830.2191">859 4019 155 0,'-2'-9'366'16,"-1"2"45"-16,-1-3 34 0,0 2-66 0,-2 0-94 16,1 2-72-16,-2 2-55 0,0 0-33 15,-1 1-25-15,-1 2-19 0,1 2-13 16,-2 2-12-16,1 1-4 0,-1 2 8 0,1 2 26 15,-2 4 37-15,1-1 50 0,2 1 61 16,1 4 46-16,1-3 35 0,2 1 15 0,1 1 1 16,5 1-19-16,1-1-36 0,1-1-34 15,3-1-31-15,1 1-36 0,3-2-31 16,3 1-30-16,-1 1-23 0,2-3-19 0,3 2-16 16,-1-1-8-16,-1 2-7 0,-1-2-2 15,2 1-1-15,-2 1-1 0,-3 2-2 0,1-1-3 16,-5-1-1-16,-2 2-6 0,-6 0-5 15,-3-1-6-15,-5-1-4 0,-2 2-7 16,-4-2-15-16,-2 0-22 0,-1-3-40 0,-1 1-55 16,-1-4-102-16,0-3-163 0,0-2-118 15,1-6-122-15,-2-3-192 0,3-3-96 0,1-1 22 16,1 0 125-16,6-3 105 0,0 1 131 15</inkml:trace>
          <inkml:trace contextRef="#ctx0" brushRef="#br0" timeOffset="3026.1731">-532 3865 52 0,'-2'-4'303'16,"1"4"48"-16,1-3 28 0,-3 0-28 0,2 3-50 16,-1-4-51-16,1 1-43 0,-2 0-30 15,3 1-29-15,-1 1-28 0,0 0-28 16,1-1-25-16,-2 2-21 0,2 3-13 0,2 0-9 15,-2 4 1-15,2 4 21 0,2 4 45 16,1 4 66-16,1 0 88 0,4 3 69 0,0-1 49 16,2 1 14-16,0 0-17 0,2-3-48 15,-1 1-78-15,2-6-64 0,-2-1-53 16,3-3-37-16,-1-6-27 0,4-1-21 0,2-8-18 15,2-5-22-15,3-3-33 0,0-7-33 16,0-3-30-16,-1-1-19 0,-2-3-7 0,-2-1 6 16,-4-2 27-16,-4 2 27 0,-3-2 26 15,-3 3 24-15,-2 0 23 0,-2 6 25 16,0 4 18-16,-3 2 12 0,0 6 8 0,0 4 22 15,-3 8 27-15,-1 6 18 0,0 8 17 16,2 8 12-16,1 4 13 0,2 6-7 0,4 5-25 16,3 5-26-16,3 2-27 0,3 1-15 15,1 2-12-15,1 1-9 0,2 1-5 0,1 1-2 16,-1-3-3-16,0 0-4 0,-1-1-5 15,-2-2-6-15,-2-4-7 0,-2-1-4 0,-2-3-6 16,-2-5-2-16,-3-3-3 0,0-4-2 16,-3-4-1-16,1-3-5 0,-4-5-12 15,1-4-21-15,-3-5-39 0,-2-2-70 0,-1-6-167 16,-1-4-177-16,0-8-145 0,-2-5-228 15,3-5-131-15,0-3-22 0,2-2 118 0,2-3 156 16,3 2 141-16</inkml:trace>
        </inkml:traceGroup>
        <inkml:traceGroup>
          <inkml:annotationXML>
            <emma:emma xmlns:emma="http://www.w3.org/2003/04/emma" version="1.0">
              <emma:interpretation id="{BEBEB827-BFF4-4639-B6B5-440D99229532}" emma:medium="tactile" emma:mode="ink">
                <msink:context xmlns:msink="http://schemas.microsoft.com/ink/2010/main" type="inkWord" rotatedBoundingBox="22767,9046 24818,9126 24755,10768 22704,10689"/>
              </emma:interpretation>
              <emma:one-of disjunction-type="recognition" id="oneOf2">
                <emma:interpretation id="interp2" emma:lang="" emma:confidence="1">
                  <emma:literal/>
                </emma:interpretation>
              </emma:one-of>
            </emma:emma>
          </inkml:annotationXML>
          <inkml:trace contextRef="#ctx0" brushRef="#br0" timeOffset="4698.2688">1557 3590 230 0,'0'-24'395'0,"0"3"61"0,0 1 27 0,0 2-61 16,0 3-91-16,-2 1-77 0,1 2-49 16,1 4-37-16,-2 0-25 0,1 4-12 0,1 4 31 15,-1 3 90-15,1 7 81 0,-2 5 68 16,1 9 42-16,0 5 23 0,-1 6-19 15,2 4-86-15,3 9-83 0,0 5-65 0,1 7-39 16,3 6-24-16,-2 5-21 0,3 5-17 16,-1 7-20-16,3 1-23 0,-2 4-21 0,0-1-15 15,1-1-10-15,-2-4-8 0,-1-3-5 16,-1-3-3-16,-1-6-2 0,0-5-2 15,-3-7 1-15,1-4-2 0,-1-7-4 0,0-6-9 16,-1-6-14-16,2-6-22 0,-2-7-21 16,1-5-31-16,0-5-49 0,2-7-74 0,0-9-152 15,0-5-137-15,2-9-79 0,2-6-106 0,-3-5-130 16,2-3-75-16,-2-4 82 0,0 1 110 15,1-1 78-15,1 2 125 0</inkml:trace>
          <inkml:trace contextRef="#ctx0" brushRef="#br0" timeOffset="5046.2886">2065 4035 258 0,'4'-13'466'0,"-1"4"46"0,0 0 24 0,-2 3-44 16,1 2-175-16,-1 1-112 0,-1 3-6 16,3 3 68-16,0 6 86 0,-2 1 74 0,4 6 53 15,1 3 28-15,2 7-38 0,3 5-87 16,2 6-93-16,-1 6-71 0,3 4-55 15,-1 4-38-15,0 1-26 0,-1 3-12 0,1-1-11 16,-1-3-11-16,-2-1-8 0,-2-3-13 16,-2-3-6-16,0-4-12 0,-3-2-8 0,0-6-5 15,-2-3-8-15,-1-3-13 0,-1-7-17 16,0-1-21-16,-1-4-29 0,-2-6-55 15,0-4-92-15,-2-6-191 0,-2-7-124 0,0-8-126 16,-1-6-180-16,-3-7-116 0,1-6 7 16,0-3 153-16,2-3 113 0,1-3 131 0</inkml:trace>
          <inkml:trace contextRef="#ctx0" brushRef="#br0" timeOffset="5298.3031">2098 4154 12 0,'0'-6'431'0,"0"2"64"16,3 2 38-16,0 1 40 0,4 1-40 15,2 1-37-15,5 5 15 0,4 1 35 16,4 2 22-16,3 4 3 0,4 3-60 0,2 6-131 16,1 3-114-16,4 3-88 0,-2 3-50 15,0 3-35-15,-1 1-30 0,0 0-17 0,-4 1-13 16,-1-1-10-16,-5-1-10 0,-1-2-8 15,-4-1-17-15,-1-1-27 0,-5-1-47 16,-2-6-78-16,-4 0-173 0,0-4-158 0,-2-6-95 16,-4-3-178-16,0-4-158 0,0-6-31 15,-1-6 117-15,-1-1 131 0,2-4 92 0,0-7 192 16</inkml:trace>
          <inkml:trace contextRef="#ctx0" brushRef="#br0" timeOffset="5552.3176">2584 3971 151 0,'-6'-11'465'0,"4"4"55"0,-1 2 52 16,0 2 129-16,2 6-55 0,-1 3-28 16,2 4-7-16,2 7 1 0,-1 0-14 0,3 7-103 15,2 3-140-15,2 4-116 0,2 5-73 0,1 4-48 16,0 3-31-16,1 2-23 0,0 4-18 15,1 1-12-15,-4-1-13 0,1 0-7 16,0-5-7-16,-2 0-15 0,-1-4-19 0,-2-4-36 16,1-2-58-16,-2-6-114 0,1-3-201 15,2-6-136-15,-1-6-223 0,-1-5-173 0,2-6-51 16,1-2 55-16,3-6 173 0,0-5 128 15,2-3 234-15</inkml:trace>
          <inkml:trace contextRef="#ctx0" brushRef="#br0" timeOffset="6064.3469">3091 4022 385 0,'3'-4'473'0,"-3"-1"46"16,0 1 35-16,0 1-76 0,0 0-42 15,-3 0-5-15,0 1 15 0,-1 2 20 0,-1 0 15 16,-3 5-17-16,-2 0-74 0,-2 3-85 16,-4 5-68-16,1 3-50 0,-3 7-34 0,2 2-25 15,-1 7-22-15,2 5-17 0,2 4-14 16,0 3-10-16,4 3-12 0,2 2-13 15,4 0-13-15,4 0-8 0,6-5-5 0,4-1-3 16,4-4-4-16,5-5-2 0,6-4 1 16,3-5-2-16,5-5-4 0,4-7-9 0,7-7-8 15,1-8-9-15,4-6-10 0,-2-8-7 16,-1-6 0-16,-3-7 2 0,-4-4 6 15,-5-9 5-15,-3-6 9 0,-3-6 8 0,-6-3 2 16,-4-2 4-16,-3-2 5 0,-7 6 3 0,-5 6 4 16,-4 5 2-16,-5 8 2 0,-6 4 0 15,-4 6 0-15,-7 4 0 0,-4 5-3 0,-5 3-3 16,0 4-6-16,-5 5-13 0,0 0-25 15,0 5-44-15,1 0-81 0,0 4-169 16,4-2-138-16,2 1-111 0,3 0-192 0,2 1-138 16,5 0-14-16,2 2 115 0,8 0 118 15,5 1 110-15</inkml:trace>
        </inkml:traceGroup>
      </inkml:traceGroup>
    </inkml:traceGroup>
    <inkml:traceGroup>
      <inkml:annotationXML>
        <emma:emma xmlns:emma="http://www.w3.org/2003/04/emma" version="1.0">
          <emma:interpretation id="{92FA6B74-D220-42B3-93E0-ADD9E690897D}" emma:medium="tactile" emma:mode="ink">
            <msink:context xmlns:msink="http://schemas.microsoft.com/ink/2010/main" type="paragraph" rotatedBoundingBox="21075,10714 24854,10370 24891,10776 21112,11121" alignmentLevel="2"/>
          </emma:interpretation>
        </emma:emma>
      </inkml:annotationXML>
      <inkml:traceGroup>
        <inkml:annotationXML>
          <emma:emma xmlns:emma="http://www.w3.org/2003/04/emma" version="1.0">
            <emma:interpretation id="{19E6C4C7-0002-422C-BAF8-556E5065D3D1}" emma:medium="tactile" emma:mode="ink">
              <msink:context xmlns:msink="http://schemas.microsoft.com/ink/2010/main" type="inkBullet" rotatedBoundingBox="21075,10714 22010,10629 22045,11009 21110,11094"/>
            </emma:interpretation>
            <emma:one-of disjunction-type="recognition" id="oneOf3">
              <emma:interpretation id="interp3" emma:lang="" emma:confidence="0">
                <emma:literal>→</emma:literal>
              </emma:interpretation>
            </emma:one-of>
          </emma:emma>
        </inkml:annotationXML>
        <inkml:trace contextRef="#ctx0" brushRef="#br1" timeOffset="79003.5187">-118 5235 176 0,'-6'0'248'0,"2"2"0"16,1-1-39-16,2-1-51 0,1 0-45 0,0 0-35 15,1 0-21-15,2 0-1 0,2 0 5 16,2 0 12-16,4 0 16 0,2-3 15 15,2 3 14-15,1-3 11 0,5-1 16 0,4-1 2 16,2-1-4-16,5 0-8 0,4-1-12 16,1-3-24-16,5 0-30 0,1 0-21 0,2-2-13 15,2 1-13-15,-1 0-6 0,0 0-3 16,0 1-6-16,-4 1 0 0,1-1-1 15,-5 1-3-15,0 0-2 0,-7 2 1 0,-1-2 0 16,-2 1-2-16,-6 2 0 0,-1 2-2 16,-4-1 2-16,-4 1-3 0,-2 0 1 0,-3 2-1 15,-2-1 4-15,-1 2 0 0,-1 1-4 16,-1 0 0-16,-3 0-7 0,0 0-10 15,0 1-33-15,-3 2-44 0,-1-1-66 0,-1 0-83 16,-1 1-89-16,-2 0-91 0,0 0-23 16,-1 2 16-16,1-1 55 0,0-1 76 0</inkml:trace>
        <inkml:trace contextRef="#ctx0" brushRef="#br1" timeOffset="79491.5465">-26 5471 284 0,'-7'6'365'0,"3"-3"52"16,0 0-5-16,1-2-52 0,1 2-64 0,2-3-60 15,0 0-51-15,5 0-45 0,1 0-42 16,5-2-31-16,5 0-23 0,3-2-14 15,4-1-5-15,6-2-5 0,3 0 8 0,4-2 16 16,2-2 22-16,2 0 36 0,1 0 39 16,-1-1 59-16,1 0 39 0,-2 2 29 0,-3 1 15 15,-3 1-1-15,-5-1-16 0,-3 2-35 16,-3 3-32-16,-5-1-28 0,-4 1-28 15,-2 1-25-15,-2 1-23 0,-4 1-20 0,1-2-17 16,-1 3-18-16,-2-1-12 0,0 1-9 16,-2 0-8-16,2-1-7 0,-3 1-3 0,1 0-8 15,1 0-11-15,-2 0-16 0,1-1-20 16,-1 1-26-16,1 0-41 0,1 0-49 0,-2 0-67 15,1-2-65-15,0 1-50 0,4 0-24 16,-1-1 5-16,3-2 31 0,-1 0 22 0,5 0-15 16,0 0-46-16,2 0-90 0,1-2-42 15,2 2-13-15,2 1 32 0,4-1 86 16</inkml:trace>
      </inkml:traceGroup>
      <inkml:traceGroup>
        <inkml:annotationXML>
          <emma:emma xmlns:emma="http://www.w3.org/2003/04/emma" version="1.0">
            <emma:interpretation id="{548BD175-ABC3-45F2-BCC5-75926C06A67C}" emma:medium="tactile" emma:mode="ink">
              <msink:context xmlns:msink="http://schemas.microsoft.com/ink/2010/main" type="line" rotatedBoundingBox="23475,10534 24858,10408 24891,10776 23509,10902"/>
            </emma:interpretation>
          </emma:emma>
        </inkml:annotationXML>
        <inkml:traceGroup>
          <inkml:annotationXML>
            <emma:emma xmlns:emma="http://www.w3.org/2003/04/emma" version="1.0">
              <emma:interpretation id="{9EF29ECA-0BC1-45B3-8611-5A29E5443178}" emma:medium="tactile" emma:mode="ink">
                <msink:context xmlns:msink="http://schemas.microsoft.com/ink/2010/main" type="inkWord" rotatedBoundingBox="23475,10534 24858,10408 24891,10776 23509,10902"/>
              </emma:interpretation>
              <emma:one-of disjunction-type="recognition" id="oneOf4">
                <emma:interpretation id="interp4" emma:lang="" emma:confidence="1">
                  <emma:literal>=</emma:literal>
                </emma:interpretation>
                <emma:interpretation id="interp5" emma:lang="" emma:confidence="0">
                  <emma:literal>+</emma:literal>
                </emma:interpretation>
                <emma:interpretation id="interp6" emma:lang="" emma:confidence="0">
                  <emma:literal>F</emma:literal>
                </emma:interpretation>
                <emma:interpretation id="interp7" emma:lang="" emma:confidence="0">
                  <emma:literal>t</emma:literal>
                </emma:interpretation>
                <emma:interpretation id="interp8" emma:lang="" emma:confidence="0">
                  <emma:literal>x</emma:literal>
                </emma:interpretation>
              </emma:one-of>
            </emma:emma>
          </inkml:annotationXML>
          <inkml:trace contextRef="#ctx0" brushRef="#br1" timeOffset="80397.5984">2345 5037 186 0,'-11'4'293'0,"1"0"27"15,0 1 3-15,1-3-13 0,0 2-26 0,3-2-27 16,0 1-32-16,1-2-30 0,0 2-36 15,3 0-33-15,-1-3-34 0,3 0-27 16,0 0-15-16,3-3-9 0,2 0 4 16,5-1 20-16,2 0 26 0,3-1 30 0,5-3 32 15,3 1 27-15,4-2 17 0,4-1-9 16,4 0-15-16,5-1-28 0,4 0-36 0,6 0-31 15,3-1-29-15,7 1-17 0,4 1-14 16,5 0-7-16,2-1-6 0,1 2-1 0,-2 1-5 16,-1-2 1-16,-3 4-1 0,-6-1-1 15,-2 1 4-15,-7 0 0 0,-6 0 1 0,-6 2-1 16,-5 0 1-16,-6 2 8 0,-6-2 13 15,-4 1 9-15,-5 0 10 0,-2 1 5 0,-2 0 4 16,-4 0-8-16,-1 1-12 0,0 0-11 16,-2-1-16-16,1 1-30 0,-3-1-49 0,0 1-61 15,0-1-62-15,-3 0-51 0,1 0-33 16,1 0-1-16,1 2 20 0,0-1 10 15,-1 1-30-15,-2-1-59 0,-1-1-105 0,-3 2-50 16,0 2-14-16,-3 0 28 0,-2 2 78 16</inkml:trace>
          <inkml:trace contextRef="#ctx0" brushRef="#br1" timeOffset="81005.6333">2345 5283 175 0,'-9'4'274'15,"4"-1"20"-15,-2-1 0 0,1 0-7 0,2 0-12 16,2 0-17-16,-1 0-21 0,0-2-27 16,2 0-27-16,-1 0-31 0,2 0-32 0,2 0-28 15,0 0-20-15,3-4-4 0,1 2 7 16,5-2 11-16,5 1 13 0,3-2 12 0,6-1 9 15,6-3 2-15,5-1 2 0,8-2 5 16,5 0 3-16,8 1-6 0,6-1-7 16,7-1-7-16,2 0-15 0,3 3-23 0,2-2-16 15,-2 2-2-15,-4-1 12 0,-2 3 18 16,-6-2 24-16,-4 2 26 0,-5 0 20 0,-5 1 15 15,-6 1 7-15,-4 0-3 0,-6 2-13 16,-6-2-14-16,-4 3-15 0,-3 0-20 16,-5-1-24-16,-3 2-22 0,-2 0-15 0,-2-1-13 15,-2 0-9-15,-1 1-10 0,-1 1-6 16,0 0-4-16,-1-1-4 0,-2 1-3 0,1 0-2 15,-1 0-1-15,1 1-4 0,-2-1-5 16,0 1-11-16,0 0-21 0,0 0-30 16,-2 0-45-16,1 1-75 0,-2-1-115 0,-1 0-110 15,-2 1-62-15,0 0-21 0,-3-1-26 16,0 1-53-16,-4 2-47 0,-2-2 14 0,0 3 22 15,-1 0 21-15,-1 0 55 0,1 0 124 16</inkml:trace>
        </inkml:traceGroup>
      </inkml:traceGroup>
    </inkml:traceGroup>
  </inkml:traceGroup>
</inkml:ink>
</file>

<file path=ppt/ink/ink14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19:41.95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33 21 73 0,'-1'0'169'0,"-1"-2"10"16,1 2 2-16,1-1-1 0,0 1-5 0,0-1-11 15,1-1-12-15,1 1-15 0,-2 0-10 16,1 0-10-16,-1-1-8 0,1 1-5 0,1 0-7 16,-2-2-6-16,1 2 0 0,1 0-1 15,-2 0 2-15,1 1 0 0,0-3-4 0,-1 3-5 16,0 0-12-16,0 0-11 0,0 0-11 15,0 0-13-15,0 3-8 0,0-3-3 16,0 0-7-16,-1 0-4 0,0 0-4 0,1 0-1 16,0 0-1-16,0 0-2 0,0 0 0 15,0 0-1-15,0 0-1 0,-2 0 1 0,2 0-2 16,0 0 1-16,0 0 0 0,0 0 1 15,0 0-2-15,-1 0 2 0,1 0-1 16,0 0-4-16,-2 0 0 0,1 0 0 0,1 0 2 16,-1 0-1-16,1 1 1 0,0-1 3 15,0 0 1-15,-2 0-1 0,1 0-1 0,1 0 0 16,0 0-3-16,0 1 1 0,-1 0-1 0,1-1 3 15,0 0-1-15,0 0 3 0,0 0 4 16,0 0-3-16,0 0 1 0,0 0-2 16,-2 0 2-16,2 0-3 0,0 0-2 0,0 0 3 15,0 0 0-15,-1 0 0 0,1 0-2 16,0 2-3-16,0-1 2 0,-2-1-1 0,2 0-2 15,-1 0 1-15,0 0-1 0,1 1 4 16,-2-1-2-16,1 0 1 0,1 1 1 16,-1-1-3-16,1 0 0 0,-2 2-2 0,1-2 1 15,-2 0-1-15,3 0 1 0,-1 0 0 16,-1 0 3-16,0 1 0 0,0-1-2 0,2 0 1 15,-1 1 0-15,-1-1-1 0,2 0-1 16,-1 0 2-16,1 0 2 0,0 0-1 16,0 0 1-16,0 0-1 0,0 0 2 0,0 0-3 15,0 0 3-15,0 0 1 0,0 0-3 16,-1 0 3-16,1 0 0 0,0 0-3 0,0 0 0 15,0 0 0-15,0 1 1 0,0-1-2 16,0 0-1-16,0 0 1 0,0 0 1 16,1 0-2-16,0 0 0 0,-1 0-1 0,0 0 0 15,2 0-1-15,-1 0-2 0,1 2 0 16,0-1 3-16,1-1 2 0,0 1 3 0,1-1 1 15,1 2 2-15,4-2-1 0,-2 0 0 16,2 2 0-16,2-1 0 0,0-1 1 0,0 0-2 16,2 0 1-16,-1 0-1 0,2 0-2 15,-1 0 2-15,3 0-1 0,0 0 0 16,1 0 0-16,0-1 0 0,1-1 1 0,2 2 0 15,-3 0-2-15,1-2-1 0,0 2 0 16,0 0-1-16,-1 0 0 0,-1 0-2 0,1 0 0 16,-1 0 3-16,-1-1 0 0,0 1 0 15,0-1-2-15,1-1 3 0,-3 1-1 0,1 0-2 16,-2 0 2-16,-1-2-1 0,2 2 2 15,-2 1-2-15,-2-1 1 0,1-1-2 16,-2 2-2-16,-1-1 0 0,1 0 0 0,-2 1 0 16,1 0-3-16,-3 0 3 0,1 0 2 15,0 0-1-15,-3 0 0 0,2 1 0 0,-1 0 0 16,0-1 1-16,0 2 0 0,-2-2 1 15,0 0 0-15,2 0 1 0,-1 0-1 16,-1 0-2-16,-1 0 0 0,1 1-1 0,1-1 1 16,-4 0 0-16,1 0 0 0,1 0 0 0,0 0 1 15,0 0-1-15,1 0 0 0,1 0 0 16,-2 0 3-16,2 0 0 0,0 1-2 0,-1-1 1 15,1 0 1-15,0 0 4 0,1 1-4 16,0-1-1-16,0 0 2 0,-1 0-1 16,0 0-3-16,0 0-5 0,0 0 4 0,-1 0 1 15,1 0-1-15,0 0 6 0,1 0 3 16,0 0 4-16,0 0 0 0,-1 0 5 0,0 0 5 15,0 0-2-15,1 0 0 0,0 0 2 16,0-1 4-16,-1 1-4 0,1 0-1 16,-1-1 3-16,0 1 1 0,0 0 1 0,-1 0 5 15,0 0 10-15,1 0 14 0,-1 0 13 0,-1 0 12 16,2 0 6-16,-1 0 11 0,-1-1-1 15,0-1-9-15,0 2-4 0,1 0-7 16,-1 0-4-16,2 0-12 0,-2 0-8 0,0 0-5 16,0 0-11-16,0 0-5 0,0 0-5 15,0 0-3-15,0 0 0 0,0 0-2 0,0 0 1 16,0 0 1-16,0 0 3 0,0 0 2 0,0 2 2 15,0-2 1-15,0 0 0 0,0 0-1 16,-2 0-5-16,1 0-5 0,1 0-6 16,0 0-4-16,0 0-3 0,0 0-2 0,0 0-2 15,0-2-5-15,0 2-9 0,0 0-48 16,0 0-78-16,-1 0-92 0,-1 3-69 15,2-2-67-15,-3 2-149 0,-1-1-145 0,-1-1-23 16,-2 3 39-16,1 0 39 0,2 1 58 0,0-2 151 16</inkml:trace>
</inkml:ink>
</file>

<file path=ppt/ink/ink14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19:46.45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410 53 101 0,'-2'0'301'0,"1"-2"43"0,1 1-2 15,-1 0-35-15,1-2-50 0,-2 2-50 0,2-1-37 16,0 2-26-16,0-2-16 0,0 1-15 15,0 0-14-15,0-1-14 0,0 1-13 16,2 0-12-16,-2-1-10 0,1 2-8 0,-1-2-7 16,3 0-8-16,-2 2-6 0,1 0-5 15,0-2-3-15,-2 2 0 0,3-1 1 0,-3 1 0 16,1-1 3-16,2-1 3 0,-1 2 3 15,-1-3 3-15,2 2 3 0,-3-1 3 16,1 1 5-16,0-1 3 0,-1 0 1 0,2 1-2 16,-1 1-3-16,-1-1-4 0,2 1-5 15,-2-1-6-15,1-1-3 0,0 2-4 0,-1-1 0 16,2 0-1-16,-1 1 1 0,-1 0 3 15,1-1 4-15,1 1 6 0,-2-2 7 0,0 2 5 16,0 0 5-16,0-1 2 0,0 1-4 16,1 0-7-16,1 0-8 0,-2 0-8 15,1 0-6-15,-1 0-7 0,0 0-2 0,0 0-2 16,0 0 5-16,0 0 2 0,-1 0 5 15,1 0 8-15,-2 0 11 0,1 1 14 0,-2 1 11 16,-2-1 9-16,-2 1 6 0,-3 2 0 16,-4 2-9-16,-4 0-12 0,-4 4-12 0,-2 0-8 15,-4 0-8-15,1-1 2 0,-2 1 17 16,1-1 33-16,1 1 41 0,1-1 34 15,1-1 23-15,2 1 13 0,1-1-5 0,2-1-22 16,5-2-32-16,0 0-28 0,3-2-22 16,2 1-16-16,2-1-9 0,2-2-8 0,2 1-10 15,0-2-6-15,1 0-5 0,2 2-5 16,0 0-5-16,-1-2-8 0,1 0 0 15,1 0-2-15,-2 0-3 0,1 0 1 0,1 2 0 16,0-2 0-16,0 0-2 0,0 0 0 16,1 0 0-16,-1 0-1 0,0 0 0 0,0 0 0 15,2 0 2-15,-2 0 0 0,3-2 0 16,-2 2-1-16,0 0 0 0,1-2 0 15,0 0-1-15,1 2-1 0,-1 0 1 0,-1 0-2 16,2 0-4-16,-2 0-19 0,0 2-36 16,1 0-59-16,1 0-104 0,-1 2-115 0,1-1-77 15,0 1-35-15,-2 1-10 0,2-1-23 16,-2-2-37-16,-1 1-50 0,0-2-5 15,0-1 5-15,-2 0 21 0,-1-4 70 0</inkml:trace>
</inkml:ink>
</file>

<file path=ppt/ink/ink14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19:48.709"/>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72 365 235 0,'-3'3'300'0,"0"-3"13"15,0 2-37-15,2-2-59 0,0 0-62 16,-2 0-46-16,1 0-27 0,1 0-12 0,-2 0-5 16,3 0-3-16,-2 0 0 0,2 0 1 15,-2-2-1-15,1 2-3 0,1 0-3 0,-2-2-4 16,2 1-7-16,0 0-5 0,-1-2-4 15,0 2-2-15,1-1-2 0,-2 2 0 0,1-4 1 16,1 4 0-16,0 0-2 0,-1-2-1 16,-1 2 2-16,2-1-5 0,-1 1-1 0,-1-1-3 15,1-1 0-15,-2 2-5 0,2 0-6 16,0 0-1-16,-1-2-3 0,1 2-2 15,-1 0-4-15,1-1 3 0,1 1 4 0,-1-1-1 16,1 1 3-16,-2-2 1 0,1 2 0 16,1 0 0-16,-1-1-2 0,-1 1-1 0,2-1 1 15,0 1-1-15,0 0-1 0,-1-2 2 16,-1 2-2-16,2-1-1 0,-1 1-3 15,0 0-1-15,1 0 0 0,0-1-2 0,-2 1 0 16,1 0 1-16,1 0 1 0,-1 0 1 16,1 0-1-16,-2 0 0 0,1 0 0 0,1 0 0 15,-2 0-1-15,1 0-1 0,1-1-1 16,0 1 2-16,0 0-2 0,0 0 0 15,0-1 2-15,0-1 0 0,0 2 0 0,0 0 0 16,1-1 1-16,1 1 1 0,-1-1-2 16,2 0 1-16,0-1-1 0,2 1 0 0,1-2-1 15,3 0-2-15,4 0 1 0,3 0 2 16,5-2 2-16,6-1 1 0,5-4 0 15,5 1 3-15,7-2-1 0,4-2-2 0,7-2-2 16,4-1 2-16,6-2-4 0,1 0-2 16,1-4 0-16,1 3-3 0,-5-1 0 0,-2-2-3 15,-6 3 2-15,-7 1 3 0,-6 3 1 16,-6 1 2-16,-7 3 5 0,-6 2 5 15,-3 2 6-15,-7 4 6 0,-2-1 5 0,-2 0 0 16,-3 1 0-16,0 2-6 0,-3-1-3 16,-1 2-9-16,0 2-3 0,1-1-2 0,-3-1-3 15,1 1-1-15,0-1 1 0,-1 2 0 16,2-1 0-16,-1-1-2 0,-1 0 1 0,0 0 0 15,1 0-1-15,-1 0 2 0,0 0-1 16,0 0 6-16,0 0 1 0,0 0 4 16,0 0 0-16,0 0 0 0,0 0 0 0,0 0-1 15,0 0-2-15,0 0-2 0,0 0 1 16,0 0 0-16,0 0-1 0,0 0-3 0,0 0-2 15,0 0-2-15,0 0-3 0,0 0 1 16,0 0-1-16,0 0-3 0,0 0-4 0,0 0-14 16,0 3-13-16,0-3-18 0,-1 4-44 15,-2 0-117-15,1 1-183 0,-4 0-90 16,1 0-37-16,-2 0-14 0,-2 0 30 0,1 1 111 15</inkml:trace>
</inkml:ink>
</file>

<file path=ppt/ink/ink14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19:56.189"/>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197 57 125 0,'-2'0'341'0,"1"0"50"0,-2-1 0 0,2 1-40 15,-1-1-69-15,1-1-83 0,-2 2-62 16,0 0-43-16,2 0-24 0,-2-2-13 0,1 0-10 16,-1 2-6-16,1 0-4 0,1 0-1 15,-2-2 1-15,2 2-2 0,0 0-1 0,-2 0 0 16,1 0-5-16,1 0-4 0,-2 0-4 15,1 0-1-15,-1 0-4 0,0 0-3 16,-1 0-2-16,0 0 0 0,-2 0-1 0,2 2 0 16,-3-2-7-16,2 0 2 0,-1 0 1 15,1 2 0-15,-1 0-1 0,1-2-2 0,-1 0 4 16,2 0 0-16,0 0-2 0,0 0-3 15,1 0 2-15,-1 0-1 0,0 0 0 16,1 0 0-16,-1 0-2 0,0 0-1 0,0 2 1 16,0-1-2-16,-2-1 1 0,2 1 0 15,0 1 0-15,0-2 1 0,0 0-1 16,0 0 1-16,-1 2-1 0,3-1 0 0,-1-1 2 15,2 1 0-15,-1-1 0 0,1 0 2 16,1 0 1-16,-3 0 2 0,3 0 0 0,-1 0 1 16,-1 0 0-16,2 0-1 0,-1 0-1 15,1 0-3-15,0 2-3 0,0-2 1 0,0 0-1 16,0 0-1-16,1 0-1 0,-1 0 1 15,3 0 1-15,0 0-2 0,1 1 2 16,3-1 0-16,1 0 3 0,3 0 0 0,1 0 0 16,2 0 0-16,3 0 0 0,2 0 0 15,3-1-3-15,3-1 0 0,1 1 1 0,4-2-1 16,2 3 0-16,1-2 0 0,1 1 0 15,0-2 1-15,-1 3-1 0,0-4 0 16,0 2 1-16,-4-2-1 0,0 3-2 0,-3-2 1 16,-1 1 0-16,-1 0 0 0,-2-1 0 15,-5 1 2-15,1-2 0 0,-4 1 1 0,-2 1-2 16,-1 0 1-16,-1-1 2 0,0 1-3 15,-1 0 3-15,0 1 3 0,-1 0 0 16,-1-1 5-16,0 2-3 0,-1-2 3 0,1 1-4 16,-1 1-1-16,-1-1-2 0,1 1-4 15,-2 0 4-15,0 0-1 0,0 0 1 0,-1 0 0 16,0 0 6-16,-2 0 10 0,0 0 12 15,-1 0 22-15,0 0 27 0,0 1 25 0,-1-1 23 16,0 0 19-16,-2 0 14 0,0 0 1 16,0 0-8-16,2 0-12 0,-2 0-17 0,2 0-20 15,0 0-25-15,-2 0-17 0,1 0-17 16,1 0-14-16,1 0-11 0,0 0-8 0,0 0-4 15,0 0-4-15,0 0-3 0,0 0-3 16,0 0-11-16,-1 0-43 0,1 0-87 16,-2 0-79-16,1 0-59 0,-2-1-105 0,-2 1-178 15,-1 0-101-15,-1-2 10 0,3 1 38 16,0-2 39-16,3 3 94 0</inkml:trace>
</inkml:ink>
</file>

<file path=ppt/ink/ink14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19:57.789"/>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4 151 177 0,'-3'-1'340'0,"3"-1"41"15,-1 0-10-15,1 0-44 0,0-2-68 16,1 1-74-16,-1 0-48 0,3-1-33 0,-2-2-22 15,2 3-14-15,0 0-10 0,-1-1-7 16,1 2-7-16,0 1-2 0,-2 0-2 16,1-1-4-16,-2 1 1 0,0 1-4 0,0-1-5 15,0 0 0-15,0 1-4 0,0 0-4 16,0 0-3-16,0 0-3 0,0 0 1 0,0 0-3 15,0 0-2-15,0 0 1 0,0 0-1 16,-2 0 2-16,2 0-1 0,0 0 1 16,2 1-2-16,-2 0 0 0,2 0-1 0,0-1-2 15,-1-1-1-15,3 0 1 0,-1 0-1 16,2-2-1-16,2 3-2 0,0-1 3 0,1 1 1 15,5 0 2-15,-1 0 2 0,3 1 4 16,5-1 5-16,0 3 3 0,2-3 4 16,4 0-1-16,0-3 1 0,3 3-2 0,0-1-3 15,3-3-4-15,-1 0-2 0,2 0-2 16,-1 0 0-16,-2-2 4 0,1 0 2 0,-1 0 2 15,-3 1-1-15,-2 0 3 0,-4 0 2 16,-2 3 0-16,-4-1 4 0,-1 2 9 16,-3-1 15-16,-2 2 12 0,0 0 19 15,-2 0 17-15,-1 0 15 0,0 0 3 0,-2 1 0 16,0 0-4-16,0-1-9 0,-1 1-13 0,0-1-14 15,0 0-13-15,-1 0-12 0,2 0-11 16,-1 0-13-16,0 0-10 0,1 0-5 0,-1 0-4 16,0 2-3-16,1-2-3 0,-2 0-1 15,3 0-3-15,-3-2-5 0,1 2-29 0,-2-1-63 16,1 1-81-16,-1 0-67 0,-1-1-48 15,2-2-113-15,-2 1-191 0,0-2-59 16,0-1 15-16,0-2 33 0,1-5 30 0,3-2 107 16</inkml:trace>
</inkml:ink>
</file>

<file path=ppt/ink/ink14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19:58.921"/>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113 83 309 0,'-2'0'366'0,"0"0"27"0,0 0-25 0,1-2-53 16,-1 1-75-16,1 1-66 0,0-1-45 15,1 1-30-15,-2-2-17 0,1 2-13 0,-2 0-12 16,2 0-10-16,-2 0-8 0,0 0-5 15,1 0-8-15,-4 0-2 0,2 0-2 16,-2 2 0-16,1-2-1 0,-2 1-1 0,2-1 2 16,-2 1-2-16,1 1-1 15,1-2-4-15,-2 0-2 0,1 0-2 0,2 0 0 0,0 0 0 16,0 0 0-16,3 0 3 0,-2 0-1 15,0 0-2-15,2 0-1 0,-1 0-3 16,2 0-1-16,-1 0-3 0,1 0 0 0,0-2-1 16,1 2-1-16,-1 0-1 0,3 0 1 15,-2 0 0-15,2 0-1 0,0-1 1 0,0 1 2 16,2-1-2-16,-1 1 3 0,2-3 0 15,2 2 2-15,-1 0 1 0,3-2 1 16,1 1 1-16,1 0-1 0,0-1-1 0,3-1-2 16,1 1 1-16,1-1-2 0,4 1 0 15,1 0 2-15,1 3 0 0,5-3 1 0,1 0-1 16,2 1 1-16,2-1-1 0,2 2 0 15,-1-3 0-15,2 3-1 0,1-1 3 16,-1-1 9-16,1 1 35 0,-1-1 42 0,-1 2 35 16,-2 0 27-16,-1-2 18 0,-3 1 10 15,-3-1-23-15,-3 1-24 0,-3 0-25 0,-4 0-14 16,-3 0 0-16,-2 2 0 0,-3 0 6 15,0 0 3-15,-1-2 10 0,0 4 0 16,-2-2-2-16,1 2-10 0,-2 0-10 0,2-4-16 16,-2 0-16-16,-2 2-14 0,1 0-15 15,0 0-9-15,0 0-6 0,-2 0-5 0,0 0-6 16,-1 0-2-16,2 2 0 0,-1 0-4 15,-1-2 0-15,2-2-2 0,-2 0 0 16,0 2 2-16,0 0-5 0,-2 0-21 0,2 0-64 16,-3 0-133-16,1 0-120 0,-2 0-113 15,-5 4-198-15,0 0-158 0,-2 1-31 0,-3 1 84 16,2-2 92-16,-1 1 98 0</inkml:trace>
</inkml:ink>
</file>

<file path=ppt/ink/ink14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20:11.67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B9A379E-6392-49E9-AB80-69C8EC073DD8}" emma:medium="tactile" emma:mode="ink">
          <msink:context xmlns:msink="http://schemas.microsoft.com/ink/2010/main" type="writingRegion" rotatedBoundingBox="2838,15908 5887,15559 6043,16932 2994,17280">
            <msink:destinationLink direction="with" ref="{3D5707ED-1046-4D48-BA57-467304B5712C}"/>
          </msink:context>
        </emma:interpretation>
      </emma:emma>
    </inkml:annotationXML>
    <inkml:traceGroup>
      <inkml:annotationXML>
        <emma:emma xmlns:emma="http://www.w3.org/2003/04/emma" version="1.0">
          <emma:interpretation id="{63AEFE16-D9B0-4FC0-B3E8-EB21CB9C642A}" emma:medium="tactile" emma:mode="ink">
            <msink:context xmlns:msink="http://schemas.microsoft.com/ink/2010/main" type="paragraph" rotatedBoundingBox="2838,15908 5887,15559 6043,16932 2994,17280" alignmentLevel="1"/>
          </emma:interpretation>
        </emma:emma>
      </inkml:annotationXML>
      <inkml:traceGroup>
        <inkml:annotationXML>
          <emma:emma xmlns:emma="http://www.w3.org/2003/04/emma" version="1.0">
            <emma:interpretation id="{B9D9851F-084B-442B-B56A-EFE459CCC17F}" emma:medium="tactile" emma:mode="ink">
              <msink:context xmlns:msink="http://schemas.microsoft.com/ink/2010/main" type="line" rotatedBoundingBox="2838,15908 5887,15559 6043,16932 2994,17280"/>
            </emma:interpretation>
          </emma:emma>
        </inkml:annotationXML>
        <inkml:traceGroup>
          <inkml:annotationXML>
            <emma:emma xmlns:emma="http://www.w3.org/2003/04/emma" version="1.0">
              <emma:interpretation id="{6B1CA13D-2109-446E-BCB4-FAEDFB481249}" emma:medium="tactile" emma:mode="ink">
                <msink:context xmlns:msink="http://schemas.microsoft.com/ink/2010/main" type="inkWord" rotatedBoundingBox="2838,15908 5887,15559 6043,16932 2994,17280"/>
              </emma:interpretation>
              <emma:one-of disjunction-type="recognition" id="oneOf0">
                <emma:interpretation id="interp0" emma:lang="" emma:confidence="0">
                  <emma:literal>on</emma:literal>
                </emma:interpretation>
                <emma:interpretation id="interp1" emma:lang="" emma:confidence="0">
                  <emma:literal>an</emma:literal>
                </emma:interpretation>
                <emma:interpretation id="interp2" emma:lang="" emma:confidence="0">
                  <emma:literal>in</emma:literal>
                </emma:interpretation>
                <emma:interpretation id="interp3" emma:lang="" emma:confidence="0">
                  <emma:literal>In</emma:literal>
                </emma:interpretation>
                <emma:interpretation id="interp4" emma:lang="" emma:confidence="0">
                  <emma:literal>On</emma:literal>
                </emma:interpretation>
              </emma:one-of>
            </emma:emma>
          </inkml:annotationXML>
          <inkml:trace contextRef="#ctx0" brushRef="#br0">1633 53 161 0,'8'10'355'0,"-1"-3"39"15,-1-2 35-15,1-1-61 0,-2-2-89 0,2-2-75 16,1-4-47-16,0-2-33 0,1-2-31 15,-1-4-29-15,0-2-24 0,0 0-15 16,-1-1-9-16,-1-5-7 0,-3 3-2 0,-1-1-1 16,-3-1 3-16,-2 0 8 0,-2 2 6 0,-4 2 4 15,3 1 4-15,-4 3 1 0,-1 1-6 16,-1 4-9-16,-1 2-7 0,-2 3-5 15,1 5-2-15,-2 2-3 0,-1 6 2 0,2 2 0 16,-1 6 5-16,2 1 1 0,2 4 1 16,1 1-1-16,2 1-1 0,2 2 1 0,3 0-5 15,4 0-1-15,3-4-1 16,3 1 0-16,0-4 3 0,5-3 1 0,3-3 2 15,4-5 2-15,3-3 2 0,2-7 2 0,3-6-4 16,2-4-6-16,1-5-4 0,1-6-4 0,-1-2-5 16,0-3-3-16,-3-1 1 0,-2 0 3 15,0 1 4-15,-4 1 2 0,0 5 1 16,-2-1 2-16,-2 7 1 0,-2 2 1 0,0 4 3 15,-1 3 4-15,0 6 7 0,-1 3 6 16,-1 4 6-16,1 3 7 0,-1 5 3 0,0 3 2 16,2 1-1-16,-2 1-4 0,-2 0-5 15,-2-1-5-15,2 1-6 0,-4-4-3 16,-1 0-4-16,-1-5 0 0,1-3-3 0,-1 0 2 15,-2-6-10-15,1-2-16 0,0-8-12 16,1-4-9-16,0-10-7 0,1-2-4 0,-1-7 3 16,1-2 11-16,0-2 12 0,-1-3 8 15,1 2 4-15,3 1 2 0,1 2 1 16,2 4 4-16,3 4 1 0,2 5-1 0,2 1 3 15,2 6 3-15,3 5 4 0,2 1 5 16,0 5 1-16,2 5 0 0,-1 1 0 16,3 5-1-16,-2 2-2 0,0 3-4 0,-1 2-2 15,0 0 1-15,-2 2-3 0,-1 0 0 16,-3 1-2-16,-1-2-1 0,-3 3 1 0,-1-2 2 15,-3-1-1-15,-1 3-4 0,-4-2-11 16,0 2-15-16,-3 1-19 0,-1-4-51 0,-2 3-109 16,0-2-160-16,0-3-101 0,2-2-44 15,-1-2-13-15,2-3 32 0,0-4 101 16</inkml:trace>
          <inkml:trace contextRef="#ctx0" brushRef="#br0" timeOffset="-1094.0626">262 140 280 0,'-4'-6'451'0,"1"-3"43"15,0-1 31-15,2-3-52 0,-2 3-185 16,3-1-104-16,-1-1-59 0,1 0-24 16,-2 0 9-16,1 2 36 0,1 0 44 0,-1 3 38 15,-1 0 20-15,0 2-1 0,0 1-22 16,1 1-46-16,-2 2-56 0,2 1-44 0,-3 1-32 15,-3 2-19-15,0 4-16 0,-4 3-8 16,-2 4-3-16,-2 3-1 0,-1 3-1 16,-2 4 1-16,0 0 0 0,2 4 0 0,-2-1 1 15,0 2-1-15,3 1 0 0,1 0 0 16,0-1 0-16,5-1 1 0,0-1 0 0,4-4-1 15,2-1 0-15,2-3-2 0,3-1 0 16,4-4 1-16,1 0 1 0,5-4 0 16,3-2 0-16,5-3 0 0,0-4-7 0,5-3-12 15,0-4-8-15,1-4-6 0,-1 0-1 16,-2-6-1-16,-1-1 4 0,-3-3 11 0,-1-2 9 15,-6-3 4-15,1-1 1 0,-5-2 5 16,-1 2 5-16,-2 1 2 0,0 2 4 16,-3 6 2-16,1 2 7 0,0 4-1 0,-2 1-6 15,1 4-4-15,0 4-3 0,4 5 14 16,1 6 14-16,2 6 13 0,4 5 16 0,2 4 7 15,3 6 3-15,1 5-12 0,4 5-14 16,2 5-10-16,0 1-7 0,0 4-5 0,-3 3-4 16,-2-1-5-16,-2 2-5 0,-5 3-3 15,-7 0-2-15,-3 0-5 0,-8-4 4 0,-5-2 0 16,-5-4 0-16,-4-6 1 0,-5-7 1 15,0-7 3-15,-5-7-3 0,-2-10-2 0,0-8 1 16,-2-11-4-16,1-10 0 0,0-7-1 16,5-7-3-16,2-8 0 0,6-2-2 15,4-3 2-15,7-3 3 0,3-1 1 0,7 2 3 16,3 1-2-16,8 2 3 0,3 0-1 0,5 3-3 15,6 3-1-15,4 2-2 0,6 3 2 16,3 2 5-16,2 3 0 0,4 4 2 16,-2-1 0-16,1 5 0 0,-2 3-3 0,-5 0-2 15,-3 4-2-15,-5 3 0 0,-4 3-2 16,-5 0 2-16,-4 2 0 0,-4 2-1 0,-4 2 0 15,0-1-4-15,-2 4 1 0,-2 1 1 16,-1 6 1-16,-1 4 1 0,1 4 1 16,0 3 6-16,2 3 2 0,1 4 2 0,2 3 2 15,2 3-1-15,3 1 0 0,1 0 2 16,3 0-3-16,1-3-3 0,2-4-2 0,-1-4 2 15,1-3-2-15,-2-4-6 0,-1-4-32 16,-3-6-102-16,-4-5-121 0,-4-6-90 0,-4-8-179 16,-7-3-206-16,-7-6-79 0,-6-2 43 15,-5-2 90-15,-4-3 74 0,-5 0 169 16</inkml:trace>
          <inkml:trace contextRef="#ctx0" brushRef="#br0" timeOffset="536.0307">713 1106 126 0,'-14'5'458'0,"3"-1"54"0,2-1 27 15,0 0 18-15,3-3-182 0,1 0-157 16,4 0-87-16,4-3-48 0,5-2-23 0,7-2-14 16,10-6-7-16,12-1-5 0,13-5-4 0,13-3-2 15,12-5-4-15,15-4-8 16,12-3-9-16,9 0 0 0,7-7-6 0,10 2-2 15,3-4 1-15,5 2 0 0,1 3 2 0,0-1-4 16,-4 4-1-16,-5 2 3 0,-7 2 0 0,-10 4 1 16,-10 3 2-16,-11 3 0 0,-10 2 0 15,-11 4-3-15,-11 3 1 16,-10 0-1-16,-11 5-4 0,-7 0-2 0,-6 2-4 0,-7 2-4 15,-4 2-9-15,-6 1-12 0,-7 1-12 16,-6 3-13-16,-5 2-45 0,-5 0-116 0,-5 3-172 16,-4 1-83-16,-1-1-39 15,-3 1-10-15,-1 1 33 0</inkml:trace>
          <inkml:trace contextRef="#ctx0" brushRef="#br0" timeOffset="-908.0519">556-71 91 0,'-9'-20'441'0,"2"3"56"0,1-1 32 16,4 3 20-16,-1 0-167 0,3 3-158 15,3-2-86-15,1 0-46 0,4 2-26 16,2 0-18-16,2 2-11 0,3 0-11 0,0 0-7 16,0 3-6-16,2 1-6 0,-2 3-9 0,0 2-14 15,0 2-16-15,-2 2-29 0,-2 0-72 16,-2 1-146-16,-2 2-145 0,-1 4-67 15,-1-2-28-15,-1 1 6 0,-1 1 58 0</inkml:trace>
          <inkml:trace contextRef="#ctx0" brushRef="#br0" timeOffset="-669.0383">1039 2 177 0,'21'22'406'0,"-1"-3"52"0,1 1 37 0,-1 1-25 0,2-1-157 15,0 1-98-15,2 0-61 0,-2-1-47 16,0 0-32-16,0-3-22 0,-2 0-11 0,-2-1-8 15,-1-4-6-15,-3-1-5 0,-2-2-1 16,-1-4-6-16,-1-3-3 0,-1-4-3 0,-2-6-4 16,1-5-8-16,-1-5-11 0,0-6-10 15,-1-4-12-15,-4-5-13 0,1 2-22 16,-3-3-52-16,-1 0-113 0,-2 5-153 0,-1 2-74 15,1 3-32-15,2 4-2 0,-1 4 46 16</inkml:trace>
        </inkml:traceGroup>
      </inkml:traceGroup>
    </inkml:traceGroup>
  </inkml:traceGroup>
</inkml:ink>
</file>

<file path=ppt/ink/ink14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20:12.61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D5707ED-1046-4D48-BA57-467304B5712C}" emma:medium="tactile" emma:mode="ink">
          <msink:context xmlns:msink="http://schemas.microsoft.com/ink/2010/main" type="inkDrawing" rotatedBoundingBox="3771,17538 6299,16879 6312,16929 3784,17588" semanticType="underline" shapeName="Other">
            <msink:sourceLink direction="with" ref="{EB9A379E-6392-49E9-AB80-69C8EC073DD8}"/>
            <msink:destinationLink direction="with" ref="{ED074860-0C34-455D-BB15-8E50759D00A3}"/>
          </msink:context>
        </emma:interpretation>
      </emma:emma>
    </inkml:annotationXML>
    <inkml:trace contextRef="#ctx0" brushRef="#br0">258 560 131 0,'-53'20'437'16,"6"-2"45"-16,6-2 25 0,8-3 12 15,4-3-207-15,7-3-137 0,5-1-80 0,5-1-43 16,8 0-18-16,5-3-11 0,8-2-3 16,8-2-2-16,12-3-1 0,11-4-1 0,11 0-5 15,12-7-4-15,12-1-3 0,10-4-4 16,8-2 3-16,11-8 0 0,11 0 1 15,7-4-1-15,10-4 1 0,7 2-2 0,2-3-1 16,-1 3 2-16,-3 0 5 0,-2 0 6 16,-4 3 7-16,-9 2 12 0,-6 2 4 0,-12 3 2 15,-10 3-3-15,-16 4-6 0,-12 3-3 16,-12 4-9-16,-13 2-5 0,-9 2-3 15,-8 3-4-15,-6 0 0 0,-5 3-2 0,-8 2-4 16,-2 1-11-16,-6 3-13 0,-2-2-10 16,-4 1-31-16,0 1-94 0,-1-2-170 0,-1 0-120 15,1-1-55-15,2-1-25 0,4-3 12 16,3 1 83-16</inkml:trace>
  </inkml:traceGroup>
</inkml:ink>
</file>

<file path=ppt/ink/ink14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20:54.83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D074860-0C34-455D-BB15-8E50759D00A3}" emma:medium="tactile" emma:mode="ink">
          <msink:context xmlns:msink="http://schemas.microsoft.com/ink/2010/main" type="inkDrawing" rotatedBoundingBox="9642,11817 11992,11178 12110,11611 9760,12251" semanticType="callout" shapeName="Other">
            <msink:sourceLink direction="with" ref="{3D5707ED-1046-4D48-BA57-467304B5712C}"/>
          </msink:context>
        </emma:interpretation>
      </emma:emma>
    </inkml:annotationXML>
    <inkml:trace contextRef="#ctx0" brushRef="#br0">67 574 108 0,'-9'-11'386'0,"1"1"51"15,-2-1 37-15,2-1-6 0,1 2-153 0,0 1-94 16,1-1-61-16,2 1-42 0,0 2-33 15,1 1-19-15,2 2-19 0,1 1-13 16,0 2-12-16,1 3-7 0,5 3-3 0,4 2-3 16,1 6 0-16,4 2 0 0,0 5 2 15,1 5-1-15,2 2-1 0,0 5 0 0,1 3-2 16,2-1-2-16,-2 3-5 0,3-4 3 15,-1-1 2-15,1-8 15 0,1-3 17 16,5-11 16-16,3-6 14 0,9-11 0 0,8-10 3 16,13-15-11-16,10-7-20 15,9-6-18-15,11-10-11 0,7-3-7 16,3-3-3-16,5-4-6 0,-1 0 1 0,2 2 5 0,-1 2 0 15,1 3-12-15,0 9-28 0,1 6-26 0,-1 6-43 16,-3 7-113-16,-2 6-203 0,-6 7-94 16,-3 4-29-16,-7 7-6 0,-6 3 29 15,-6 3 100-15</inkml:trace>
  </inkml:traceGroup>
</inkml:ink>
</file>

<file path=ppt/ink/ink14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20:59.21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BB53D15-5101-40E4-9AD3-7DEBFC8AAA1C}" emma:medium="tactile" emma:mode="ink">
          <msink:context xmlns:msink="http://schemas.microsoft.com/ink/2010/main" type="writingRegion" rotatedBoundingBox="22773,5106 24385,5106 24385,5239 22773,5239"/>
        </emma:interpretation>
      </emma:emma>
    </inkml:annotationXML>
    <inkml:traceGroup>
      <inkml:annotationXML>
        <emma:emma xmlns:emma="http://www.w3.org/2003/04/emma" version="1.0">
          <emma:interpretation id="{6C48A288-6ECC-4BA2-B0EC-1FF157E57901}" emma:medium="tactile" emma:mode="ink">
            <msink:context xmlns:msink="http://schemas.microsoft.com/ink/2010/main" type="paragraph" rotatedBoundingBox="22773,5106 24385,5106 24385,5239 22773,5239" alignmentLevel="1"/>
          </emma:interpretation>
        </emma:emma>
      </inkml:annotationXML>
      <inkml:traceGroup>
        <inkml:annotationXML>
          <emma:emma xmlns:emma="http://www.w3.org/2003/04/emma" version="1.0">
            <emma:interpretation id="{73E74DCE-ED33-451A-B3C3-F2A05C6B98A8}" emma:medium="tactile" emma:mode="ink">
              <msink:context xmlns:msink="http://schemas.microsoft.com/ink/2010/main" type="line" rotatedBoundingBox="22773,5106 24385,5106 24385,5239 22773,5239"/>
            </emma:interpretation>
          </emma:emma>
        </inkml:annotationXML>
        <inkml:traceGroup>
          <inkml:annotationXML>
            <emma:emma xmlns:emma="http://www.w3.org/2003/04/emma" version="1.0">
              <emma:interpretation id="{64ED2749-B32D-4C78-9A53-D8174D05B880}" emma:medium="tactile" emma:mode="ink">
                <msink:context xmlns:msink="http://schemas.microsoft.com/ink/2010/main" type="inkWord" rotatedBoundingBox="22773,5106 24385,5106 24385,5239 22773,5239"/>
              </emma:interpretation>
              <emma:one-of disjunction-type="recognition" id="oneOf0">
                <emma:interpretation id="interp0" emma:lang="" emma:confidence="0">
                  <emma:literal>_</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116 133 121 0,'-4'-9'272'0,"1"1"26"16,-1 0-26-16,1 2-61 0,-3 0-47 15,2-2-44-15,0 3-30 0,0 0-15 0,-1 0-5 16,0 1 1-16,1-1 1 0,0 2 4 15,0-1 12-15,1 2 10 0,1-2 11 16,-1 1 2-16,0 0-3 0,0-1-10 0,1 1-13 16,-3 0-12-16,3-3-13 0,-2 2-9 15,-2 1-5-15,2-1-5 0,0 0-3 0,0 2-5 16,-2-2-2-16,3 2-3 0,-1-1 0 15,2 2 1-15,0 1 1 0,1-1-5 16,1 0-3-16,3 1-3 0,2 0-6 0,6 0-4 16,8 0-2-16,10 0 2 0,14 0 3 15,10 1 3-15,13 0 2 0,10 0-1 0,9 0-2 16,5 1-4-16,2 0-1 0,3-1-2 15,1 2 0-15,-2-2 1 0,-2 2 1 16,-3-1-2-16,-4 1-2 0,-4-1-3 0,-8 0-1 16,-5 2-1-16,-11-2 0 0,-8 2-1 15,-8-4 1-15,-8 3 3 0,-8 0 1 0,-6-3 1 16,-4 4 1-16,-3-4-1 0,-3 0-7 15,-4 2-12-15,-3-1-12 0,-4 2-18 16,-1 1-15-16,-3-1-23 0,-3 1-53 0,-3 1-125 16,-2 1-156-16,-2-1-74 0,-4 1-32 15,2-1-2-15,2 2 46 0</inkml:trace>
        </inkml:traceGroup>
      </inkml:traceGroup>
    </inkml:traceGroup>
  </inkml:traceGroup>
</inkml:ink>
</file>

<file path=ppt/ink/ink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2:35.140"/>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329D632E-B58C-4D30-91EB-F12C48CE15AA}" emma:medium="tactile" emma:mode="ink">
          <msink:context xmlns:msink="http://schemas.microsoft.com/ink/2010/main" type="writingRegion" rotatedBoundingBox="3090,6609 17657,6560 17696,18027 3129,18076"/>
        </emma:interpretation>
      </emma:emma>
    </inkml:annotationXML>
    <inkml:traceGroup>
      <inkml:annotationXML>
        <emma:emma xmlns:emma="http://www.w3.org/2003/04/emma" version="1.0">
          <emma:interpretation id="{369C1D94-7291-4272-9F4A-E254F8ED40B3}" emma:medium="tactile" emma:mode="ink">
            <msink:context xmlns:msink="http://schemas.microsoft.com/ink/2010/main" type="paragraph" rotatedBoundingBox="3768,6920 15959,6426 15989,7162 3798,7657" alignmentLevel="1"/>
          </emma:interpretation>
        </emma:emma>
      </inkml:annotationXML>
      <inkml:traceGroup>
        <inkml:annotationXML>
          <emma:emma xmlns:emma="http://www.w3.org/2003/04/emma" version="1.0">
            <emma:interpretation id="{B85717BF-F47C-46D8-BB7C-F7332F9D65D7}" emma:medium="tactile" emma:mode="ink">
              <msink:context xmlns:msink="http://schemas.microsoft.com/ink/2010/main" type="line" rotatedBoundingBox="3768,6920 15959,6426 15989,7162 3798,7657">
                <msink:destinationLink direction="with" ref="{432D25B8-EF6E-4659-9333-4FEDF34A6138}"/>
              </msink:context>
            </emma:interpretation>
          </emma:emma>
        </inkml:annotationXML>
        <inkml:traceGroup>
          <inkml:annotationXML>
            <emma:emma xmlns:emma="http://www.w3.org/2003/04/emma" version="1.0">
              <emma:interpretation id="{2B06DAC1-BF82-46E1-87F0-6A69C9D66015}" emma:medium="tactile" emma:mode="ink">
                <msink:context xmlns:msink="http://schemas.microsoft.com/ink/2010/main" type="inkWord" rotatedBoundingBox="3770,6960 4578,6927 4605,7573 3796,7606"/>
              </emma:interpretation>
            </emma:emma>
          </inkml:annotationXML>
          <inkml:trace contextRef="#ctx0" brushRef="#br0">-1662 3393 168 0,'0'-7'394'0,"1"-1"56"0,0 1 41 0,2-3-45 16,0 3-115-16,1-1-102 0,0 0-63 15,-3 2-48-15,2 1-36 0,0 0-25 0,-3 4-19 16,1 1-5-16,1 1 9 0,-2 5 16 15,0 6 33-15,0 2 48 0,0 5 73 0,0 5 63 16,-3 2 35-16,2 4 24 0,-1 3-1 16,-1 2-22-16,3-1-52 0,-1 4-52 15,1-2-38-15,-1 0-34 0,1 0-27 0,0-4-22 16,0 1-17-16,1-5-13 0,-1-1-14 15,1-5-9-15,-1-3-11 0,2-4-5 16,-1-3 0-16,2-3 3 0,-2-4 3 0,1-5 0 16,0-6 3-16,0-4 1 0,-1-8-7 15,1-5-7-15,-2-6-7 0,-2-6-6 0,-1-1-8 16,1-6-9-16,-1-6-2 0,-1 1-2 15,1-2 1-15,0 3 4 0,2 2 3 0,0 5 4 16,1 3-1-16,1 7 6 0,0 1-2 16,2 6 2-16,1 2 0 0,2 5-1 15,1 4 4-15,4 1-3 0,1 5 1 0,3 4 2 16,4 4 0-16,2 5-1 0,4 3 2 15,-1 6 3-15,4 5 6 0,2 3 3 0,-1 3 4 16,0 3 6-16,-3 4 1 0,0 1 0 16,-4 1-1-16,0 0-2 0,-4 1-3 0,0-3-3 15,-4 1-1-15,-2-4-2 0,-1-2-4 16,-1-2 0-16,-2-5-4 0,-1-2 0 0,-2-4-1 15,1-3-4-15,-2-2-7 0,0-3-10 16,-1-2-30-16,0-5-70 0,-1-2-163 16,1-5-145-16,0-5-101 0,-3-1-179 0,0-4-176 15,-3 2-39-15,-2-1 105 0,0 3 119 16,-3-1 89-16,1 4 182 0</inkml:trace>
          <inkml:trace contextRef="#ctx0" brushRef="#br0" timeOffset="237.0134">-1565 3658 311 0,'-11'0'472'0,"3"-2"40"16,2 2 30-16,2-2-71 0,3 1-145 15,1-1-103-15,3 0-42 0,2 0 1 16,5-2 19-16,4-2 22 0,5-1 8 0,3 0-4 15,3-1-17-15,2 1-35 0,1 0-42 0,-1 1-40 16,-1 0-36-16,-1 1-67 0,-2 0-93 16,-1 2-91-16,0-1-62 0,-2-2-89 15,-3 3-150-15,-1-4-138 0,-3 1-18 0,-2 3 31 16,2-2 31-16,-2 1 72 0</inkml:trace>
          <inkml:trace contextRef="#ctx0" brushRef="#br0" timeOffset="544.0309">-956 3289 209 0,'5'-6'446'0,"-3"2"53"0,1 0 28 16,-2 1-45-16,1 1-148 0,-2-1-129 0,0 3-76 15,1 2-30-15,-1 1 2 0,3 4 24 16,0 5 65-16,1 3 60 0,1 6 37 16,2 2 23-16,0 3-1 0,0 3-16 0,0 2-59 15,0 3-56-15,1-1-44 0,-1 2-43 16,-2-1-30-16,1 2-23 0,-2-4-17 0,0-1-8 15,-1-4-7-15,-2-3-8 0,1-1-26 16,0-3-77-16,-2-4-118 0,2-3-98 16,-1 0-73-16,2-4-110 0,-3-1-165 0,1-5-66 15,-1-2 42-15,0-1 56 0,3-3 53 16,0-2 104-16</inkml:trace>
        </inkml:traceGroup>
        <inkml:traceGroup>
          <inkml:annotationXML>
            <emma:emma xmlns:emma="http://www.w3.org/2003/04/emma" version="1.0">
              <emma:interpretation id="{10C76F28-4181-4577-BB46-654241D70F84}" emma:medium="tactile" emma:mode="ink">
                <msink:context xmlns:msink="http://schemas.microsoft.com/ink/2010/main" type="inkWord" rotatedBoundingBox="6460,6811 7640,6763 7668,7449 6488,7497"/>
              </emma:interpretation>
              <emma:one-of disjunction-type="recognition" id="oneOf0">
                <emma:interpretation id="interp0" emma:lang="" emma:confidence="1">
                  <emma:literal/>
                </emma:interpretation>
              </emma:one-of>
            </emma:emma>
          </inkml:annotationXML>
          <inkml:trace contextRef="#ctx0" brushRef="#br0" timeOffset="1676.0959">1049 3300 355 0,'-1'-7'453'0,"0"-1"48"0,-1 0 30 0,0 3-109 15,0-1-125-15,1 0-80 0,-2 1-48 16,2 2-33-16,-1 1-22 0,1 2-15 0,1 2 11 16,0 5 39-16,0 4 39 0,1 4 52 15,2 6 58-15,0 4 45 0,1 2 8 0,-1 4-31 16,-1 3-35-16,0 1-46 0,-1 1-53 15,1 1-44-15,-1-3-34 0,-1 0-26 0,0-3-20 16,0-1-19-16,0-2-8 0,-1-4-4 16,-1-3-6-16,1-1-2 0,-1-7-3 15,2-1 2-15,-1-3 1 0,1-4 1 0,0-3 2 16,0-4-4-16,1-5-2 0,-1-6-6 15,2-6-5-15,-1-4-8 0,1-7-9 0,-1-5-7 16,2-6-12-16,-3-4-6 0,2-5-4 16,0-1 2-16,-1 1 2 0,1 1 6 15,0 4 8-15,0 6 8 0,-1 1 4 0,2 6 3 16,-3 4 3-16,1 5 1 0,-1 3-1 15,2 4 0-15,-1 4 0 0,0 2-4 0,2 3-1 16,1 4 2-16,2 3 4 0,3 6 6 16,2 4 7-16,3 4 10 0,4 5 6 15,0 3 6-15,2 6 5 0,1 2-3 0,2 5-3 16,-1 1-1-16,0 2-1 0,-1-3 0 0,0 3-3 15,-2-3-3-15,-1-1-1 0,0-2-4 16,-2-1-4-16,-2-4-5 0,0 1-3 16,-5-5-1-16,2 0-1 0,-2-3-5 0,-3-2-9 15,1-4-13-15,-1 0-32 0,-2-3-51 16,-1-2-80-16,-1-2-168 0,1-4-139 0,-1-4-131 15,-2-1-210-15,-3-6-111 0,-1-1-8 16,-5 0 125-16,0 0 123 0,-1-3 131 16</inkml:trace>
          <inkml:trace contextRef="#ctx0" brushRef="#br0" timeOffset="1853.106">1110 3576 244 0,'-12'-2'478'0,"3"0"54"0,2 2 50 0,3-3 20 15,2 2-159-15,2-1-100 0,2 1-46 16,5-1-25-16,6-3-31 0,4 0-43 0,7 0-52 15,3-1-37-15,5-2-67 0,1 1-115 16,1-2-96-16,3-4-114 0,-1 3-240 16,1-3-154-16,-2 1-51 0,-2-2 45 0,-2 2 54 15,1 0 94-15</inkml:trace>
          <inkml:trace contextRef="#ctx0" brushRef="#br0" timeOffset="2400.1373">1800 3311 146 0,'-3'-1'438'0,"3"-2"57"15,0-1 34-15,0 0-7 0,3-2-109 0,1-2-71 16,0 0 15-16,2-2 35 0,2-1 42 15,0 0 28-15,3 1-1 0,0 0-42 16,3 1-84-16,1 2-77 0,1 0-67 0,1 4-55 16,1 0-40-16,0 2-33 0,1 2-21 15,2 3-15-15,0 1-8 0,-2 2-5 0,-1 2-5 16,-4 1-3-16,-2 4-1 0,-4 0 1 15,-5 3 1-15,-3 2 0 0,-4 2 0 16,-4 1 0-16,-6 1-7 0,-1 2 2 0,-6 1-1 16,-2 0-1-16,-1 2 1 0,-2-5 0 15,1 1 6-15,2-3-2 0,2-2-3 0,2-3 0 16,4-2-2-16,3-3-1 0,2-2 0 15,3-2-3-15,3-2 1 0,4-1-1 0,3-2 3 16,5-2 1-16,6 0 0 0,2-1 2 16,3-2 0-16,4 0-1 0,1-1 0 0,1 2 0 15,0-2-1-15,0 1-2 0,-1 0 1 16,1 0 0-16,0 2 0 0,-3 0 1 0,-2 1 1 15,-3 0 1-15,-1 0-1 0,-2 0 1 16,-1 0-2-16,-2 0 0 0,-3 0 2 16,-1 0-1-16,0 0-2 0,-3 0 1 0,-2 0 3 15,3 0-1-15,-3 0-3 0,0 0 0 16,-1 0-2-16,0 0-7 0,-1 0-19 0,-1 0-33 15,0 0-56-15,-1 0-117 0,1 0-156 16,1-1-114-16,-3-2-198 0,0 0-177 16,2-1-58-16,-3 0 58 0,3 0 127 0,1 0 104 15,0 0 205-15</inkml:trace>
        </inkml:traceGroup>
        <inkml:traceGroup>
          <inkml:annotationXML>
            <emma:emma xmlns:emma="http://www.w3.org/2003/04/emma" version="1.0">
              <emma:interpretation id="{FB649CF7-0AB2-40BA-95B5-A4FD345D6896}" emma:medium="tactile" emma:mode="ink">
                <msink:context xmlns:msink="http://schemas.microsoft.com/ink/2010/main" type="inkWord" rotatedBoundingBox="9274,6788 10237,6749 10259,7291 9296,7330"/>
              </emma:interpretation>
              <emma:one-of disjunction-type="recognition" id="oneOf1">
                <emma:interpretation id="interp1" emma:lang="" emma:confidence="1">
                  <emma:literal/>
                </emma:interpretation>
              </emma:one-of>
            </emma:emma>
          </inkml:annotationXML>
          <inkml:trace contextRef="#ctx0" brushRef="#br0" timeOffset="3216.1839">3838 3177 11 0,'3'-7'370'0,"-2"0"70"16,1 1 52-16,0 0 4 0,0 3-95 0,-1-1-114 16,-1 0-87-16,0 2-63 0,2 0-45 15,-2 5 13-15,1 3 68 0,0 4 77 0,2 8 91 16,0 2 79-16,0 3 55 0,-1 5-3 16,2 1-61-16,-1 3-71 0,0 0-90 15,0 1-71-15,-1-4-57 0,1 1-40 0,0-3-26 16,-2-1-18-16,2-4-10 0,-1-1-8 15,-2-3-6-15,1-5-2 0,0 0 1 0,-1-6 0 16,0 0-3-16,-1-2 1 0,0-4 1 16,-1-2-2-16,-1-7-2 0,-1-2-4 15,0-6-4-15,1-4-7 0,-1-3-9 0,0-6-8 16,1-5-8-16,1-3-3 0,0-1-2 15,2-1 4-15,2 4 3 0,0-1 7 0,1 3 5 16,1 3 5-16,2 4 3 0,-2 2 3 0,0 4 0 16,0 6 0-16,0 0 0 0,2 5 1 15,-2 1 2-15,1 6 0 0,4 2 9 16,0 2 4-16,4 6 5 0,2 1 6 0,1 3 2 15,2 2 4-15,3 2-2 0,-1 0 1 16,4 4-3-16,-1 0-2 0,2 1-4 0,0 3-2 16,-1 1-3-16,0 0-4 0,-4 1-2 15,0 0-2-15,-4 0-1 0,-2-1-7 16,-3 0-18-16,-3-1-34 0,-2-3-66 0,-2-1-145 15,-3-3-166-15,1-3-120 0,-4-2-199 16,-1-3-159-16,-1-2-41 0,0-5 92 0,0-2 134 16,-1-4 111-16,-2-2 208 0</inkml:trace>
          <inkml:trace contextRef="#ctx0" brushRef="#br0" timeOffset="3404.1947">3891 3453 195 0,'-14'5'467'0,"3"0"48"16,4-2 32-16,1-2 16 0,5-1-159 0,2 0-107 15,6 0-45-15,4-3-18 0,7-1-11 16,4 0-24-16,6-2-40 0,5-2-46 0,2-1-86 16,5-2-102-16,3 0-81 0,1-5-139 15,-1 0-237-15,-1 0-121 0,-1-3-20 16,-2 2 38-16,-2 1 40 0,-4-2 118 0</inkml:trace>
          <inkml:trace contextRef="#ctx0" brushRef="#br0" timeOffset="3932.2249">4626 3151 20 0,'-3'2'416'0,"1"-1"70"0,2-2 41 15,0-1 18-15,0 1-85 0,0-1-87 0,0-1-23 16,1 1 8-16,0-2 28 0,4 0 24 16,0 1 4-16,3-1-36 0,2 0-56 15,2 2-50-15,1-1-51 0,-1 0-43 0,2 1-43 16,0 0-36-16,-2 2-32 0,-1-2-26 15,0 2-17-15,-3 2-10 0,0-2-8 0,-1 4-3 16,-3 2 0-16,-1 1-1 0,-4 3 3 0,-2 4 1 16,-5 2 1-16,-2 2-1 0,-2 1 0 15,-2 3-6-15,-1 1-1 0,0-2 0 16,1 0-2-16,0-3 3 0,3-1 0 0,3-1 3 15,1-6 0-15,3 2-3 0,1-3 1 16,1-3 1-16,2-1 1 0,1-2 5 0,2-1 3 16,5-2 0-16,2-2 0 0,1-1-1 15,1-1-3-15,2 1-3 0,-1 0-1 16,1 2 0-16,0-1-2 0,0 2 1 0,-1 3 0 15,0 2 4-15,-4 2 3 0,1 3 3 16,-2 1 3-16,-4 5 2 0,-1-1 4 0,-6 5 0 16,-1-3-1-16,-7 1-1 0,-2 1-2 15,-5-2-1-15,-3-1-3 0,-1-3-3 0,-1-1-8 16,-2-2-9-16,-1-2-16 0,0-3-27 15,1-2-44-15,2-3-70 0,-1-3-130 0,4 0-145 16,2-3-86-16,4-4-122 0,3 3-186 16,1-4-63-16,5 2 63 0,-1 0 115 15,5 0 81-15,1-1 135 0</inkml:trace>
        </inkml:traceGroup>
        <inkml:traceGroup>
          <inkml:annotationXML>
            <emma:emma xmlns:emma="http://www.w3.org/2003/04/emma" version="1.0">
              <emma:interpretation id="{570702AB-3DC0-4BC0-B426-45D5FCD1BCC2}" emma:medium="tactile" emma:mode="ink">
                <msink:context xmlns:msink="http://schemas.microsoft.com/ink/2010/main" type="inkWord" rotatedBoundingBox="11947,6608 13224,6557 13253,7273 11976,7325"/>
              </emma:interpretation>
              <emma:one-of disjunction-type="recognition" id="oneOf2">
                <emma:interpretation id="interp2" emma:lang="" emma:confidence="1">
                  <emma:literal/>
                </emma:interpretation>
              </emma:one-of>
            </emma:emma>
          </inkml:annotationXML>
          <inkml:trace contextRef="#ctx0" brushRef="#br0" timeOffset="4868.2783">6543 3112 198 0,'2'-6'411'0,"-1"2"61"15,2 1 43-15,-2-1-61 0,2-1-110 16,-2 2-92-16,1 1-71 0,-2 1-55 0,0 2-27 15,1 4 40-15,0 4 86 0,1 4 96 16,0 7 75-16,3 3 64 0,-1 6 33 0,0 3-36 16,0 3-93-16,0 0-96 0,-1 2-77 15,0 0-63-15,-1-2-41 0,0 1-26 16,-1-4-15-16,0-3-11 0,-1-3-7 0,0-2-7 15,-1-3-4-15,0-5-2 0,1-2-1 16,0-4 0-16,0-3 0 0,-2 0 0 0,1-4 0 16,0-4-1-16,-2-4-3 0,0-4-3 15,-2-4-2-15,-1-7-1 0,-1-5-4 16,-1-7-5-16,0-5-2 0,-1-7-4 0,3-1-2 15,0-3-4-15,2 0 1 0,1 0 1 16,2 3 3-16,1 2 4 0,1 5 1 0,3 3 1 16,0 4 0-16,2 3-1 0,2 3 0 15,2 3 0-15,1 5 0 0,0 1 0 16,1 3 3-16,2 3 1 0,1 4-1 0,3 2 1 15,1 5 3-15,3 5 0 0,0 4 0 16,3 10 6-16,1 2 2 0,0 5 4 0,0 4 1 16,-1 7 2-16,-3-1 0 0,1 3 1 15,-3 1-3-15,-2 0-5 0,0-1-2 0,-5-1-1 16,1-3-2-16,-2-4-8 0,-2-3-7 15,-2-3-19-15,-1-4-41 0,-3-2-70 0,-1-7-153 16,-2-2-163-16,-2-6-188 0,-2-5-242 16,-4-4-98-16,-1-2-5 0,-4-4 113 15,-3-2 147-15,-3-2 186 0</inkml:trace>
          <inkml:trace contextRef="#ctx0" brushRef="#br0" timeOffset="5035.2878">6575 3340 203 0,'-15'-2'458'15,"5"-2"48"-15,5 2 29 0,2-2-21 16,4-1-175-16,5-1-138 0,5-1-77 0,4-1-44 15,7-1-26-15,4-1-17 0,6-2-12 16,6 0-7-16,2 1-14 0,4-3-15 0,1 1-24 16,2-2-91-16,-3 3-178 0,-4-5-135 15,-1 3-66-15,-4 0-27 0,-2-1 1 16,-1 0 77-16</inkml:trace>
          <inkml:trace contextRef="#ctx0" brushRef="#br0" timeOffset="5506.315">7289 2884 405 0,'1'0'474'0,"-1"-4"40"16,3 2 21-16,-2 0-118 0,0 0-151 16,2 2-97-16,1 0-43 0,-1 0-6 15,1 3 51-15,2 0 62 0,-1 4 60 0,1 2 50 16,1 2 34-16,-1 5 15 0,0 3-32 15,1 1-47-15,-2 4-48 0,-1 2-46 0,-1 3-48 16,-1-1-41-16,-1 2-37 0,-1-1-27 16,-1 0-22-16,-1 1-16 0,1-2-8 0,-1-1-7 15,1-2-4-15,0-3-2 0,-1-5 0 16,2-1-3-16,0-4 1 0,2-2-1 0,-1-3-1 15,3-4-3-15,4-3-8 0,5 0-17 16,3-7-21-16,5 0-24 0,4-3-33 0,1 0-28 16,1-1-14-16,-1-1 1 0,1 1 9 15,-3 0 21-15,-2-1 29 0,0 1 30 16,-4 1 22-16,-4-1 20 0,-3 2 25 0,-1-1 24 15,-5 0 29-15,-1 3 29 0,-1-1 21 16,-2 1 14-16,-1 2 0 0,2 1-13 0,-2 0-24 16,0 4-27-16,0-2-23 0,0 4-18 15,0 2-14-15,0 4-6 0,0 3 0 16,0 4-2-16,0 4 2 0,0 2 0 0,1 1 0 15,0 4 1-15,2-1-1 0,0 1-1 16,1 0-22-16,0-3-36 0,2 0-86 0,1-3-169 16,1-3-138-16,0-2-219 0,2-4-207 15,1-2-82-15,1-5 22 0,3-3 134 16,-1-2 118-16,0-3 212 0</inkml:trace>
        </inkml:traceGroup>
        <inkml:traceGroup>
          <inkml:annotationXML>
            <emma:emma xmlns:emma="http://www.w3.org/2003/04/emma" version="1.0">
              <emma:interpretation id="{B6349D11-FBDA-4909-A6D0-06EA15FCED73}" emma:medium="tactile" emma:mode="ink">
                <msink:context xmlns:msink="http://schemas.microsoft.com/ink/2010/main" type="inkWord" rotatedBoundingBox="14791,6585 15963,6537 15989,7162 14816,7210"/>
              </emma:interpretation>
              <emma:one-of disjunction-type="recognition" id="oneOf3">
                <emma:interpretation id="interp3" emma:lang="" emma:confidence="1">
                  <emma:literal/>
                </emma:interpretation>
              </emma:one-of>
            </emma:emma>
          </inkml:annotationXML>
          <inkml:trace contextRef="#ctx0" brushRef="#br0" timeOffset="6370.3644">9409 2896 74 0,'-1'-4'439'0,"1"0"57"0,1 0 32 16,-1 4 11-16,1-4-147 0,-1 4-163 0,0 2-94 16,-1 3-21-16,1 4 40 0,-1 5 78 15,-1 3 83-15,2 5 79 0,2 3 58 16,-2 4 14-16,1 5-41 0,-1 3-80 0,0 5-82 15,0-1-77-15,-1 4-63 0,-1-1-46 16,2-1-26-16,-1-4-13 0,0-1-9 0,-1-5-3 16,1-4 0-16,-1-4 0 0,0-5 1 15,0-4 5-15,0-6 1 0,-1-4 0 16,0-4-3-16,0-8-5 0,1-3-11 0,-1-9-13 15,0-6-14-15,0-4-8 0,3-8-9 0,0-2-7 16,0-4-2-16,3 1-1 0,0-2 7 16,2 1 5-16,-1 2 8 0,2 2 7 15,1 4 6-15,0 1 4 0,0 5 0 0,1 1 3 16,0 5 0-16,0 3 0 0,-1 3 0 15,1 3 1-15,2 3 3 0,-2 1-2 0,2 2 0 16,1 3-2-16,0 4 0 0,3 4 1 16,1 6 3-16,1 2 3 0,2 5 7 15,1 5 4-15,-1 6 5 0,2 3 1 0,-3 4-1 16,3 3-3-16,-2 1-2 0,-2 0-5 15,1 2-3-15,-1-3-3 0,-2-1-2 0,0-3-5 16,-3-5-13-16,-2-3-32 0,-2-4-50 16,-1-5-86-16,-4-4-179 0,1-7-138 15,-3-3-211-15,-4-8-186 0,-3-4-68 0,-3-3 26 16,-1-1 148-16,-2-2 122 0,-2 2 216 15</inkml:trace>
          <inkml:trace contextRef="#ctx0" brushRef="#br0" timeOffset="6553.3746">9446 3266 301 0,'-9'1'483'0,"3"1"47"0,3-2 40 16,1 0-16-16,2 0-136 0,2-2-77 0,4 1-38 16,5-2-13-16,5 0-20 0,5-2-45 15,5 0-58-15,4-1-75 0,6-4-104 16,4 1-117-16,0-1-87 0,2-3-135 0,-2 1-237 15,-1-1-107-15,-3-3-6 0,-2 5 51 16,-2-3 46-16,-5 2 118 0</inkml:trace>
          <inkml:trace contextRef="#ctx0" brushRef="#br0" timeOffset="7252.4148">10175 2945 123 0,'3'4'300'0,"0"-2"68"16,2-1 36-16,1 0-31 0,0-1-38 16,3 0-38-16,0-1-44 0,2 0-56 15,2-1-50-15,0 2-27 0,1-4-10 0,1 4 6 16,0-3 17-16,1 2 15 0,-3-2 3 15,1 2-11-15,0-1-19 0,-2 2-22 0,-2-3-30 16,1 2-25-16,-2-1-4 0,1 1 8 16,-3-2 17-16,1 3 25 0,-2-2 28 15,-1 1 23-15,-1-2 18 0,-1 1 11 0,-2-2 8 16,2 3 1-16,-3 0-1 0,0 0-4 15,-1-1-9-15,-1 1-17 0,2 1-15 0,-1 0-22 16,-2 0-24-16,1 0-20 0,-1 0-17 16,-1 0-14-16,0 0-16 0,-2 0-9 0,-1 1-6 15,0-1-3-15,-1 0-2 0,0 0 1 16,0 0-1-16,-1 2 0 0,0-2-1 0,-4 0 0 15,1 0 0-15,0 0-2 0,-4 0 1 16,3 1 2-16,-1 0-3 0,-1-1 1 0,1 1-1 16,0-1 2-16,2 3 0 0,0-2 0 15,1 1 2-15,0 1-2 0,1 0-2 16,0 1-2-16,2 2-1 0,0 2 0 0,0 1 1 15,-1 2 2-15,2 3 0 0,-1 1 3 16,1 1-1-16,0 1-2 0,1 2 3 0,0 0-2 16,3 2 0-16,2-1-1 0,1-2 1 15,0 1 0-15,3-4 2 0,1 0 0 16,1-2 2-16,2-2 3 0,3-2 1 0,1-3 1 15,4-1 0-15,0-5 0 0,4-1 0 16,2-4-1-16,2-2 0 0,1 0-2 0,0-1 1 16,3 0 1-16,-1 0 0 0,-2 2-1 15,0 1-1-15,1 1 1 0,-2 3-2 16,-1 3 0-16,-1 2-2 0,-2 4 2 0,-3 2 5 15,-2 5 7-15,-2 2 3 0,-5 3 4 16,-1 4 4-16,-5 0 1 0,-5-1-6 0,-3 2 0 16,-7-2-5-16,-5-3-3 0,-3-1-3 15,-5-3-14-15,-4-2-22 0,-2-2-52 0,0-5-132 16,0-5-183-16,2-3-171 0,-1-4-270 15,2-1-137-15,2-3-37 0,2 1 84 0,3-1 160 16,2-1 159-16</inkml:trace>
        </inkml:traceGroup>
      </inkml:traceGroup>
    </inkml:traceGroup>
    <inkml:traceGroup>
      <inkml:annotationXML>
        <emma:emma xmlns:emma="http://www.w3.org/2003/04/emma" version="1.0">
          <emma:interpretation id="{6F000058-9B65-467F-BD79-A3BFCA7AB5BB}" emma:medium="tactile" emma:mode="ink">
            <msink:context xmlns:msink="http://schemas.microsoft.com/ink/2010/main" type="paragraph" rotatedBoundingBox="3227,8233 17504,7243 17686,9881 3410,10871" alignmentLevel="1"/>
          </emma:interpretation>
        </emma:emma>
      </inkml:annotationXML>
      <inkml:traceGroup>
        <inkml:annotationXML>
          <emma:emma xmlns:emma="http://www.w3.org/2003/04/emma" version="1.0">
            <emma:interpretation id="{88A0097A-D9FB-461F-B61B-6385730AD52A}" emma:medium="tactile" emma:mode="ink">
              <msink:context xmlns:msink="http://schemas.microsoft.com/ink/2010/main" type="line" rotatedBoundingBox="3227,8233 16493,7313 16565,8353 3299,9273">
                <msink:destinationLink direction="with" ref="{432D25B8-EF6E-4659-9333-4FEDF34A6138}"/>
              </msink:context>
            </emma:interpretation>
          </emma:emma>
        </inkml:annotationXML>
        <inkml:traceGroup>
          <inkml:annotationXML>
            <emma:emma xmlns:emma="http://www.w3.org/2003/04/emma" version="1.0">
              <emma:interpretation id="{2111E63D-20F4-4C09-ACA2-8EDFAB656B6C}" emma:medium="tactile" emma:mode="ink">
                <msink:context xmlns:msink="http://schemas.microsoft.com/ink/2010/main" type="inkWord" rotatedBoundingBox="3227,8233 4865,8120 4923,8967 3285,9080"/>
              </emma:interpretation>
              <emma:one-of disjunction-type="recognition" id="oneOf4">
                <emma:interpretation id="interp4" emma:lang="" emma:confidence="1">
                  <emma:literal/>
                </emma:interpretation>
              </emma:one-of>
            </emma:emma>
          </inkml:annotationXML>
          <inkml:trace contextRef="#ctx0" brushRef="#br0" timeOffset="18851.0782">-2145 4915 134 0,'-2'0'280'0,"0"0"38"0,-1-2 4 0,2 1-4 15,-1 0-14-15,1-1-22 0,1 1-30 16,0-2-34-16,0 1-36 0,0 0-31 0,0-1-10 15,0 2 20-15,0-1 45 0,0 2 57 16,-2 0 59-16,2-2 35 0,0 0 9 0,0 2-25 16,0 0-51-16,-1 0-59 0,1 0-63 15,-1 0-49-15,1 2-42 0,0 0-28 16,0-2-21-16,0 0-11 0,0 3-9 0,1 1 0 15,0-1 5-15,2 4 18 0,0 2 18 16,1 0 16-16,0 4 15 0,2 3 8 0,1 3 4 16,-1 3-11-16,1 2-14 0,2 4-15 15,-2 2-9-15,-1-1-9 0,1 4-6 16,0 1-6-16,-1-2-2 0,-1-1-3 0,-1-4-1 15,-1-1 0-15,0-4 4 0,0-5 3 16,-1-3 11-16,-2-3 16 0,2-4 19 0,-2-1 11 16,-2-6 0-16,0-6-2 0,-1-4-11 15,-3-8-18-15,1-2-24 0,-2-3-15 0,1-5-11 16,0-3-9-16,-3-4-4 0,1-3-9 15,0-3-2-15,-1-2-1 0,1-1 2 0,0-1 4 16,2 0 4-16,1 2 3 0,1 2 2 16,1 1 2-16,3 2 1 0,1 2 1 0,4 2 0 15,1 1 2-15,4 1 3 0,4 4-1 16,2 1 1-16,2 5-1 0,2 2-3 15,0 4-1-15,4 5-7 0,-1 4-12 0,2 6-15 16,-2 5-24-16,0 5-38 0,-1 6-59 16,-5 5-89-16,-2 2-138 0,-4 3-114 0,-4 3-103 15,-4 1-165-15,-6 0-114 0,-3 1 4 16,-2 0 98-16,-1-3 105 0,-2-2 114 0</inkml:trace>
          <inkml:trace contextRef="#ctx0" brushRef="#br0" timeOffset="19062.0903">-2156 5045 225 0,'-6'14'436'0,"2"-5"53"0,1-2 37 16,1 0-53-16,-1-3-121 0,3-1-77 15,0-1-28-15,1 1-3 0,3-3-4 16,2 0-9-16,4 0-19 0,2-3-39 0,3 1-55 15,3-2-62-15,1 1-70 0,3-4-85 16,2 1-72-16,-2-1-77 0,1-3-168 0,-1-1-169 16,0 1-58-16,0 0 17 0,-1 2 32 15,-1 0 58-15</inkml:trace>
          <inkml:trace contextRef="#ctx0" brushRef="#br0" timeOffset="19565.1189">-1731 5109 35 0,'-6'4'308'0,"4"-1"48"15,-1 2 43-15,1 0-26 0,0-1-56 16,2-1-54-16,0 3-46 0,1-4-33 0,2 1-32 15,0-1-33-15,2 1-27 0,2-3-16 16,1 0-6-16,2 0-7 0,1-3-5 16,0 0-7-16,1-3-12 0,-1-1-9 0,-1 0-10 15,-1-2-1-15,1-1-4 0,-3 0 9 16,-2-2 42-16,0 2 89 0,-4 0 71 0,-1 2 48 15,-1 0 37-15,-4 2 18 0,1 1-28 16,-3 1-79-16,1 1-71 0,-3 3-51 0,-2 1-40 16,2 4-30-16,-1 1-14 0,0 3-8 15,1 1-1-15,1 3-3 0,-1 1 1 16,2 1 2-16,2 1 0 0,2 0 0 0,2 1-1 15,1 0 1-15,0 0 0 0,4-1 0 16,1-1 0-16,2-3-1 0,2 0-11 0,2-2-31 16,1-2-73-16,2-4-111 0,2-3-100 15,2-4-65-15,0-3-96 0,0-4-107 16,0-1-84-16,-3-1 4 0,-3-1 42 0,1 0 36 15,-4-1 89-15,1 0 129 0</inkml:trace>
          <inkml:trace contextRef="#ctx0" brushRef="#br0" timeOffset="19935.1401">-1477 5107 24 0,'6'-6'327'0,"-1"3"78"15,-1 0 54-15,2 0-21 0,-2 2-65 16,1 1-77-16,1 0-73 0,-2 3-58 0,2 1-31 15,0 2-4-15,1 1 64 0,0 2 75 16,1 1 56-16,1 0 44 0,-2 1 27 0,-1 2 0 16,0-1-65-16,-1 0-75 0,0 1-61 15,-1-3-56-15,-2 0-44 0,0-2-32 16,-2-1-19-16,1-2-15 0,-1-1-10 0,0 0-4 15,0-4-1-15,0 2 0 0,0-2-2 16,-1-2-3-16,-1 0-11 0,-2-3-15 0,0-4-16 16,0-3-11-16,0-3-6 0,0-3-3 0,0-2 6 15,2 1 13-15,2-4 8 0,2 2 10 16,2 0 4-16,1-1 3 0,2 3 2 15,1 0 2-15,3 2 6 0,0 4-2 0,3 1 4 16,0 2 5-16,1 4 7 0,2 2 3 16,0 4 4-16,3 1 15 0,-2 5 8 0,1 3 1 15,0 4-2-15,-1 5-1 0,-2 1-3 16,0 2-13-16,-1 2-11 0,-4-1-3 15,-2 1-5-15,-2 0-9 0,-1-2-23 16,-2-1-39-16,-1-3-82 0,-2-4-133 0,0-3-124 16,1-5-108-16,-2-6-172 0,0-7-146 0,1-3-19 15,-1-4 79-15,4-5 96 0,0-1 98 16,2-4 185-16</inkml:trace>
          <inkml:trace contextRef="#ctx0" brushRef="#br0" timeOffset="20103.1498">-1019 4837 243 0,'4'1'422'0,"2"3"60"0,-1 4 39 0,4 3-68 16,0 2-98-16,4 4-62 0,0 5-17 0,2 2 27 15,2 1 52-15,1 1 23 0,0 0-3 16,1 0-29-16,0 0-54 0,-2-1-85 0,-1-1-112 16,-2-2-148-16,-2-2-168 0,-2-5-117 15,-5 1-229-15,0-8-201 0,-5-2-83 16,-5-1 34-16,-1-5 104 0,-4-1 87 0,-4-4 214 15</inkml:trace>
          <inkml:trace contextRef="#ctx0" brushRef="#br0" timeOffset="20247.1581">-969 5049 63 0,'-2'-10'441'16,"4"1"57"-16,3 2 31 0,3-2 19 0,5 2-141 15,3 0-162-15,5 2-86 0,4 0-46 0,2 2-24 16,2 0-19-16,4 2-18 0,1 0-32 16,2 1-35-16,1-2-90 0,-2 2-235 0,-4 0-131 15,-2 2-69-15,-5-1-23 0,-7 3 0 16,-3 0 70-16</inkml:trace>
        </inkml:traceGroup>
        <inkml:traceGroup>
          <inkml:annotationXML>
            <emma:emma xmlns:emma="http://www.w3.org/2003/04/emma" version="1.0">
              <emma:interpretation id="{90059284-EEED-4B2B-96B8-486495307F32}" emma:medium="tactile" emma:mode="ink">
                <msink:context xmlns:msink="http://schemas.microsoft.com/ink/2010/main" type="inkWord" rotatedBoundingBox="6337,8167 7559,8082 7613,8852 6390,8936"/>
              </emma:interpretation>
              <emma:one-of disjunction-type="recognition" id="oneOf5">
                <emma:interpretation id="interp5" emma:lang="" emma:confidence="1">
                  <emma:literal/>
                </emma:interpretation>
              </emma:one-of>
            </emma:emma>
          </inkml:annotationXML>
          <inkml:trace contextRef="#ctx0" brushRef="#br0" timeOffset="23109.3218">922 4736 168 0,'-3'2'382'0,"1"-2"70"0,1 0 34 15,1 0-55-15,0 0-82 0,1-2-69 0,2 2-26 16,1 0 31-16,3 2 71 0,1-2 73 15,3 3 64-15,2 3 24 0,3 2-22 0,1 3-76 16,2 0-103-16,0 4-93 0,2 1-77 16,-2 3-48-16,2 2-32 0,-3 2-20 15,-2 1-15-15,-1-1-8 0,-1 2-6 0,-3 1-5 16,-3-1-4-16,-2 2-1 0,-5-4 0 15,-1 2 0-15,-1-3-1 0,-5-2-1 0,1-4 2 16,-1-2 1-16,-1-4 1 0,-2-2-1 16,-1-5-3-16,-1-3 0 0,-1-5-1 15,1-3-4-15,0-4-1 0,0-4-2 0,1 0 0 16,3-4-3-16,2 0-2 0,1-1-1 15,4 0-1-15,0-1 1 0,4 4 0 0,3 1-2 16,2-1 1-16,4 3 0 0,3 0 2 0,3 2-2 16,3 3 3-16,3-2 2 0,3 3 5 15,1 2 0-15,1 2 2 0,0 1 3 16,0 0 0-16,-1 2-2 0,-1 0 0 0,-2 2-1 15,-3-3-1-15,-4 3-1 0,-2-1 0 16,-5-1 0-16,-2 2-2 0,-3 0 1 0,-2-2-3 16,-2 0-3-16,0 0-1 0,-2-2-5 15,-1 0-1-15,-1 0-3 0,-1-1 1 16,0-1 4-16,-1-1 0 0,0 0 6 0,0 1 0 15,1-2 4-15,-2 0-2 0,1 2 2 16,0 0 3-16,0 1 1 0,1 0 5 0,-1 1 3 16,0 1 4-16,-1-1 0 0,1 2-2 15,-1 0-2-15,0 1-2 0,-2 1-4 0,1 3-5 16,-3-1 1-16,1 3-3 0,-3 4 1 15,-1 0-2-15,2 5 2 0,-1 2 1 0,0 0-2 16,3 2 3-16,2-1 1 0,2 5 2 16,5-3-2-16,0 3 1 0,4-2 1 15,3-3-4-15,5 2-5 0,4-3-13 0,3-2-27 16,3-2-45-16,3-2-79 0,3-4-128 15,0-2-131-15,2-2-79 0,1-6-52 0,-2-1-79 16,0-2-62-16,-5-1-20 0,-3-2 56 16,0 0 48-16,-3-1 58 0,-2 1 112 15</inkml:trace>
          <inkml:trace contextRef="#ctx0" brushRef="#br0" timeOffset="23705.3559">1859 4867 21 0,'0'-3'214'0,"2"1"22"16,-1 1-31-16,0 0-41 0,1-2-43 0,1 2-38 15,-2-2-29-15,0 2-15 0,2-1-2 16,0 2 9-16,1 0 24 0,-1 0 28 0,1-2 30 15,0 1 25-15,0 1 19 0,-2 0 7 16,0 0-7-16,0 0-14 0,-1 0-20 16,2 0-22-16,0 0-23 0,1 0-18 0,-2 0-16 15,3-1-13-15,-1-1-5 0,1 2 4 16,1 0 16-16,-1-4 30 0,1 4 60 0,-2-2 83 15,0 1 81-15,-1-2 63 0,-2 2 34 16,0-2 9-16,-1 0-29 0,-1-1-66 0,0 1-72 16,-1-1-60-16,0 0-52 0,-3 0-41 15,1-1-28-15,-1 1-19 0,-1 1-15 16,-1-1-16-16,1 1-3 0,-3 1-5 0,1 1-3 15,-2 1-5-15,-1 1 0 0,-1 1-3 16,0 4-2-16,-1 1 0 0,1 3-1 0,-2 1-1 16,2 3 3-16,-1-1 1 0,1 4 1 15,1 0-1-15,0 1 0 0,3-1 1 16,1 1-2-16,1-1-2 0,2 1 0 0,4-2 1 15,2-3 0-15,2 3 1 0,3-5 0 16,4-1 4-16,1-4 0 0,4-2-1 0,5-3-1 16,1-4 2-16,3-3-4 0,1-1-5 15,0-5-4-15,0-4-2 0,-1-1-5 16,-2-5-4-16,-1-1 0 0,-2-5 3 0,-4-4 1 15,-2-3 3-15,-4-3 3 0,-2-5 2 16,-4-2 5-16,-3 0 1 0,-2-2 5 0,0 5 5 16,-5 1 6-16,1 6 4 0,-2 3 7 15,0 6 0-15,1 5-2 0,-1 3-4 0,2 5-8 16,-1 3-4-16,1 5-7 0,1 5-5 15,-2 6-1-15,-1 4-2 0,2 6 2 0,1 6-1 16,1 4 1-16,3 3 1 0,1 3 1 16,4 5 2-16,1 3-2 0,3 4-7 15,0 2-12-15,2 3-51 0,2 2-113 0,-1-2-196 16,2 2-166-16,0-4-303 0,-1-1-152 15,4-1-38-15,1-3 66 0,2-2 170 0,1-6 154 16</inkml:trace>
        </inkml:traceGroup>
        <inkml:traceGroup>
          <inkml:annotationXML>
            <emma:emma xmlns:emma="http://www.w3.org/2003/04/emma" version="1.0">
              <emma:interpretation id="{5EE8D44A-BBAA-450D-8428-4FB61117A27E}" emma:medium="tactile" emma:mode="ink">
                <msink:context xmlns:msink="http://schemas.microsoft.com/ink/2010/main" type="inkWord" rotatedBoundingBox="8891,8050 10277,7954 10328,8686 8942,8782"/>
              </emma:interpretation>
              <emma:one-of disjunction-type="recognition" id="oneOf6">
                <emma:interpretation id="interp6" emma:lang="" emma:confidence="1">
                  <emma:literal/>
                </emma:interpretation>
              </emma:one-of>
            </emma:emma>
          </inkml:annotationXML>
          <inkml:trace contextRef="#ctx0" brushRef="#br0" timeOffset="27178.5545">3472 4577 259 0,'-1'0'366'0,"1"-2"54"0,-1 1-8 0,-1 1-42 16,2-1-61-16,-1 1-64 0,1-2-60 15,1 1-47-15,1-1-33 0,0 1-12 16,3-1 20-16,-1 1 54 0,4 0 73 0,0-1 66 15,3 2 48-15,0 0 23 0,2 0-14 16,-1 2-47-16,2 0-65 0,-1 2-63 0,0 1-47 16,1 4-27-16,-1-1-17 0,1 3-17 15,0 5-8-15,1 1-7 0,0 1-5 16,0 2-14-16,0 2-7 0,-1 1-7 0,0 3-8 15,-2-1-5-15,-2 1-4 0,-1-1-5 16,-3-1-3-16,-2-2 2 0,-1-3 2 0,-3-2-3 16,-3-2-1-16,-1-4 0 0,-4-2-2 15,-5-4-4-15,0-4-6 0,-4-2-3 16,-2-4-3-16,-2-3 0 0,2 0-1 0,1-4 2 15,3-2 1-15,1 2 2 0,3-3 1 0,2-1 1 16,3 1-1-16,3-2-4 0,5 0 3 16,2 3-1-16,5-3 0 0,4 2-1 15,3-1-4-15,4 3 0 0,3-3-12 0,3 3-18 16,2-1-31-16,-1 0-48 0,2 3-72 15,-2-2-91-15,0 5-82 0,-5-2-54 0,0 3-17 16,-4 0 5-16,-1 0 6 0,-1 1-6 16,-4 2-24-16,-2 1-57 0,-2-1-20 15,-1 3 7-15,0 0 52 0,-1 1 93 0</inkml:trace>
          <inkml:trace contextRef="#ctx0" brushRef="#br0" timeOffset="27602.5788">4051 4643 152 0,'0'7'370'0,"2"0"56"0,-2-1 39 16,1 0-51-16,-1-2-92 0,2 0-77 0,0 2-63 15,1-3-45-15,1 0-28 0,0 0-16 16,0 0-5-16,2-2-4 0,1-1-3 0,1 0-5 16,2 0-11-16,1-1-16 0,0-3-14 15,1 0-12-15,-1 0-7 0,-1-2-6 16,-1-2-1-16,-3-1 1 0,-3-1 0 0,-2 0 1 15,-2-2 13-15,-2-1 24 0,0 0 32 16,-2 3 36-16,-2 1 26 0,-2-1 22 0,0 2 4 16,-1 0-11-16,1 2-26 0,-2 2-30 15,2 1-22-15,1 0-26 0,0 3-16 16,0 0-12-16,-1 3-10 0,1 0-3 0,1 4 5 15,0 2 25-15,0 1 44 0,1 3 34 16,0 1 34-16,1 2 18 0,0 2 4 0,1-2-13 16,2 3-35-16,2-1-29 0,0 0-29 15,4-1-18-15,1 1-5 0,2-2-4 16,1 0-3-16,3-1-4 0,0-1-1 0,2-3-6 15,0 0-5-15,1-1-8 0,-1-3-3 16,0 0-4-16,0-4-4 0,-4 3-13 0,1-2-24 16,-3-2-37-16,-2-1-67 0,1-1-122 15,-1 0-132-15,2-1-79 0,0-4-68 16,0-2-91-16,-2 1-75 0,1 0-20 0,-1-2 58 15,2-1 50-15,2 0 68 0,0-1 115 16</inkml:trace>
          <inkml:trace contextRef="#ctx0" brushRef="#br0" timeOffset="28409.6249">4545 4687 239 0,'4'2'398'0,"2"-2"63"16,1-3 11-16,-1 2-52 0,1-4-68 15,2 2-39-15,0-1 14 0,-1-2 41 0,-1 2 48 16,0-3 44-16,0 1 24 0,-3 1-19 15,-1 1-68-15,-2 1-84 0,1 0-79 0,-4 0-59 16,2 0-49-16,-2 2-36 0,-3-1-24 16,1 1-18-16,-3 2-15 0,-2 2-12 15,-4 2-7-15,-2 2-7 0,-3 5-6 0,-1 1-1 16,-1 4 0-16,-2 1 0 0,2 2-1 15,0 0 1-15,2 2 0 0,3 1-4 0,1-2 2 16,3-1 1-16,3 0 2 0,4-4 3 16,1-1-1-16,6-2 4 0,3-2-1 15,5-5 0-15,7-3-4 0,7-6-4 0,5-7-5 16,5-4-6-16,5-4-6 0,-1-4-1 0,1-4 0 15,-4 0 3-15,-4-4 4 0,-5-4 6 16,-3 0 4-16,-7-5 0 0,-4-2 1 0,-6-3 3 16,-5-1 8-16,-2 0 5 0,-2 6 3 15,-5 0 10-15,-1 7 7 0,-2 4 3 16,0 5-3-16,-1 4-3 0,2 5-4 0,0 2-8 15,1 4-11-15,0 3-7 0,1 5-2 16,2 3-6-16,-1 4 1 0,3 6 2 16,2 4 1-16,2 5-1 0,5 6 0 0,1 1 3 15,4 6-2-15,2 3-1 0,4 2-8 16,-1 1-10-16,4-1-33 0,-1 4-59 0,-3-2-139 15,1-1-175-15,-2 2-109 0,-3-4-183 0,-2-1-188 16,0-2-55-16,-5-2 76 0,-1-1 146 16,-1-1 97-16,-1-5 189 0</inkml:trace>
        </inkml:traceGroup>
        <inkml:traceGroup>
          <inkml:annotationXML>
            <emma:emma xmlns:emma="http://www.w3.org/2003/04/emma" version="1.0">
              <emma:interpretation id="{2A7B32EB-44E5-4FA4-B4F7-DADFB4BFB0EC}" emma:medium="tactile" emma:mode="ink">
                <msink:context xmlns:msink="http://schemas.microsoft.com/ink/2010/main" type="inkWord" rotatedBoundingBox="12008,7800 13961,7664 14007,8325 12054,8460"/>
              </emma:interpretation>
              <emma:one-of disjunction-type="recognition" id="oneOf7">
                <emma:interpretation id="interp7" emma:lang="" emma:confidence="1">
                  <emma:literal/>
                </emma:interpretation>
              </emma:one-of>
            </emma:emma>
          </inkml:annotationXML>
          <inkml:trace contextRef="#ctx0" brushRef="#br0" timeOffset="34128.9521">6712 4337 233 0,'3'-5'365'0,"1"-1"52"0,0-1 5 16,0 1-48-16,2-1-68 0,-1-1-64 16,1 1-56-16,-1 2-41 0,0-1-28 0,-1 0-12 15,0 2 12-15,-1 0 34 0,-2 0 64 16,0 0 65-16,1 2 54 0,-1 0 30 15,-1 0 2-15,0 1-23 0,0 0-53 0,-3 1-60 16,2 0-59-16,-2 0-50 0,0 1-37 16,-3-1-28-16,-3 1-22 0,1 3-17 0,-3 1-12 15,0 0-2-15,-1 3-3 0,-2 0-1 16,0 5-5-16,-1 0 2 0,1 4 4 15,-1-1-1-15,1 3-1 0,5-2 1 0,-1 2 3 16,6-2 0-16,3-1-2 0,1 0-3 16,4-2 3-16,1-1 4 0,5-2 5 0,2-1 4 15,3-1 4-15,3-3 3 0,3-1-1 16,1-3-2-16,0-2-4 0,3 0-2 0,-2-2-2 15,2 1 0-15,-3-2 0 0,0 0 0 16,-3 1 1-16,-1 1-2 0,-3 2-1 16,-1 1 0-16,-3 1 0 0,-1 3 1 0,-5 2 1 15,-2 3 4-15,-5 2 1 0,-2 7 1 16,-4-1 0-16,-3 3-3 0,-3-1-4 0,-2 1-13 15,-1 0-19-15,-1-1-29 0,0-4-47 16,1-2-73-16,-1-3-122 0,0-5-112 0,1-4-65 16,2-4-68-16,1-6-111 0,1-5-108 15,2-1 27-15,2-6 72 0,4 0 54 16,4-1 80-16</inkml:trace>
          <inkml:trace contextRef="#ctx0" brushRef="#br0" timeOffset="34765.9885">6964 4402 179 0,'6'-1'416'16,"0"0"55"-16,0-2 38 0,1 2-46 15,-2 1-113-15,2 0-84 0,0 0-15 0,1 2 53 16,1 2 70-16,2 2 61 0,1 1 51 16,2 3 15-16,-1 3-35 0,1 1-87 0,0 2-90 15,1 2-75-15,-1 0-63 0,-2 1-39 16,-1-2-29-16,-1 0-17 0,-2 0-11 0,-1-1-8 15,-3-1-11-15,-1-1-9 0,-2-2-2 16,-1-2-5-16,-1 0-7 0,-2-1-3 16,-1-3-4-16,-2 1-2 0,1-3-5 0,-2-1-5 15,2 0-1-15,-2-3-1 0,1-3-3 16,1 0-1-16,-1-5 1 0,3-1 2 0,1-5 0 15,2 0-1-15,1-3 1 0,2-2 1 16,4 1-3-16,1-3 3 0,4 2 2 16,1-1 1-16,3 0 1 0,2 1-2 0,1 3 6 15,2 1-4-15,-2 4-1 0,0 1 0 16,-1 2 0-16,-3 4 3 0,-1 1-1 15,-3 2 1-15,-3 2-1 0,1 0-3 0,-4 4-1 16,-1 1-6-16,-2 5-1 0,-2-1-6 16,-4 3-10-16,-2 1-11 0,-1 0-12 0,-1 0-21 15,-2 1-19-15,2-2-14 0,0-2-2 16,1-3 2-16,3 0 8 0,1-2 19 0,2-3 20 15,3-3 21-15,4-1 12 0,2-5 15 16,3-1 15-16,3-3 18 0,1-1 15 16,2 0 13-16,-1-1 15 0,2 2 8 0,0 0 7 15,0 1 1-15,0 1-3 0,-1 2-3 16,3 2-8-16,-2 2-10 0,1 0-11 15,-1 5-9-15,0 1-5 0,-1 2-7 0,0 3-3 16,-2 2-1-16,-1 1 0 0,-2 3-2 16,-2-1-6-16,-3 1-8 0,-2 0-4 0,-2-1-13 15,0-2-16-15,-3-1-31 0,-3 1-45 16,0-2-73-16,-1-3-150 0,-1-1-135 0,-4-3-101 15,0-3-166-15,-1-3-148 0,2-2-27 16,-2 1 102-16,5-4 114 0,2 0 99 0,2 1 189 16</inkml:trace>
          <inkml:trace contextRef="#ctx0" brushRef="#br0" timeOffset="35636.0383">7877 4452 237 0,'3'-4'360'0,"-3"-3"42"15,1 3 9-15,-1-2-59 0,0-1-77 16,-1 2-61-16,1 0-46 0,-2 0-32 0,1 2-31 16,1-1-25-16,-3-1-20 0,2 2-10 15,0-1-5-15,-1 4-1 0,1-3 6 16,-1 2 19-16,0-2 35 0,-1 0 52 0,0 3 63 15,0 0 51-15,1-2 35 0,-2 1 23 16,1-2 0-16,-1 2-26 0,-2 0-46 0,-1-1-45 16,2 2-36-16,-2-2-41 0,1 2-30 15,1 0-29-15,-1 2-22 0,1-2-14 0,-1 2-12 16,2 0-8-16,0 1-8 0,-1 2-7 15,1 3-2-15,-2-1-2 0,2 5 1 16,-2 1 1-16,2 0 10 0,0 4 11 0,0 0 9 16,0 2 4-16,1-1 1 0,0 1 0 15,2-1-8-15,0-2-9 0,1-1-9 0,1-1-4 16,3-3 1-16,0 0-3 0,3-3-5 15,1-2-2-15,2-4-5 0,2-3-8 0,4-2-10 16,0-4-1-16,1-4-2 0,-1-3 1 16,-1-2 5-16,-2-1 8 0,-1 1 7 0,-2 2 8 15,-2 0 12-15,-3 3 10 0,1 2 7 16,-2 2 0-16,-1 3 4 0,0 1-3 15,-2 3-6-15,-1 3-4 0,1 3-4 0,1 2 4 16,-2 2 0-16,2 2 4 0,1-1 1 16,0 1-2-16,1-2 2 0,2 0-3 0,0-3 1 15,4-2-1-15,1-4-4 0,4-2-3 16,4-5-10-16,2-4-9 0,2-6-6 0,2-3-6 15,0-4-5-15,-3-2-1 0,0-4 0 16,-1-3 3-16,-5-4 1 0,-1 0 3 16,-2-3 1-16,-2 3 7 0,-5 2 8 0,0 5 10 15,-2 7 9-15,-1 3 5 0,-2 5 2 16,1 2-2-16,-4 6-6 0,-1 5-7 0,-1 3-4 15,-1 7-1-15,-1 3 4 0,-1 5 6 16,2 3 4-16,-1 1 3 0,1 4-2 16,2-3 0-16,2 2-4 0,1 0-4 0,3-3 0 15,-1-2-2-15,5-4 0 0,1-5-1 16,5 0-1-16,3-6-4 0,5-5-7 0,2-5-6 15,1-7-6-15,0-3-4 0,0-3-3 16,-4-4-2-16,0-3 1 0,-5-3 1 0,-3-3 0 16,-2-1 1-16,-5-3 3 0,-3 2 2 15,-2 2 0-15,0 3 6 0,-3 4 7 0,0 7 4 16,2 1-1-16,-2 5 1 0,2 3-1 15,-1 4-1-15,1 4-2 0,0 4 2 16,-1 7 4-16,2 6 4 0,2 3 7 0,0 7 6 16,2 2 3-16,3 5 1 0,3 5-1 15,0 2-2-15,2 4-4 0,-1 2-2 0,1-2-5 16,-1 2-6-16,-1-4-17 0,-2-2-24 15,0-3-55-15,-2-4-147 0,1-5-205 16,-4-4-269-16,1-5-239 0,-3-7-108 0,-1-4-15 16,3-6 104-16,1-3 187 0,0-2 261 15</inkml:trace>
        </inkml:traceGroup>
        <inkml:traceGroup>
          <inkml:annotationXML>
            <emma:emma xmlns:emma="http://www.w3.org/2003/04/emma" version="1.0">
              <emma:interpretation id="{89BD899E-F591-41BD-BEC0-7A4B5406874F}" emma:medium="tactile" emma:mode="ink">
                <msink:context xmlns:msink="http://schemas.microsoft.com/ink/2010/main" type="inkWord" rotatedBoundingBox="15010,7674 16510,7569 16565,8353 15065,8457"/>
              </emma:interpretation>
              <emma:one-of disjunction-type="recognition" id="oneOf8">
                <emma:interpretation id="interp8" emma:lang="" emma:confidence="1">
                  <emma:literal/>
                </emma:interpretation>
              </emma:one-of>
            </emma:emma>
          </inkml:annotationXML>
          <inkml:trace contextRef="#ctx0" brushRef="#br0" timeOffset="47077.6925">9599 4036 2 0,'-4'-6'422'0,"0"2"68"15,-1-4 52-15,3 0 86 0,-1 1 25 16,2-2-46-16,-1 3-15 0,1-1-2 15,-2 4-13-15,2-1-63 0,-1 3-143 0,2-1-122 16,3 5-82-16,1 1-49 0,4 6-20 16,3 5-6-16,3 4 1 0,1 5 1 0,2 3-9 15,-1 3-12-15,-1 2-14 0,-1 1-17 16,-4 0-10-16,-3 2-10 0,-3-1-6 0,-1-1-5 15,-3 0-3-15,-3-1-2 0,-3-2-3 16,1-3-4-16,-2-1-2 0,1-7-4 0,2-3 0 16,0-3 0-16,1-4-6 0,2-4-7 15,0-5-11-15,1-5-7 0,2-7-3 0,3-4-5 16,0-2 1-16,5-5 6 0,-1-1 9 15,5-1 5-15,3 1 4 0,0 0 2 16,3 1 2-16,3 1 7 0,-1 5 0 0,3 1 2 16,0 3 0-16,1 3 2 0,-3 4 2 15,1 3-1-15,-2 6 0 0,-2 2 7 0,-2 3 5 16,-3 8 5-16,-5 0 3 0,-5 4 5 15,-5 2 2-15,-5 1-2 0,-6-1-4 16,-3-1-4-16,-4-1-5 0,-4-3-8 0,-1-1-12 16,-1-5-18-16,0-2-35 0,0-7-54 15,1-2-86-15,1-6-155 0,4-6-125 0,4-4-76 16,3-4-103-16,4-3-157 0,5-5-45 15,2-1 85-15,2 0 99 0,7-1 70 16,2 2 128-16</inkml:trace>
          <inkml:trace contextRef="#ctx0" brushRef="#br0" timeOffset="47259.7029">10083 4141 407 0,'19'7'483'15,"-2"0"43"-15,-4 2 61 0,0-1-23 16,-2 2-79-16,-2 4-29 0,0 1 3 0,-4 0 0 16,-1 1-33-16,0-1-79 0,-1 2-100 15,0 0-79-15,-2-2-63 0,2 1-42 0,0 1-33 16,0-4-49-16,-2-1-120 0,2-2-142 15,-2-1-99-15,5-5-94 0,-2-3-164 16,1-3-156-16,1-7 9 0,-2 0 83 0,0-5 68 16,0 1 77-16,-1-6 161 0</inkml:trace>
          <inkml:trace contextRef="#ctx0" brushRef="#br0" timeOffset="47381.71">10216 4087 271 0,'-2'-22'480'0,"-1"5"54"0,0 1 42 16,2 4-11-16,-2 1-176 0,3 0-113 16,0 4-70-16,0-3-47 0,0 4-51 0,1 2-71 15,2-2-75-15,3 3-60 0,2-4-111 16,3 4-197-16,3-1-125 0,-1 2-38 15,2-1 0-15,2 3 16 0,2 0 86 0</inkml:trace>
          <inkml:trace contextRef="#ctx0" brushRef="#br0" timeOffset="48271.7608">10693 4016 315 0,'3'0'487'15,"0"0"55"-15,-2 0 60 0,2 0 14 0,-3-1-92 16,1 0-51-16,1 1-14 0,-2 0-11 15,0-1-31-15,-2 1-68 0,1 0-93 16,1 0-78-16,-1 0-60 0,-1 0-43 0,2 1-28 16,-1-1-20-16,-2 1-11 0,-2 0-6 15,-1 2-6-15,-2 1-1 0,-2-1 2 0,-1 3 2 16,-2 1 0-16,-1 0-2 0,-1 0 3 15,-2 2 2-15,1-2 0 0,1 1-1 16,-1 2-2-16,3-3 0 0,2 0-5 0,1 1-2 16,3-2 0-16,2-1-1 0,2 0 0 15,3 0 3-15,1 0 3 0,3-2 2 0,2-1 1 16,2-1 1-16,2 0 0 0,1-1-2 15,0-1-1-15,0 0 0 0,0 0-1 16,-3-2-1-16,0 2 1 0,-1-2 3 0,0 2 5 16,-3 0 9-16,2 0 13 0,-2-2 16 15,1 2 13-15,-1-1 6 0,1-1 7 0,1-1 2 16,1-1-3-16,4-2-6 0,0 0-6 15,2-3-4-15,0 0-8 0,3 1-6 16,1 0-7-16,0 2-9 0,-1 1-7 0,0-1-6 16,-3 4-6-16,0-1-4 0,-1 2-7 15,-2 4 2-15,1 2 0 0,-3-1 1 0,0 2 2 16,-1 3 1-16,-1-1 3 0,-4 3-1 15,1 0 1-15,-3 1-1 0,0 0 0 16,-3 1-2-16,1-2 0 0,-3-1-2 0,3 0-2 16,-2-2 2-16,1-3-2 0,0 0 1 15,2 0 1-15,-1-2 2 0,0 0-1 0,0-2 0 16,1-2 2-16,-1-2-2 0,0 0-3 15,-1-2 0-15,2 2-1 0,-1-1-1 0,-1-2-2 16,2 4 2-16,0-1-1 0,-1 0 0 16,1 2-2-16,0 1 0 0,1-1 1 0,-2 1-3 15,1 0 0-15,1 1-1 0,0 0-1 16,0 1-1-16,0 0 0 0,0 2 0 15,0 1 2-15,1 2 2 0,1 0 1 0,-2 1 1 16,1 3 1-16,0 2 1 0,1-1 0 16,0 4 0-16,3 1 0 0,-1 4 0 0,0 1 1 15,1 3 4-15,2 2 2 0,-1 3 3 16,2 2 3-16,-1 0 2 0,1 0 3 15,2 1-2-15,-2-1 0 0,0 0 0 0,1-4-2 16,-4 0-1-16,-1-4-2 0,0-1-2 16,-2-6 0-16,-5-1-1 0,0-5 2 0,-4 0 0 15,-4-7-2-15,-2-3-4 0,-5-5-3 16,-3-5-2-16,-1-3-3 0,-1-6-2 15,-2-4-1-15,3-2 2 0,1-1 3 0,3-1-2 16,2-1 3-16,3 1 1 0,5 1 2 16,1 1-1-16,5 1-2 0,4 2-3 0,4 1-4 15,6 2-9-15,5 1-9 0,6 3-18 16,5 2-27-16,3 3-46 0,4 2-74 15,0 2-137-15,1 2-158 0,1 3-109 0,-4 1-195 16,-4 3-148-16,-1 1-27 0,-6 6 90 16,-2-4 138-16,-3 7 107 0,-3 0 218 0</inkml:trace>
        </inkml:traceGroup>
      </inkml:traceGroup>
      <inkml:traceGroup>
        <inkml:annotationXML>
          <emma:emma xmlns:emma="http://www.w3.org/2003/04/emma" version="1.0">
            <emma:interpretation id="{2C89AB5B-C54E-46E0-BCEE-7FFD9D0180E4}" emma:medium="tactile" emma:mode="ink">
              <msink:context xmlns:msink="http://schemas.microsoft.com/ink/2010/main" type="line" rotatedBoundingBox="8801,8505 17689,8722 17656,10099 8768,9882">
                <msink:destinationLink direction="with" ref="{432D25B8-EF6E-4659-9333-4FEDF34A6138}"/>
              </msink:context>
            </emma:interpretation>
          </emma:emma>
        </inkml:annotationXML>
        <inkml:traceGroup>
          <inkml:annotationXML>
            <emma:emma xmlns:emma="http://www.w3.org/2003/04/emma" version="1.0">
              <emma:interpretation id="{1B664DC8-0649-419D-8431-7539E1A41E56}" emma:medium="tactile" emma:mode="ink">
                <msink:context xmlns:msink="http://schemas.microsoft.com/ink/2010/main" type="inkWord" rotatedBoundingBox="8794,8814 11376,8877 11351,9886 8769,9823"/>
              </emma:interpretation>
              <emma:one-of disjunction-type="recognition" id="oneOf9">
                <emma:interpretation id="interp9" emma:lang="" emma:confidence="1">
                  <emma:literal/>
                </emma:interpretation>
              </emma:one-of>
            </emma:emma>
          </inkml:annotationXML>
          <inkml:trace contextRef="#ctx0" brushRef="#br0" timeOffset="28812.648">3345 5693 149 0,'-3'2'463'16,"1"-1"52"-16,4-1 40 0,2 0 77 16,6-1-87-16,3-1-47 0,4 1-6 15,6 0 6-15,5-1-7 0,3-1-58 0,2 2-115 16,3-1-104-16,1 2-83 0,-1 0-59 15,0 3-50-15,-5-2-69 0,-2 2-141 0,-4-1-149 16,-4-1-97-16,-4-1-108 0,-3-1-160 16,-6-2-121-16,-2-3 38 0,-5 2 93 15,-3-4 69-15,-3-2 96 0</inkml:trace>
          <inkml:trace contextRef="#ctx0" brushRef="#br0" timeOffset="28989.6581">3661 5505 8 0,'-10'-8'425'0,"3"4"61"0,0-1 34 16,2 4 21-16,1 1-115 0,0 4-145 15,4 4-52-15,0 5 40 0,2 4 60 16,3 4 58-16,-1 4 33 0,0 4 1 0,1 1-40 15,2 1-90-15,-1 3-87 0,1-1-73 16,1 1-48-16,-1-2-40 0,1-1-50 0,2-3-83 16,-1-5-138-16,4-1-129 0,-1-9-123 15,2-3-228-15,-1-6-133 0,4-6-18 16,-1-6 86-16,2-4 99 0,2-5 108 0</inkml:trace>
          <inkml:trace contextRef="#ctx0" brushRef="#br0" timeOffset="30282.7321">4079 5515 360 0,'-3'-2'477'0,"0"-1"41"15,1 2 24-15,2-2-95 0,-2 3-144 0,2 3-73 16,3 1 24-16,1 1 56 0,2 2 49 16,-1 3 34-16,3 0 12 0,2 3-23 0,1-4-81 15,1 4-84-15,4-3-62 0,-3-1-45 16,1-2-33-16,-2 0-25 0,2-3-14 0,0-1-11 15,-2-3-10-15,3-3-4 0,-1-1-3 16,0-5-1-16,-2-2-2 0,1 1 1 16,-1 0 12-16,-2 0 22 0,-3 1 17 0,-2 1 12 15,-1 4 7-15,0 1 1 0,-1 4-5 16,0 5-11-16,0 7-4 0,1 8 1 0,0 6 7 15,1 7 6-15,1 5-3 0,2 3-8 16,-1 6-12-16,1 0-12 0,0 0-13 16,-1-2-7-16,0-1-6 0,-4-6-5 0,-2 0-1 15,-2-7-3-15,-3-4-4 0,-4-5-6 16,-3-7-2-16,-3-8-10 0,-3-4-10 0,-2-8-11 15,-3-6 0-15,0-7-7 0,0-7-4 16,0-3 5-16,3-3 8 0,4-2 11 16,1 2 3-16,4-1 13 0,3 4 8 0,5 1 4 15,4 2 1-15,4 2 0 0,5 2-1 16,3 3 0-16,5 2 2 0,3 2-2 0,3 0-1 15,2 3 0-15,2 0 1 0,3 2-1 16,-2 1-7-16,0-1-2 0,-1 2-5 0,-3 0-8 16,-1-1-11-16,-2 0-11 0,-3-1-6 15,-3 1-2-15,-3-2-5 0,-3 2-4 0,-1-2-2 16,-1-1 6-16,-3 0-1 0,-1-3 2 15,1 2 4-15,-3-1 11 0,1-2 8 0,-1-1 7 16,-2 0 8-16,0-1 7 0,-1-1 5 16,0-1 3-16,0 1 6 0,-1 1 5 15,0-1 12-15,1 2 14 0,-2 2 14 0,1 3 11 16,-2 2 4-16,2 0 0 0,-1 5-10 15,0 0-12-15,-3 3-8 0,1 3-4 0,-1 2 3 16,-3 3 3-16,1 5 9 0,-2 3 4 16,1 0-1-16,0 3 1 0,0 2-2 15,1 0-2-15,-1 2-7 0,2-1-4 0,2 0-3 16,1-1-6-16,2-1-5 0,2-2-6 15,3-2-2-15,2 0 1 0,3-4-1 0,2-2-1 16,5-1 1-16,3-5-1 0,3 0-3 16,3-4 0-16,2-4-4 0,2-3 1 15,0-2 2-15,0-1-2 0,-5-1 0 0,1-1-3 16,-4-2 0-16,-5 0-4 0,-2-2-5 15,-3 0-4-15,-3-1 1 0,-2-1-2 0,-5-2 0 16,-1-1 2-16,0-3 3 0,-1 1 2 16,-2-2 1-16,-1-1 3 0,0 4 0 0,0 1-1 15,1 0 1-15,0 2 2 0,0 2 0 16,2 3 1-16,0 2 0 0,-1 0 0 0,0 5 0 15,0-1-1-15,1 3-4 0,1 2-2 16,0 0-1-16,0 2-2 0,-2 3-3 16,1 5 5-16,-2 4 7 0,2 6 7 0,0 7 6 15,-1 6 7-15,2 4 7 0,0 2 0 16,0 3-1-16,3 0-1 0,1 3 1 0,2-5-3 15,0-1 1-15,3-3 1 0,2-5-2 16,1-5 2-16,2-3-2 0,0-6 0 16,2-6-2-16,3-7-6 0,5-5-7 0,-2-5-8 15,1-7-7-15,-1-5-9 0,-3-4-7 16,-1-4-2-16,-5-5-1 0,-2-6-1 0,-4-4 2 15,-3-3 4-15,-2 0 4 0,-2 0 3 16,-2 6 7-16,-2 3 8 0,1 9 5 16,-3 5 3-16,2 4 4 0,1 7 1 0,-1 1-7 15,0 8-4-15,3 4-1 0,-2 4-1 16,0 8 6-16,1 6 3 0,2 5 11 0,1 4 7 15,2 5 6-15,1-1 5 0,0 6-4 16,0-3 1-16,0 0-5 0,0 0-4 16,2-3-6-16,-1-4-5 0,-1 1-6 0,2-5-3 15,-1-3-6-15,1-3-11 0,-2-5-17 16,0-2-25-16,2-4-38 0,1-3-70 0,1-6-145 15,0-4-179-15,3-6-110 0,0-6-173 16,-1-3-188-16,-1-6-51 0,1-1 81 16,-2-1 157-16,0 1 110 0,-1-3 185 0</inkml:trace>
          <inkml:trace contextRef="#ctx0" brushRef="#br0" timeOffset="30556.7478">5275 5345 177 0,'-2'3'438'0,"0"4"54"0,1 3 33 0,-2 6-26 16,2-3-124-16,-2 6-82 0,3 0 9 0,0-2 49 16,0 3 59-16,3-1 34 0,-1-2 15 15,1 0-26-15,1-1-68 0,2-2-81 0,1-2-75 16,-2-2-51-16,2-3-40 0,1-1-34 15,2-3-30-15,1-3-21 0,1-3-13 0,2-4-12 16,-2-3-9-16,2-1-5 0,-1-3-3 16,-4 1-2-16,-2-3 2 0,-1 1 1 15,-2 2 5-15,-3-1 7 0,-4 1 6 0,-1 1 3 16,-3 2 5-16,-2 3 3 0,-2-2-1 15,-3 2-3-15,-3 1-3 0,1 2-4 0,-1 2-4 16,1-2-5-16,2 3-8 0,2 1-24 16,1 0-50-16,3 0-117 0,2 0-176 15,3 0-119-15,3-2-122 0,3 2-186 0,1-3-112 16,6 2 32-16,2 0 131 0,5-2 95 15,-1 1 116-15</inkml:trace>
          <inkml:trace contextRef="#ctx0" brushRef="#br0" timeOffset="31133.7808">5515 5368 210 0,'-5'7'460'0,"4"-4"48"0,0 1 29 0,-2 0-22 16,2-2-149-16,-1 1-94 0,1-2-2 15,1 1 39-15,0 1 46 0,0-1 35 0,0 1 14 16,1 1-16-16,1-1-54 0,-1 2-61 15,2 1-54-15,-1-3-41 0,3 3-31 0,-3-2-28 16,1 1-19-16,0-1-17 0,0-1-16 16,-1 1-13-16,0 1-11 0,0-1-4 0,1-1-6 15,-1 3-1-15,0 0-1 0,0 2 2 16,0 0 1-16,1 2 2 0,0 3 0 0,0 0 2 15,-1 2-1-15,1 1 0 0,-1 1-2 16,-1 0-7-16,2-1-3 0,-2 0-6 16,2 0-4-16,1-2-1 0,-1-2-4 0,1-2 0 15,1-2-2-15,2-3-3 0,1-2-6 16,6-6-14-16,3-4-10 0,2-6-16 0,3-2-13 15,1-5-11-15,-1-1-5 0,-1-3 3 16,-5-2 7-16,0 0 14 0,-4 1 12 16,-1 4 12-16,-4 3 11 0,-2 4 8 0,-1 2 4 15,-1 7 8-15,-3 5 12 0,-1 7 13 16,-3 7 9-16,0 3 13 0,-2 5 12 0,2 4 6 15,-2 2 3-15,2-1 0 0,2 1 3 16,0-2-6-16,4-3-7 0,-1-5-9 16,2-2-8-16,2-3-10 0,2-5-7 0,3-6-11 15,5-6-9-15,0-8-7 0,3-4-9 16,0-6-11-16,-2-5-10 0,-1-7-8 0,-2-6-2 15,-5-5-6-15,-2-5-2 0,-6 1 2 16,-2 1 7-16,-2 3 6 0,-3 8 6 0,-1 4 5 16,-2 6 5-16,-5 6-1 0,-3 4-1 15,-1 7-2-15,-4 4-6 0,-2 6-18 0,-3 6-41 16,2 4-67-16,0 3-132 0,3 3-180 15,2-1-130-15,2 2-219 0,4-3-157 0,2 0-36 16,4-3 81-16,3-2 153 0,2-2 122 16,1-1 230-16</inkml:trace>
        </inkml:traceGroup>
        <inkml:traceGroup>
          <inkml:annotationXML>
            <emma:emma xmlns:emma="http://www.w3.org/2003/04/emma" version="1.0">
              <emma:interpretation id="{67EEA21F-20AD-4DA3-8984-8F5D3424E28E}" emma:medium="tactile" emma:mode="ink">
                <msink:context xmlns:msink="http://schemas.microsoft.com/ink/2010/main" type="inkWord" rotatedBoundingBox="12167,8752 13891,8794 13875,9474 12151,9432"/>
              </emma:interpretation>
              <emma:one-of disjunction-type="recognition" id="oneOf10">
                <emma:interpretation id="interp10" emma:lang="" emma:confidence="1">
                  <emma:literal/>
                </emma:interpretation>
              </emma:one-of>
            </emma:emma>
          </inkml:annotationXML>
          <inkml:trace contextRef="#ctx0" brushRef="#br0" timeOffset="37131.1236">6949 5361 84 0,'8'-4'453'0,"-1"2"56"15,-1 2 34-15,-1-3 32 0,-2 2-128 0,1 1-124 16,-1 1-49-16,1 2-9 0,0-3 6 16,-1 6 5-16,1-2-8 0,0 3-30 0,1 3-32 15,1 2-32-15,-2 3-30 0,-1 2-27 0,-3 1-27 16,0 3-22-16,-3 2-17 0,-2 2-14 15,-4-2-9-15,-2 1-9 0,-1-1-5 16,0 0-2-16,-4-4-3 0,1-2-2 0,2-1 2 16,-4-6 3-16,0-2-2 0,0-3-1 15,0-3 0-15,1-4-2 0,-1-5-4 0,2-3 0 16,3-6-2-16,2-1-1 0,2-3-7 15,4-4-7-15,1-4-5 0,3-2-8 16,3-6-4-16,1-2-1 0,3-1 5 0,-1 4 6 16,1-1 6-16,0 5 9 0,0 3 17 15,-3 3 28-15,-1 3 33 0,-2 2 35 0,-2 2 37 16,0 5 22-16,-4 3 6 0,0 0-12 15,-1 4-25-15,-2 1-32 0,0 4-33 0,-3 1-26 16,1 5-18-16,-1 4-13 0,0 5-5 16,2 3-1-16,2 7 0 0,3 4 3 0,1 3 1 15,6 2 0-15,5 2-2 0,2 0-2 16,6-2 0-16,6-1-3 0,4-3-7 0,7-2-17 15,4-3-26-15,2-7-53 0,2-2-128 16,2-5-172-16,-1-4-120 0,-2-6-178 16,0-6-194-16,-4-3-67 0,-4-1 63 0,-4-3 140 15,-1 0 108-15,-5-3 183 0</inkml:trace>
          <inkml:trace contextRef="#ctx0" brushRef="#br0" timeOffset="37722.1576">7377 5381 98 0,'0'1'451'15,"0"1"57"-15,1 1 40 0,0-1 72 16,2 2-30-16,3 0-24 0,0 3 5 0,4 2 9 16,2 1 0-16,2 1-42 0,0 2-134 15,1 1-132-15,0-1-96 0,0 4-61 0,-2-3-40 16,-1 1-26-16,-4 3-14 0,-1-1-8 15,-1 2-7-15,-5 0-5 0,-2 1-4 16,-3-1-6-16,-3 3-6 0,-4-4-9 0,-2 1-10 16,-3-1-6-16,-1-5-1 0,2 0 1 15,0-6 4-15,1-2 4 0,3-5 6 0,2-3 5 16,3-3 1-16,2-3 3 0,4-4 1 15,4-4 2-15,3 0 2 0,5-1-1 16,4-2 0-16,1 1-1 0,4 3-2 0,0-2 0 16,1 3-2-16,1 3 0 0,0 2 0 15,-1-2 1-15,-1 6 1 0,-2 2-1 0,-1 0-1 16,0 1 0-16,-3 3-2 0,0 3-2 15,-2-1-9-15,-1 0-13 0,-1 4-12 16,0-2-12-16,-1-1-14 0,-1 1-18 0,1-1-11 16,0 0-8-16,1-2-7 0,0-2-2 15,1 0 1-15,0-5 13 0,-1 0 16 0,0-2 19 16,-1-4 19-16,-2 2 16 0,-1-5 17 15,-1-1 13-15,-2 0 16 0,0 1 23 16,-1 1 25-16,-3 0 24 0,0 2 17 0,-3 2 7 16,0 3 0-16,0 1-14 0,-1 1-17 15,1 1-22-15,-2 3-19 0,-1 1-11 0,2 4-13 16,-1 2-4-16,-1 3-4 0,1 3 6 15,-1 2 5-15,2 3 2 0,0 2 0 0,1 0-1 16,2 1-1-16,1-1-8 0,1 0-5 16,2 1-4-16,3-1-15 0,0 0-24 0,4-3-28 15,4-1-38-15,5-3-85 0,3-3-138 16,6-3-106-16,5-3-64 0,1-7-112 0,-1-1-140 15,1-4-57-15,-1-2 64 0,-2 1 82 16,0-4 67-16,-3 0 126 0</inkml:trace>
          <inkml:trace contextRef="#ctx0" brushRef="#br0" timeOffset="38114.18">8309 5458 90 0,'3'-10'439'0,"-2"2"63"0,0 1 49 15,1 0 42-15,-2 3-15 0,0 0-51 16,-2 2-9-16,2-1 13 0,-2 0 7 16,0 2-35-16,1 1-102 0,-2 0-103 0,-1 3-88 15,-1 1-63-15,-4 2-43 0,-2 2-26 16,-1 2-15-16,0 4-9 0,-4-1-8 0,1 1-7 15,0 3-13-15,0-1-7 0,0 2-7 16,3-4-4-16,-1 3-3 0,4-3-4 16,0 2-1-16,2-4 0 0,3-1 0 0,2-2-6 15,2 0-2-15,4-5-3 0,3 0-5 0,4-4-4 16,4-4-4-16,5-3-3 0,4-4-3 15,0-4-2-15,4-3 4 0,-2-6 2 16,-4-4 4-16,-1-6 6 0,-5-2 9 0,-3-5 12 16,-5-1 9-16,-3-2 14 0,-2 3 15 15,-2 3 14-15,-1 2 14 0,-2 8 12 0,0 3 8 16,0 4 0-16,0 5-8 0,1 2-11 15,-1 4-15-15,1 1-18 0,1 3-18 16,0 2-13-16,0 3-6 0,0 6-4 0,1 6 0 16,1 7-5-16,1 5 4 0,1 9 0 15,0 4-10-15,1 3-18 0,1 5-29 0,-2 2-45 16,-1 3-83-16,-1-1-192 0,4-1-176 15,-2-2-322-15,2-6-157 0,0 0-46 16,0-5 29-16,2-4 167 0,2-5 170 0</inkml:trace>
        </inkml:traceGroup>
        <inkml:traceGroup>
          <inkml:annotationXML>
            <emma:emma xmlns:emma="http://www.w3.org/2003/04/emma" version="1.0">
              <emma:interpretation id="{39AC5812-6298-43E6-AF01-A8F7F6C49C4F}" emma:medium="tactile" emma:mode="ink">
                <msink:context xmlns:msink="http://schemas.microsoft.com/ink/2010/main" type="inkWord" rotatedBoundingBox="15121,8659 17689,8722 17656,10099 15087,10036"/>
              </emma:interpretation>
              <emma:one-of disjunction-type="recognition" id="oneOf11">
                <emma:interpretation id="interp11" emma:lang="" emma:confidence="0.5">
                  <emma:literal>onion</emma:literal>
                </emma:interpretation>
                <emma:interpretation id="interp12" emma:lang="" emma:confidence="0">
                  <emma:literal>onions</emma:literal>
                </emma:interpretation>
                <emma:interpretation id="interp13" emma:lang="" emma:confidence="0">
                  <emma:literal>orison</emma:literal>
                </emma:interpretation>
                <emma:interpretation id="interp14" emma:lang="" emma:confidence="0">
                  <emma:literal>omit</emma:literal>
                </emma:interpretation>
                <emma:interpretation id="interp15" emma:lang="" emma:confidence="0">
                  <emma:literal>omits</emma:literal>
                </emma:interpretation>
              </emma:one-of>
            </emma:emma>
          </inkml:annotationXML>
          <inkml:trace contextRef="#ctx0" brushRef="#br0" timeOffset="51892.9681">11022 5629 275 0,'-7'1'468'0,"3"3"51"16,-3 3 40-16,0 4 0 0,1 3-78 0,-1 3-10 15,0 2 19-15,1 1 23 0,4 0 16 16,-1 2-25-16,3-2-94 0,0 1-108 16,3-4-85-16,-1-1-68 0,2-1-49 0,2-5-33 15,1-1-19-15,1-1-10 0,2-6-9 16,1-2-3-16,2-2-6 0,3-8-5 0,-1 2-2 15,0-5-4-15,-3-1-1 0,-1-2-1 0,-3 0-1 16,-3-1 2-16,-3-1-2 0,-2 4-1 16,-1-2 1-16,-3 3-1 0,-2 1-1 15,1 2-1-15,-2 0 1 0,-1 4-2 0,1 0-2 16,0 1 1-16,-1 0 0 0,2 2-4 15,1 1-6-15,-1 0-16 0,2 0-31 0,0 1-44 16,1 1-86-16,0-1-138 0,3 1-125 16,0 0-76-16,3 0-27 0,3 0-21 15,1 0-23-15,-2-2 11 0,1 2-10 0,-1 0 12 16,1 0 17-16,-1 0 45 0,1 0 96 15</inkml:trace>
          <inkml:trace contextRef="#ctx0" brushRef="#br0" timeOffset="52391.9966">11171 5648 55 0,'2'2'407'0,"1"2"66"0,-1-3 42 15,0 2-6-15,1 0-99 0,0 1-90 0,0 2-11 16,-1 2 26-16,1-1 53 0,0 2 48 16,0 1 35-16,-1 1-3 0,0 2-61 15,-1-2-72-15,2 1-80 0,-2 0-64 0,2-2-49 16,0-1-47-16,-1 1-28 0,1-1-14 15,0-2-14-15,0-1-11 0,1 1-8 0,-1-2-3 16,2-1-4-16,-1-3-4 0,2-1-7 16,2-1-2-16,-1-3-7 0,1-1-7 0,0-2-2 15,-1 0-1-15,0 0 4 0,-1 1 3 16,-2 1 5-16,0-1 3 0,0 3 2 0,-1 0 1 15,-2 2-1-15,0 1 0 0,1 3 4 16,1 0 6-16,-2 6 5 0,0 1 4 16,2 3 8-16,1 1 3 0,0-1 1 0,3 2-2 15,0-2-3-15,1 0-5 0,2-3-3 16,0 0-2-16,2-4-3 0,3-3-8 0,0-3-11 15,3-3-2-15,-1-3-6 0,-1-4-6 16,1 0-7-16,-2-3 5 0,-3-3 1 0,0-1 4 16,-2-2 1-16,-2 0 2 0,-1 1 4 15,-1 1 1-15,-2 4 5 0,-1 2 2 0,-1 2-1 16,1 3 1-16,-2 3 2 0,1 6 2 15,-2 3 2-15,-2 4-1 0,1 5 3 0,1 3 2 16,0 0 0-16,1 3 0 0,1 1-2 16,-1-3-1-16,2-1-1 0,0-2-9 15,-1-2-11-15,0-4-27 0,-1-4-56 0,2-5-102 16,0-5-145-16,-1-4-129 0,1-7-78 15,-1-4-90-15,-4-5-109 0,-2-3-66 16,-1-3 57-16,-4-4 88 0,1-2 64 0,0-1 102 16</inkml:trace>
          <inkml:trace contextRef="#ctx0" brushRef="#br0" timeOffset="52511.0035">11506 5488 181 0,'-4'-13'421'0,"1"3"53"0,2 3 33 15,1 1-46-15,3 2-125 0,-1 3-126 0,3 1-84 16,0 1-49-16,1 1-31 0,0 3-22 16,0 1-11-16,1-2-23 0,-2 2-68 0,1 4-146 15,-1-4-156-15,2 0-82 0,-1 1-41 16,1 2-8-16,2-2 52 0</inkml:trace>
          <inkml:trace contextRef="#ctx0" brushRef="#br0" timeOffset="52813.0205">11708 5539 372 0,'-4'0'496'0,"0"0"44"0,1 0 42 0,-1 0-27 16,0 3-106-16,-1 0-22 0,-1 2 10 16,-1 3 22-16,2 0 16 0,-2 2-17 0,1 1-69 15,1 2-81-15,-1 1-67 0,2 1-55 16,1-2-48-16,2 3-32 0,1-2-22 0,1 1-14 15,1 1-8-15,1 1-2 0,-1-1-4 16,4 0-5-16,-1-1-3 0,1 1-6 16,1-1-6-16,-2-1-6 0,1-1-6 0,-2-3-6 15,0-1-6-15,-3-1-3 0,1-3-3 16,-2-2-7-16,-3 0-17 0,-1-4-28 0,-4-2-37 15,-1-2-58-15,0-5-83 0,-2-1-141 16,1-7-138-16,2-1-71 0,2-6-61 0,1-4-94 16,2 0-91-16,2-2 37 0,3 0 94 15,4 0 66-15,2 2 80 0,2 2 144 16</inkml:trace>
          <inkml:trace contextRef="#ctx0" brushRef="#br0" timeOffset="53127.0387">11684 5475 83 0,'12'-14'384'0,"-1"3"79"0,1 3 45 0,1 2-1 16,0 3-63-16,1 4-8 0,3 4 37 16,-1 4 54-16,2 6 42 0,0 3 24 15,1 6-12-15,2 3-100 0,-1 4-117 0,1 1-101 16,0 3-65-16,-1-1-43 0,-2-1-31 15,-3 1-25-15,-2-5-26 0,-5 1-16 16,-1-5-16-16,-6-1-15 0,1-4-17 0,-4-3-22 16,-2-5-28-16,-1-3-34 0,-2-4-42 15,-1-8-38-15,1-2-28 0,0-6-13 0,3-6 1 16,1-6 18-16,3-2 31 0,1-2 37 15,2 0 36-15,0 1 37 0,1 5 37 16,1 3 34-16,0 2 24 0,0 4 22 0,1 3 17 16,0 3 6-16,4 4-5 0,1 3-8 15,3 2-7-15,2 6-7 0,2 3-10 0,1 1-12 16,1 4-7-16,-1 3-9 0,-1-1-10 15,0 4-8-15,0 1-12 0,-5-1-17 16,-2 1-35-16,-1 0-68 0,-5-3-177 0,-2-3-191 16,-3-4-273-16,-3-2-211 0,-2-5-87 15,-7-1 1-15,-4-5 143 0,-3 1 172 0,-4-4 269 16</inkml:trace>
          <inkml:trace contextRef="#ctx0" brushRef="#br0" timeOffset="51594.9511">10181 5852 139 0,'1'5'421'0,"3"-2"56"0,0 1 39 15,2-2-24-15,2 2-122 0,0-4-104 16,3 0-64-16,2-2-30 0,-1 0-15 0,3-2-5 16,0-1-12-16,2 0-20 0,-1-3-23 0,1 1-23 15,-2-1-18-15,-1-2-12 0,-2 2 5 16,-1-2 32-16,-3 0 31 0,0-1 33 0,-3-1 46 15,-1 1 37-15,-3 0 23 0,-1 0-2 16,-3 1-3-16,-1 0-14 0,0 1-38 16,-1 2-34-16,-1-2-34 0,1 2-31 0,-1 0-28 15,2 2-21-15,0 1-13 0,0 1-12 16,1 1-8-16,-1 2-8 0,0 3-5 0,-2 3 0 15,-2 4 3-15,-2 5 5 0,1 4 7 16,-1 3 7-16,0 3 5 0,2 3 4 16,0 1 1-16,0 3-1 0,1-3-5 0,3-1-3 15,1-2-4-15,3-3-3 0,0-2-2 16,3-3 0-16,1-5-2 0,5-3-3 0,4-5-2 15,5-4-9-15,4-5-10 0,1-4-11 16,3-3-15-16,0-6-16 0,-1-1-8 16,-2-4-7-16,-3-2-7 0,-1 0-6 0,-3-5 1 15,-2-1 8-15,-1-3 7 0,-2 2 10 16,-5-1 14-16,0 3 19 0,-2 2 19 0,-3 2 18 15,1 2 20-15,-2 4 18 0,-2 0 19 16,2 4 8-16,0 0 4 0,-1 4-4 0,1 0-8 16,0 1-14-16,1 0-16 0,-1 1-8 15,2 0-7-15,-2 3-8 0,1 0-7 0,1 1-6 16,-2 3 0-16,0-1-5 0,0 2-5 15,0 2 0-15,0 2 1 0,0 5 4 0,-2 3 7 16,1 4 2-16,1 4 10 0,-2 3 11 16,2 5 3-16,0 0 0 0,2 3-1 15,1 1 1-15,1 1-3 0,1-2-6 16,2 1-3-16,1-6-3 0,3 1-2 0,-1-4-1 15,2-3-1-15,2-5-2 0,3-2-1 16,0-7-2-16,3-3-3 0,2-5-5 0,1-3-9 16,0-6-6-16,-1-3-6 0,-2-4-7 15,-2-3-4-15,-6-2-2 0,-2-3 3 16,-2-1 4-16,-4 1 3 0,-3 1 6 0,-1 1 5 15,-1 4 6-15,-2 2 6 0,0 4 8 0,1 4 1 16,-1 1 3-16,0 2-2 0,0 3-1 16,1 3-5-16,0 2-4 0,1 3 0 15,-2 3-2-15,3 4 2 0,-1 6 1 0,1 0 2 16,1 4 0-16,2 2 2 0,0 3-2 15,-1 2 1-15,1 0 0 0,0 1 0 0,1 0-3 16,-1-1-1-16,1-2-7 0,-1 1-18 16,1-7-35-16,0 0-43 0,0-6-68 0,2-3-143 15,0-3-146-15,6-7-90 0,1-7-129 16,1-3-180-16,1-7-50 0,-1-4 81 0,0-2 118 15,-1-6 91-15,0-1 151 0</inkml:trace>
          <inkml:trace contextRef="#ctx0" brushRef="#br0" timeOffset="48677.7842">9837 5162 355 0,'-7'2'492'0,"3"-1"51"0,2 0 48 16,0-1-14-16,2 1-78 0,2 0-21 0,5-1 15 15,3 3 25-15,5-2 2 0,4 1-42 16,5-1-102-16,6-1-96 0,3 0-86 15,1-3-70-15,3 2-48 0,-1-2-41 0,-4 0-40 16,-2 0-57-16,-2 0-122 0,-6-3-194 16,-2-2-166-16,-5 0-252 0,-8-2-159 0,-3 0-49 15,-5 3 63-15,-5-2 166 0,0 2 150 16</inkml:trace>
          <inkml:trace contextRef="#ctx0" brushRef="#br0" timeOffset="48860.7945">10022 4998 82 0,'-11'-9'474'0,"0"3"100"15,2-1 89-15,2 3 115 0,1 0-66 16,4 2-114-16,-1 0-76 0,2 2-58 0,1 2-35 15,1 6-76-15,2 3-76 0,2 5-57 16,2 4-38-16,1 3-38 0,-1 5-51 0,1 0-38 16,1 2-24-16,-2 1-30 0,-2 2-60 15,1-4-139-15,-1 3-200 0,-1-6-248 0,0-3-253 16,2-4-119-16,-3-3-19 0,2-3 96 15,1-4 176-15,-1-5 236 0</inkml:trace>
          <inkml:trace contextRef="#ctx0" brushRef="#br0" timeOffset="50763.9035">9688 5744 388 0,'-7'-3'480'0,"2"0"42"0,1 2 27 16,1 1-98-16,0-1-132 0,2 1-81 0,-1 1-11 15,1 0 45-15,2 2 60 0,1 2 42 16,1 3 20-16,1-2 2 0,0 4-29 0,3 1-62 16,0-1-67-16,1 0-57 0,0 0-47 15,0-2-36-15,2 0-26 0,0-2-25 16,-1-1-17-16,2-2-10 0,0-2-6 0,0-2-2 15,0-3-5-15,2-1-2 0,-2-2-4 16,1-3-4-16,-1 3-2 0,-1 0-2 0,-2 1 0 16,-3 1 0-16,1 2-1 0,-2 2 0 15,0 3-1-15,2 6 9 0,-2 4 4 0,1 5 7 16,1 6 9-16,-1 5 9 0,2 4 8 0,-1 1-2 15,1 5 2-15,-2-1-2 0,2 4-2 16,-2-3-8-16,2 2-4 0,-1 0-5 16,-3-3-4-16,-2-3-1 0,0-5-1 0,-2-6 0 15,-3-4 1-15,-2-6-1 0,-3-5 1 16,-2-6-4-16,-3-6-1 0,-3-4-6 15,1-7-3-15,-2-3 0 0,0-6-4 0,3-1 0 16,0-3 3-16,1 2 1 0,3-1 1 16,4 1-3-16,2 1-2 0,2 1-5 0,3 1-11 15,3 3-18-15,5 1-27 0,2 1-47 16,5 0-72-16,1 2-104 0,3 0-117 0,3 0-78 15,2 3-48-15,1-4-84 0,-1 2-122 16,1 3-17-16,-1-2 60 0,-1 4 62 0,0 0 58 16,-1 0 122-1</inkml:trace>
        </inkml:traceGroup>
      </inkml:traceGroup>
    </inkml:traceGroup>
    <inkml:traceGroup>
      <inkml:annotationXML>
        <emma:emma xmlns:emma="http://www.w3.org/2003/04/emma" version="1.0">
          <emma:interpretation id="{C063D620-8C59-4DE4-A415-0C6D8E845FEB}" emma:medium="tactile" emma:mode="ink">
            <msink:context xmlns:msink="http://schemas.microsoft.com/ink/2010/main" type="paragraph" rotatedBoundingBox="3106,10002 17374,10023 17371,11993 3103,11972" alignmentLevel="1"/>
          </emma:interpretation>
        </emma:emma>
      </inkml:annotationXML>
      <inkml:traceGroup>
        <inkml:annotationXML>
          <emma:emma xmlns:emma="http://www.w3.org/2003/04/emma" version="1.0">
            <emma:interpretation id="{DF0D0E87-BE6D-46D6-8A44-F56B79FC9195}" emma:medium="tactile" emma:mode="ink">
              <msink:context xmlns:msink="http://schemas.microsoft.com/ink/2010/main" type="line" rotatedBoundingBox="3106,10002 17374,10023 17372,11369 3104,11347">
                <msink:destinationLink direction="with" ref="{432D25B8-EF6E-4659-9333-4FEDF34A6138}"/>
              </msink:context>
            </emma:interpretation>
          </emma:emma>
        </inkml:annotationXML>
        <inkml:traceGroup>
          <inkml:annotationXML>
            <emma:emma xmlns:emma="http://www.w3.org/2003/04/emma" version="1.0">
              <emma:interpretation id="{5F40B72A-59F6-422D-9325-C31C51174D1B}" emma:medium="tactile" emma:mode="ink">
                <msink:context xmlns:msink="http://schemas.microsoft.com/ink/2010/main" type="inkWord" rotatedBoundingBox="3105,10451 5138,10454 5137,11233 3104,11230"/>
              </emma:interpretation>
              <emma:one-of disjunction-type="recognition" id="oneOf12">
                <emma:interpretation id="interp16" emma:lang="" emma:confidence="1">
                  <emma:literal/>
                </emma:interpretation>
              </emma:one-of>
            </emma:emma>
          </inkml:annotationXML>
          <inkml:trace contextRef="#ctx0" brushRef="#br0" timeOffset="44364.5375">-2331 7086 193 0,'-3'3'450'0,"2"-3"49"0,2 0 33 0,2 0-22 15,1-3-152-15,3 2-100 0,1-1-38 16,5 0 9-16,1 0 19 0,3-1 13 0,4 0-8 16,2 1-29-16,4-3-42 0,-1 1-60 15,1 1-73-15,-1-2-84 0,-2 1-89 0,-2-2-74 16,-4 1-48-16,-3 0-43 0,-4-1-39 15,-3 0-36-15,-4-4-8 0,-2 3 5 0,-4 0 15 16,-3-2 49-16,-4 1 107 0,0 1 143 16,-2-2 127-16,0 1 104 0,0 0 59 0,0 1 26 15,3-1-28-15,-1 2-42 0,2 1-34 16,3 0-29-16,0 3-20 0,1-2-22 15,2 4-9-15,0 4 25 0,1 0 59 0,1 5 57 16,0 5 53-16,2 3 39 0,1 4 23 0,3 1-16 16,0 3-62-16,1 2-61 0,-1 3-60 15,3 0-46-15,-2 3-32 0,2-4-36 0,1 3-63 16,0-4-113-16,0-1-118 0,0-5-81 15,2-3-60-15,3-3-89 0,-1-8-161 16,1-5-32-16,2-6 39 0,0-5 42 0,3-4 37 16,-4-5 90-16</inkml:trace>
          <inkml:trace contextRef="#ctx0" brushRef="#br0" timeOffset="44774.5608">-1763 6794 183 0,'2'-14'510'0,"-1"2"88"0,0 3 65 15,-1 3 54-15,0 2-153 0,0 4-53 0,3 0-25 16,1 7-18-16,0 3-17 0,0 6-21 15,3 5-58-15,-1 4-82 0,1 2-75 0,1 7-58 16,-1 1-32-16,0 1-26 0,0 3-16 16,-1-4-19-16,-1-2-16 0,0 0-15 0,-1-5-9 15,-1-2-9-15,1-4-5 0,-1-5-5 16,-2-1-6-16,2-6-7 0,-3-2-13 15,1-3-15-15,-1-4-18 0,2-2-15 0,-1-4-9 16,2-6-3-16,1-2 5 0,1-4 8 16,1-2 15-16,2 0 15 0,2-3 15 0,-1 2 7 15,4 3 6-15,-1 1 3 0,1 4 1 16,-1 3 4-16,3 3-2 0,-1 2 3 15,0 4 6-15,1 0 6 0,-2 6 2 0,1 0 3 16,0 1 6-16,0 5 4 0,-2 1 0 16,0 1 0-16,-1 1-3 0,-1 0-2 0,-4-1-3 15,-2-2-5-15,-4-1-3 0,-4 0-3 16,-3 0-5-16,-4-5-16 0,-3 0-31 15,-3-4-44-15,0 0-65 0,-3-5-124 0,2-2-144 16,1-3-82-16,1-1-52 0,4-4-100 16,2 0-126-16,4-1 4 0,3 0 84 0,6 0 62 15,2 2 63-15,5 1 131 0</inkml:trace>
          <inkml:trace contextRef="#ctx0" brushRef="#br0" timeOffset="45052.5769">-1319 7055 14 0,'17'9'387'0,"1"2"69"0,0 0 45 15,-3 3 26-15,1 0-128 0,-1 2-120 16,0 2-72-16,-1-1-44 0,-1 1-26 15,-2 0-16-15,-3-2-12 0,-3-1-14 0,-1 0-20 16,-1-4-21-16,0-1-20 0,-3-2-36 16,-1-4-45-16,-1-4-32 0,1-4-27 0,-2-6-40 15,0-6-51-15,-2-2-61 0,-3-5-58 16,-1-4-77-16,-2-1-67 0,-1-8-12 0,1 1 27 15,0 1 71-15,3-1 171 0,1 5 222 16,0 3 210-16,1 3 133 0,4 3 79 0,-1 3 43 16,0 3-58-16,3 3-108 0,3 0-112 15,0 5-81-15,4 1-51 0,1 1-30 0,4 1-20 16,3 3-33-16,2-2-84 0,-2 3-165 15,3 0-136-15,0-1-71 0,1 1-37 16,4 0 0-16,-1-1 68 0</inkml:trace>
          <inkml:trace contextRef="#ctx0" brushRef="#br0" timeOffset="45586.6072">-852 6851 40 0,'0'4'435'0,"0"-1"60"16,-2 0 39-16,2-3 44 0,-1 0-68 15,1 0-60-15,-2 0-7 0,2 0 18 0,-1 0 17 16,0 0-10-16,1 0-63 0,-3 0-106 15,3 0-93-15,-3 0-75 0,2 0-54 0,-1 0-33 16,1 0-21-16,-2 0-12 0,-1 0-9 16,0 4-3-16,-3-2-2 0,0 2-3 0,-1 2 2 15,-2 1 1-15,1 3 1 0,-2 2 0 0,1 0-3 16,2 3 3-16,0 0 1 0,1 1 0 15,0-1 0-15,3 0-1 0,0-1 1 16,1-4 2-16,2 0 4 0,1 0 10 0,2-6 7 16,1 0 7-16,3-4 3 0,3-4 2 15,4-2-6-15,3-2-7 0,2-5-8 0,3-1-6 16,-1 0 1-16,1 1 1 0,-2 0 8 15,-1 2 1-15,-2 3 8 0,0 1 3 16,-1 4 5-16,-2 4 6 0,3 5 6 0,0 6 9 16,1 8 5-16,-1 5 4 0,1 7 2 15,-1 4-4-15,2 3-6 0,-2 4-5 0,1 0-10 16,-1 2-5-16,0 1-6 0,-4-3-7 15,-2-3-8-15,-5-1-11 0,-5-4-11 0,-7-6-11 16,-2-3-17-16,-8-7-11 0,-2-5-8 16,-5-9-3-16,0-8 3 0,-2-9 5 0,-1-9 9 15,4-12 13-15,1-5 16 0,3-7 13 16,6-2 13-16,4-2 12 0,5-1 8 15,5 3 4-15,5 0-4 0,5 2-4 0,5 4-7 16,6 3-8-16,3 5-7 0,2 2-9 16,5 7-13-16,1 4-28 0,0 6-50 0,1 3-106 15,1 3-189-15,0 3-146 0,-2 2-228 16,-1 3-184-16,-2 3-61 0,-4 1 48 15,-1 2 157-15,-4 0 133 0,-7 2 230 0</inkml:trace>
        </inkml:traceGroup>
        <inkml:traceGroup>
          <inkml:annotationXML>
            <emma:emma xmlns:emma="http://www.w3.org/2003/04/emma" version="1.0">
              <emma:interpretation id="{3C36EADD-33E3-40C6-A412-FB7119DC060C}" emma:medium="tactile" emma:mode="ink">
                <msink:context xmlns:msink="http://schemas.microsoft.com/ink/2010/main" type="inkWord" rotatedBoundingBox="8947,10010 11580,10015 11578,10694 8946,10690"/>
              </emma:interpretation>
              <emma:one-of disjunction-type="recognition" id="oneOf13">
                <emma:interpretation id="interp17" emma:lang="" emma:confidence="1">
                  <emma:literal/>
                </emma:interpretation>
              </emma:one-of>
            </emma:emma>
          </inkml:annotationXML>
          <inkml:trace contextRef="#ctx0" brushRef="#br0" timeOffset="42350.4223">4490 6589 329 0,'1'2'434'0,"1"1"49"0,1-2 28 16,1 4-98-16,0-1-119 0,0-1-57 15,1 3 28-15,2 0 77 0,2 4 74 0,-1-2 59 16,1 4 42-16,1 0-4 0,0 3-65 15,1 0-103-15,0 1-88 0,-2 0-69 16,1 2-50-16,-2-1-28 0,0 1-21 0,-1-4-12 16,0 3-11-16,-3-5-13 0,-1 2-9 15,-2-3-8-15,-1 0-7 0,-1-5-5 0,0 4-3 16,-2-4-4-16,-1-1-3 0,-3-2-3 15,0 0-2-15,-1-2-7 0,0-1-5 0,1-2-2 16,-2-1-5-16,3-3-5 0,-1-1-5 16,3-3-1-16,-1 0 0 0,4-2-1 0,1 0 0 15,3-3 2-15,2 0 3 0,4-2 4 16,3 2 0-16,2-1 3 0,2 0 7 15,1 2 5-15,3 3 6 0,1 3 4 0,-2-1 9 16,2 2 2-16,-2 4 0 0,0 0-4 16,-2 3-1-16,-2 0-5 0,-1 3-3 15,-3 0 0-15,-2 1-3 0,1 2 0 0,-5 0 0 16,1 0 4-16,-2 0-5 0,-1-1-6 15,-2 1-4-15,-1-1-7 0,-1 0-12 0,-1-1-17 16,1-2-14-16,-2 2-19 0,1-2-30 16,0 4-21-16,-1-5-9 0,1 2 2 0,2-2 10 15,-2-1 23-15,2 0 33 0,2 0 30 16,0 0 23-16,3-1 20 0,0-2 13 15,3 0 9-15,2-1 7 0,1 1 6 0,0 0 4 16,1 3-3-16,1-4 2 0,-1 4-4 16,1 4-3-16,0-2-4 0,0 2-6 0,-1 3-4 15,-1 2-9-15,0-2-2 0,-1 5-4 16,-1-2-5-16,0 3-12 0,-3 0-23 0,0-1-33 15,-3 1-71-15,-1-1-160 0,1-2-153 16,-1-1-98-16,-2-2-154 0,1-2-178 0,0-2-43 16,2-2 99-16,0 0 121 0,2-2 92 15,2 0 165-15</inkml:trace>
          <inkml:trace contextRef="#ctx0" brushRef="#br0" timeOffset="43180.4698">5308 6731 98 0,'6'-3'363'15,"1"0"65"-15,-2-1 31 0,-2 0-36 16,0 0-66-16,-2 1-91 0,0-2-76 0,-1 0-51 16,-1-1-31-16,0 2-15 0,-2-2-2 15,0 0 19-15,-2 2 28 0,1-2 27 0,-1 2 27 16,1 0 24-16,-1 0 15 0,1 1-1 15,0 1-12-15,-1 0-16 0,1-1-20 16,2 0-20-16,-3 1-17 0,1 1-15 0,0 0-11 16,1-2-4-16,-2 2-7 0,2-1-4 15,-1 2-9-15,1 0-8 0,-1 0-12 0,0 0-15 16,0 0-12-16,-2 2-8 0,0 2-9 15,-1 0-2-15,-2 3 3 0,0 0 6 16,-2 3 4-16,1 1 1 0,1 1 1 0,-2 2-6 16,4-2-9-16,0 1-8 0,1 1-7 15,1 0-3-15,2-3-5 0,2 1 1 0,1-2-1 16,0-3 0-16,1-1 1 0,3-3-3 15,3-2-1-15,4-4-4 0,3-1 0 0,4-6-1 16,-2 0-2-16,1-2-3 0,-2 2 0 16,-1 1 2-16,-3-1-1 0,-2 3-3 0,-1 2-1 15,-2 3 2-15,-1 2 3 0,1 2 5 16,-2 3 5-16,-1 4 6 0,1 2 6 15,0-1 9-15,0 2 9 0,2 1 8 0,1 0 13 16,2-3 10-16,2-3 11 0,2 0 2 16,4-3-5-16,3-5-7 0,3-4-15 0,3-4-15 15,3-4-15-15,3-5-12 0,1-3-10 16,-2-1-6-16,1-5-1 0,-3-1-3 15,-4-1-4-15,-3-5 1 0,-5-1 0 0,0 1-1 16,-5 1 1-16,-2 4 5 0,-3 5 5 16,-2 2 3-16,-1 7 3 0,-4 4 0 0,-1 6 1 15,-3 6 0-15,-3 5 0 0,0 8 4 16,-1 6 4-16,1 4 6 0,-1 3 6 15,1 2-1-15,0 2 4 0,2 0 4 0,2 0 0 16,3-2 0-16,0-3 5 0,4-3 7 16,3-5 3-16,4-2-1 0,7-10-2 0,4 0-5 15,5-8-9-15,5-8-14 0,2-3-14 16,3-6-10-16,1-4-7 0,-3-5-4 15,0-5-5-15,-2-4 0 0,-6-3 4 0,-3 1 5 16,-4 0 3-16,-5 4 1 0,-2 3 9 16,-4 8 3-16,-3 3 1 0,-3 5 2 0,-1 3 1 15,-2 3-2-15,-2 6-1 0,-3 3 2 16,0 5 0-16,-2 4 4 0,0 4 3 15,0 5 2-15,0 2 0 0,2 3-1 0,-1 3-2 16,2 2-2-16,2 2-1 0,-1 3-4 0,3-3 1 16,0 3 2-16,3 1-6 0,-1-1-12 15,1 0-24-15,1-3-37 0,2-1-73 0,-2-5-155 16,1-1-217-16,-2-3-297 0,0-5-214 15,-3-4-88-15,0-1 6 0,0-5 117 16,-2-3 203-16,1-2 299 0</inkml:trace>
          <inkml:trace contextRef="#ctx0" brushRef="#br0" timeOffset="41113.3516">3512 6790 97 0,'-2'3'447'0,"0"1"55"16,1-1 32-16,1-3 34 0,0 2-119 16,3-1-60-16,3 2 7 0,3-2 33 0,3 2 37 15,5-3 15-15,2 0-28 0,4 0-86 16,3-3-88-16,5 2-77 0,2-3-61 0,1 2-58 15,0-4-49-15,-1 2-57 0,-2 0-83 16,-4-2-153-16,-2 3-148 0,-4-5-103 16,-4 1-185-16,-4 0-146 0,-5-3-47 0,-5 0 83 15,-5 1 109-15,-2-4 93 0,-4 1 189 16</inkml:trace>
          <inkml:trace contextRef="#ctx0" brushRef="#br0" timeOffset="41290.3615">3779 6626 14 0,'-15'-3'433'0,"0"3"65"16,4 0 37-16,0 0 28 0,3 0-107 15,1 0-159-15,1 3-43 0,5 1 35 16,1 5 61-16,3 1 39 0,1 3 21 0,0 3 3 15,1 2-53-15,2 2-90 0,1 3-92 16,1-1-64-16,-1 1-43 0,0 3-51 0,-1-3-63 16,1-1-110-16,2 1-141 0,0-3-99 15,3-4-82-15,0-2-134 0,2-3-161 0,1-2-12 16,2-6 79-16,2 0 64 0,2-3 68 15,0-4 140-15</inkml:trace>
          <inkml:trace contextRef="#ctx0" brushRef="#br0" timeOffset="41725.3866">4314 6635 77 0,'-3'-5'424'15,"-1"1"59"-15,0 1 36 0,0-3 6 0,-2 2-132 16,1 1-119-16,-1-1-59 0,0 0-6 15,-1 2 31-15,-2-3 36 0,3 4 29 16,-1-2 6-16,1 2-19 0,-1-1-42 0,2 2-60 16,-2 0-59-16,0 0-47 0,-1 2-36 15,-2 2-22-15,-1 2-10 0,0 1-6 0,-3 3-5 16,1 2 5-16,-1-1-4 0,-1 4 2 15,2-3-2-15,1 3 0 0,0-3 3 0,2 2 1 16,3-4 12-16,3 0 16 0,1-3 18 16,5 0 14-16,2 0 8 0,5-4 5 0,5 0-5 15,5-2-14-15,5 0-16 0,2-1-12 16,1 1-9-16,2 0-5 0,-1 2-3 15,-1 1-2-15,-1 1 4 0,-2 2 2 0,-2 3 3 16,-2 2 7-16,-2 1 8 0,-3 2 2 16,-4 1-1-16,-2 1 1 0,-7 0-2 0,-3-1-11 15,-6 0-10-15,-4 2-4 0,-3-4-6 16,-3 1-17-16,-4-5-28 0,-2 0-45 15,-1-2-85-15,-1-4-145 0,1-6-120 0,-1-2-67 16,4-5-80-16,1-6-109 0,3-2-91 0,2-3 50 16,4-2 73-16,4 0 51 0,3-1 91 15</inkml:trace>
        </inkml:traceGroup>
        <inkml:traceGroup>
          <inkml:annotationXML>
            <emma:emma xmlns:emma="http://www.w3.org/2003/04/emma" version="1.0">
              <emma:interpretation id="{951E6525-BD05-4571-92DF-51A379F9B3EC}" emma:medium="tactile" emma:mode="ink">
                <msink:context xmlns:msink="http://schemas.microsoft.com/ink/2010/main" type="inkWord" rotatedBoundingBox="14750,10102 17373,10106 17372,11369 14748,11365"/>
              </emma:interpretation>
              <emma:one-of disjunction-type="recognition" id="oneOf14">
                <emma:interpretation id="interp18" emma:lang="" emma:confidence="1">
                  <emma:literal/>
                </emma:interpretation>
              </emma:one-of>
            </emma:emma>
          </inkml:annotationXML>
          <inkml:trace contextRef="#ctx0" brushRef="#br0" timeOffset="53774.0756">9621 7206 315 0,'-14'-4'481'16,"3"-3"60"-16,1 4 58 0,1 0-13 0,1 1-105 15,2 4-43-15,2-2 17 0,0 6 26 16,1 5 12-16,2 2-21 0,1 5-58 0,2 5-77 15,1 0-88-15,3 5-78 0,-1 2-66 16,2 2-42-16,1 2-24 0,2 0-17 0,-2 0-16 16,0 0-33-16,1-2-69 0,-2-1-174 15,1-5-177-15,-1-3-238 0,1-6-234 0,2-3-102 16,1-7-4-16,2-3 138 0,0-4 154 15,-1-4 229-15</inkml:trace>
          <inkml:trace contextRef="#ctx0" brushRef="#br0" timeOffset="53596.0653">9309 7356 139 0,'5'4'461'0,"2"0"54"15,4 0 45-15,1 1 76 0,4-2-92 16,3 1-69-16,1 0-31 0,4 0-19 15,1-2-29-15,-1 1-68 0,1-1-124 0,0-2-136 16,-3 0-142-16,1-2-137 0,-1 1-96 16,-3-5-82-16,1-1-133 0,-5-2-148 0,-3-1-33 15,-1-1 43-15,-3-1 47 0,-2 0 57 16,-2-4 135-16</inkml:trace>
          <inkml:trace contextRef="#ctx0" brushRef="#br0" timeOffset="57533.2905">10058 6884 1 0,'-1'-2'305'0,"1"-1"62"0,0-1 56 15,0 0-10-15,0-2-52 0,1 0-57 16,-1 0-55-16,2 0-36 0,-1 0-7 15,0 0 38-15,1 3 61 0,0-1 60 0,1 0 55 16,1 2 35-16,2-1-2 0,-1 3-54 16,2 3-79-16,0 1-74 0,0 2-65 0,1 3-48 15,0 1-41-15,-1 6-21 0,2 0-12 16,-3 5-10-16,0 1-4 0,-1 3-7 0,0 1-9 15,-3 2-9-15,0 1-5 0,-2 1-5 16,-2-1-1-16,0 2-1 0,-3-3 0 16,3 0 0-16,-4-3-2 0,2-3-2 0,1-3 1 15,-1-5-4-15,1-4-1 0,2 0-2 16,0-7-8-16,2-4-7 0,2-5-5 0,2-6-5 15,2-4-1-15,1-3 0 0,3-1 7 16,0 2 7-16,0 0 5 0,0 2 2 16,0 3 0-16,0 1 1 0,0 6 0 0,-1 1-1 15,0 2-3-15,1 7 5 0,0 1 3 16,0 2 3-16,-2 5 4 0,2 0 2 0,0 3 3 15,-1 1-2-15,0-2 1 0,-1 2 0 16,-1-3-3-16,1 2-1 0,0-4-1 16,1-1-9-16,1-1-16 0,1-4-27 0,2-1-44 15,3-4-76-15,2-3-135 0,1-3-127 16,2-1-70-16,0-3-49 0,0 0-73 0,-1 1-87 15,-3 0-10-15,0 0 57 0,-2 3 45 16,1 1 52-16,-1 2 106 0</inkml:trace>
          <inkml:trace contextRef="#ctx0" brushRef="#br0" timeOffset="58613.3525">10803 7111 78 0,'-2'-4'384'0,"-1"0"66"0,-1 1 47 15,1-1-22-15,-1-1-100 0,1 0-102 0,0 2-73 16,1-1-41-16,0 1-16 0,1 0-5 15,-2 1 1-15,3-2-6 0,-1 3-11 16,-1-1-16-16,2-1-22 0,0 2-16 0,-1-2-6 16,1 3 8-16,0-1 8 0,-1 1 12 15,1 0 18-15,0 0 19 0,-2 0 7 0,0 0 3 16,-1 1 7-16,0 1-3 0,-2 0-7 15,-4 1-11-15,-2 0-3 0,-1 3-2 16,-2 1-3-16,-2-1-5 0,-1 4-6 0,1-1-12 16,-1 0-13-16,3 1-20 0,2-2-20 15,1 1-13-15,3 0-12 0,2-2-8 0,5 0-4 16,1-3 1-16,4 1 0 0,6-1 1 15,2-3 1-15,5-1 0 0,3-1-1 16,2-1-2-16,2-2-1 0,-1 1-1 0,-1 2-3 16,-1 1 0-16,-2 1 0 0,-1 4 2 15,0 2-3-15,-3 2 2 0,-2 1 4 0,0 6 9 16,-2 0 19-16,-2 1 19 0,1 1 20 15,-2-4 14-15,1-1 8 0,-2-1-1 0,-1-2-9 16,0 0-18-16,-1-4-13 0,1-2-8 16,1-2-8-16,2-4-8 0,2-4-8 0,3-5-5 15,3-4-7-15,-1-5-6 0,1-3 1 16,-2-1-3-16,-3-5-2 0,-1-2 2 0,-1-4-1 15,-5 0 0-15,-1-2-1 0,-4 0 3 16,0 5 2-16,-1 3 1 0,0 6 2 16,-1 3 0-16,0 4-2 0,0 4-2 0,1 2-4 15,-1 7-3-15,1 3-2 0,-2 3 2 16,3 7 3-16,-1 6 4 0,2 0 5 0,1 3 3 15,2 1 3-15,0 2 2 0,3-1 2 16,1 0-1-16,2-2 6 0,1-2 3 16,0-1 2-16,2-3 1 0,1-3-1 0,3-4-1 15,2-4-5-15,2-4-3 0,1-3-6 16,0-3-5-16,0-6-6 0,0-2-3 0,-3-6-3 15,-1-1-1-15,-3-2-3 0,-1-7 2 16,-3 0 1-16,-2 1-3 0,-2 1 2 0,-1 3 1 16,-2 4 3-16,0 5 0 0,-1 2 2 15,-2 6 3-15,2 3-3 0,-1 1-2 0,1 6 1 16,3 6 5-16,-2 7 7 0,4 4 8 15,0 7 15-15,1 3 15 0,0 5 16 16,1 4 12-16,-1-2 11 0,1 1 7 0,0 2 0 16,-1-4-3-16,0 1-7 0,-3-3-10 15,1-1-12-15,-1-4-10 0,-1-3-10 0,-2-4-8 16,0-3-5-16,-2-3-1 0,1-4 0 15,-2-3-2-15,-2-4 2 0,-1-3-5 0,-2-5-4 16,-3-5-9-16,-2-5-14 0,-1-5-16 16,-1-7-17-16,-2-3-15 0,0-7-11 0,0-3-4 15,3-2-1-15,0-5 3 0,6 0 4 16,1-1 3-16,4-2-1 0,4 1-5 0,4 1-3 15,3 2-3-15,3 3 4 0,1 5 1 16,4 2 8-16,2 3 10 0,0 6 11 0,1 3 7 16,1 2 8-16,-4 3 5 0,-1 6 3 15,-3 0 1-15,-2 7-1 0,-4 1 1 0,-3 4 0 16,-4 6 0-16,-2 6 6 0,-5 5 1 15,-5 5 3-15,-3 6 2 0,-4 3 1 16,-4 6 2-16,2 5-1 0,-1 1-2 0,0 3-3 16,2 1 2-16,3 1 2 0,4-2-3 15,4-3-1-15,5-3 2 0,3-5 1 0,6-4 1 16,5-5 2-16,5-4 2 0,3-4 0 15,7-5-2-15,3-3-11 0,4-5-24 16,1-2-41-16,3-2-75 0,-1 0-149 0,-1-1-151 16,-2-2-109-16,-5 1-185 0,-3 0-161 15,-4 3-31-15,-6 0 92 0,-4 3 125 0,-5 2 103 16,-4 3 199-16</inkml:trace>
        </inkml:traceGroup>
      </inkml:traceGroup>
      <inkml:traceGroup>
        <inkml:annotationXML>
          <emma:emma xmlns:emma="http://www.w3.org/2003/04/emma" version="1.0">
            <emma:interpretation id="{E09C62D9-A443-4862-B375-C7488BA85C34}" emma:medium="tactile" emma:mode="ink">
              <msink:context xmlns:msink="http://schemas.microsoft.com/ink/2010/main" type="line" rotatedBoundingBox="15484,11429 16796,11375 16822,11993 15509,12046">
                <msink:destinationLink direction="with" ref="{432D25B8-EF6E-4659-9333-4FEDF34A6138}"/>
              </msink:context>
            </emma:interpretation>
          </emma:emma>
        </inkml:annotationXML>
        <inkml:traceGroup>
          <inkml:annotationXML>
            <emma:emma xmlns:emma="http://www.w3.org/2003/04/emma" version="1.0">
              <emma:interpretation id="{0952E427-3253-48AA-BE46-2BF31D05384D}" emma:medium="tactile" emma:mode="ink">
                <msink:context xmlns:msink="http://schemas.microsoft.com/ink/2010/main" type="inkWord" rotatedBoundingBox="15484,11429 16796,11375 16822,11993 15509,12046"/>
              </emma:interpretation>
              <emma:one-of disjunction-type="recognition" id="oneOf15">
                <emma:interpretation id="interp19" emma:lang="" emma:confidence="1">
                  <emma:literal>red</emma:literal>
                </emma:interpretation>
                <emma:interpretation id="interp20" emma:lang="" emma:confidence="1">
                  <emma:literal>re d</emma:literal>
                </emma:interpretation>
                <emma:interpretation id="interp21" emma:lang="" emma:confidence="0">
                  <emma:literal>be d</emma:literal>
                </emma:interpretation>
                <emma:interpretation id="interp22" emma:lang="" emma:confidence="0">
                  <emma:literal>He d</emma:literal>
                </emma:interpretation>
                <emma:interpretation id="interp23" emma:lang="" emma:confidence="0">
                  <emma:literal>Be d</emma:literal>
                </emma:interpretation>
              </emma:one-of>
            </emma:emma>
          </inkml:annotationXML>
          <inkml:trace contextRef="#ctx0" brushRef="#br0" timeOffset="59477.4019">10051 7891 382 0,'10'-4'493'16,"0"1"58"-16,2 0 95 0,2 3 50 0,-1 2-71 15,3 2-30-15,-1 3-9 0,3 2-15 16,-3 2-67-16,1 5-130 0,1 2-109 16,-4 2-82-16,3-1-51 0,-4 4-36 0,0-1-22 15,-1 4-17-15,-1-3-13 0,-2 2-8 16,-1-2-9-16,-1-1-7 0,-2-3-4 0,-2-2-3 15,0-3 1-15,-1-3 1 0,-1-4-2 16,0-3 1-16,-1-4-1 0,-2-4-3 16,0-6-4-16,1-3-5 0,-1-3-2 0,0-6 0 15,0 1-3-15,3-1 0 0,0-1-1 16,0-1 3-16,3 2 1 0,0 2-5 0,0 3-2 15,2 2-1-15,1 2-5 0,-1 2-5 16,3 3-10-16,1 1-8 0,2 4-14 0,0 0-20 16,2 2-19-16,1 2-24 0,3 0-22 15,0 1-22-15,4 1-18 0,0 0 0 0,-1 1 12 16,2-2 24-16,-1-1 24 0,0 3 32 15,-2-3 35-15,-3 0 23 0,-1 0 10 16,-1-1 9-16,-1-1 5 0,-2-1 5 0,1-2 5 16,-1-1 5-16,0 0 4 0,-1-1 7 0,-1-1 5 15,-1 0 2-15,1 0 0 0,-2-2 4 16,-1-1 10-16,-1 0 7 0,-1-2 14 0,-3 4 19 15,0-2 16-15,-2 1 9 0,0 2 4 16,-3 0-4-16,-2 1-11 0,1 0-16 16,-4 2-14-16,0 3-17 0,-1 1-12 0,-1 1-11 15,0 5-7-15,-3 1-5 0,2 2-4 16,0 3-3-16,1 4 2 0,0 3-4 0,1 2-1 15,2 1 1-15,4 1-3 0,-1-1-1 16,4 2-9-16,4 0-17 0,1-3-30 16,4-1-42-16,3-2-50 0,6-5-74 0,2-1-108 15,7-4-103-15,3-6-55 0,7-2-48 16,1-6-92-16,1-2-89 0,1-4-8 0,-1 0 56 15,0-1 49-15,-1-3 71 0,-3 2 132 16</inkml:trace>
          <inkml:trace contextRef="#ctx0" brushRef="#br0" timeOffset="59848.423">11118 7978 322 0,'13'-8'442'15,"-5"0"58"-15,-1 4 10 0,0-2-58 16,-3 3-76-16,-1 0-37 0,-2 2 10 0,0-2 22 15,1 3 36-15,-2-2 22 0,-3 2-9 16,0 2-39-16,-1 0-59 0,-1 0-50 0,-4 4-45 16,0 1-38-16,-1 3-32 0,-2 1-32 15,-1 0-27-15,1 3-21 0,-2 1-19 0,2 0-14 16,0 2-12-16,-1 2-14 0,4 0-5 15,-1 0-4-15,2 1-1 0,2-3-2 16,2-2-1-16,4-2 5 0,1-3-4 0,5 0-3 16,5-4-8-16,3-6-9 0,6-4-13 15,4-6-17-15,2-2-20 0,0-7-13 0,0-4-2 16,0-3 4-16,-5-4 10 0,-3-4 16 15,-5-5 22-15,-3-2 23 0,-4-2 22 16,-4 1 20-16,-2 1 18 0,-2 8 14 0,-3 1 10 16,0 8 6-16,-1 3-1 0,1 3-10 15,1 6-16-15,0 2-13 0,0 5-12 0,1 3-13 16,0 8-8-16,2 3-4 0,1 9 0 15,1 6 1-15,2 5 1 0,2 5-1 16,2 5-2-16,3 3-8 0,-1 4-17 0,2 2-29 16,-1-1-65-16,1 0-159 0,1-4-202 15,1-1-302-15,-1-4-217 0,1-6-93 0,-1-4-2 16,3-9 122-16,2-6 183 0,0-6 300 15</inkml:trace>
        </inkml:traceGroup>
      </inkml:traceGroup>
    </inkml:traceGroup>
    <inkml:traceGroup>
      <inkml:annotationXML>
        <emma:emma xmlns:emma="http://www.w3.org/2003/04/emma" version="1.0">
          <emma:interpretation id="{3C2C3BDF-6434-4A06-9AC6-5A00CC1945DA}" emma:medium="tactile" emma:mode="ink">
            <msink:context xmlns:msink="http://schemas.microsoft.com/ink/2010/main" type="paragraph" rotatedBoundingBox="6379,12907 10988,13119 10938,14207 6328,13994" alignmentLevel="2"/>
          </emma:interpretation>
        </emma:emma>
      </inkml:annotationXML>
      <inkml:traceGroup>
        <inkml:annotationXML>
          <emma:emma xmlns:emma="http://www.w3.org/2003/04/emma" version="1.0">
            <emma:interpretation id="{8A77A6C9-8201-4740-9839-3408D354D933}" emma:medium="tactile" emma:mode="ink">
              <msink:context xmlns:msink="http://schemas.microsoft.com/ink/2010/main" type="line" rotatedBoundingBox="6379,12907 10988,13119 10938,14207 6328,13994">
                <msink:destinationLink direction="with" ref="{65A78BCC-7398-440B-8429-B5B192068F17}"/>
                <msink:destinationLink direction="with" ref="{432D25B8-EF6E-4659-9333-4FEDF34A6138}"/>
              </msink:context>
            </emma:interpretation>
          </emma:emma>
        </inkml:annotationXML>
        <inkml:traceGroup>
          <inkml:annotationXML>
            <emma:emma xmlns:emma="http://www.w3.org/2003/04/emma" version="1.0">
              <emma:interpretation id="{B14700BD-FEB2-4E48-B73F-F420B28F4E8C}" emma:medium="tactile" emma:mode="ink">
                <msink:context xmlns:msink="http://schemas.microsoft.com/ink/2010/main" type="inkWord" rotatedBoundingBox="6379,12907 10988,13119 10938,14207 6328,13994"/>
              </emma:interpretation>
              <emma:one-of disjunction-type="recognition" id="oneOf16">
                <emma:interpretation id="interp24" emma:lang="" emma:confidence="1">
                  <emma:literal/>
                </emma:interpretation>
              </emma:one-of>
            </emma:emma>
          </inkml:annotationXML>
          <inkml:trace contextRef="#ctx0" brushRef="#br0" timeOffset="10118.5788">1015 9522 109 0,'-21'-5'447'0,"4"1"59"16,1-3 48-16,4 2 46 0,2 0-78 0,4 2-80 15,0 0-38-15,5-1-17 0,3-1-21 16,8-1-44-16,5-1-66 0,9-3-65 0,4 0-48 15,8-3-31-15,5 0-21 0,5 1-20 16,2-1-15-16,3 3-17 0,0 0-22 16,-3 3-42-16,-1 1-106 0,-5 0-141 0,-2 2-115 15,-4-1-222-15,-3 2-186 0,-3-1-68 16,-4 1 45-16,2 0 108 0,-4-1 98 0,-2 2 213 15</inkml:trace>
          <inkml:trace contextRef="#ctx0" brushRef="#br0" timeOffset="9892.5656">1307 9471 399 0,'-2'-11'500'0,"2"-1"73"0,-1 2 112 0,-1 1 28 16,2 0-98-16,-1 3-57 0,0 1-40 16,1 3-56-16,-2-1-106 0,2 4-128 15,0 5-99-15,0 5-64 0,2 7-31 0,0 6-9 16,3 5 9-16,0 5 9 0,2 5 10 15,-2 1 9-15,2 2-1 0,-1 0-2 0,-2 3-14 16,0-5-9-16,0 1-12 0,-1-3-11 16,0-2-11-16,-1-4-29 0,1-7-57 15,-3-3-122-15,2-6-155 0,-1-7-122 0,-1-7-191 16,-1-6-185-16,-1-5-54 0,-1-5 61 0,-1-5 125 15,-1-3 104-15,-1-4 192 0</inkml:trace>
          <inkml:trace contextRef="#ctx0" brushRef="#br0" timeOffset="10532.6024">1888 9487 28 0,'-4'9'420'15,"1"-2"58"-15,3-1 37 0,0-2 23 0,3 3-127 16,3-1-120-16,2 0-21 0,3 3 38 15,3 1 59-15,1 3 57 0,1 0 40 0,-1 3 8 16,2 3-47-16,-1 1-79 0,0 2-76 16,-1 4-67-16,-2-3-54 0,0 2-45 15,-2-1-33-15,-4-2-16 0,0 0-13 0,-3-4-13 16,-2-1-9-16,0-1-1 0,-1-3-3 15,-1-3-1-15,-1-1-2 0,-1-3 1 0,0-2-1 16,-2-2-1-16,-2-3-2 0,1-3-2 16,-2-2-3-16,0-1-3 0,1-3-2 15,-1-3-2-15,3-2-3 0,-1-1-3 0,-1-1-1 16,5-2-4-16,-2-1-2 0,3 0-5 15,2 0 0-15,0 0-6 0,1 4-6 0,1-1-8 16,2 1-11-16,-1 4-15 0,3 1-14 16,1 2-11-16,2 0-8 0,1 3-11 0,0 1-4 15,4 1-11-15,0 2-34 0,1 1-77 16,0-1-92-16,1 2-66 0,-1 0-127 0,-2-1-210 15,-1-1-72-15,-1 0 26 0,0 2 76 16,-2 0 66-16,0-1 142 0</inkml:trace>
          <inkml:trace contextRef="#ctx0" brushRef="#br0" timeOffset="11514.6585">2715 9586 176 0,'-6'-5'406'0,"3"1"65"0,1 1 41 15,-1-1-64-15,2 0-106 0,-2 0-94 16,0-1-80-16,0 2-48 0,1 0-22 16,0-1 6-16,-1 2 15 0,1-1 20 0,-1 2 21 15,2-2 18-15,-1 2 3 0,1 0-5 16,-2 1-10-16,2-1-18 0,-1 1-20 0,0 0-24 15,2 0-22-15,-2 0-21 0,1 0-18 16,-2 1-16-16,2-1-12 0,-2 2-7 16,0 1-5-16,-1 0-3 0,1 0-1 0,-2 2-1 15,1 0 1-15,0 2 1 0,-1 0 0 16,0 2 2-16,-1-2 4 0,1 2 9 0,-1-2 13 15,1 3 19-15,-1-1 19 0,2 1 14 16,0 0 8-16,0-1 3 0,-1 2 14 16,2 0 1-16,-1 0-2 0,1 1-2 0,0 1 2 15,2 0-4-15,-2 0-18 0,2-1-16 16,-1 1-12-16,2 0-10 0,2 0-10 0,-1-3-9 15,3 3-6-15,2-3-3 0,-1-1 1 16,3 0-1-16,2-3 2 0,1-2 2 0,3-1 0 16,1-3-2-16,3-3-6 0,0-1-10 15,0-4-10-15,-2-3-10 0,1-1-9 0,-2-4-4 16,-3-1-3-16,0 1 2 0,-1 0 8 15,-1 0 8-15,-3 4 9 0,0 2 8 0,-2 0 6 16,-2 4 5-16,0 3-2 0,0-1 0 16,-2 2-3-16,2 4 0 0,-1 0 10 15,1 4 5-15,3 3 14 0,-1 1 12 0,2 2 8 16,3 1 7-16,-1 1-6 0,5-2-2 15,1 0-8-15,3 0-8 0,3-4-8 0,4-1-8 16,2-2-7-16,5-4-3 0,2-4-6 16,3-4-4-16,-1-3-5 0,0-5-1 15,-3-2-1-15,-3-5-1 0,-4 0 2 0,-4-1 2 16,-4-3 1-16,-4 4 4 0,-5-1 6 15,-2 6 12-15,-3 1 12 0,0 4 5 0,-2 2 4 16,-1 2-2-16,1 3-7 0,-4 5-12 16,1 3-9-16,-2 5-5 0,0 4-3 15,2 4 0-15,0 1 4 0,2 3 1 0,0 1-3 16,3 1-2-16,1-2-1 0,0 2 2 15,1-3-5-15,-1-1 0 0,2 0-8 0,-2-5-20 16,0-1-38-16,-3 0-48 0,1-3-69 16,0-3-166-16,0-3-149 0,-2-6-140 15,-1-2-176-15,0-6-125 0,-1 0-23 0,-4-5 118 16,1 0 134-16,0-1 144 0</inkml:trace>
          <inkml:trace contextRef="#ctx0" brushRef="#br0" timeOffset="11648.6662">3248 9424 319 0,'-5'-21'455'0,"1"2"37"0,0 4 22 16,1 1-82-16,3 3-169 0,0 3-113 0,0 0-66 15,1 2-37-15,2 4-29 0,1 1-48 16,2 1-117-16,-1 3-178 0,1 1-101 16,-1-1-53-16,2 4-20 0,3 0 19 0,1 2 99 15</inkml:trace>
          <inkml:trace contextRef="#ctx0" brushRef="#br0" timeOffset="12056.6896">3426 9438 292 0,'2'8'442'15,"3"1"60"-15,0 1 77 0,1 2 35 16,2 4 26-16,1-2 9 0,1 4-12 0,2 2-8 15,1-1-42-15,-1 2-137 0,2-3-123 16,-2 4-94-16,1-1-66 0,-1 0-42 16,-2-1-27-16,-1 1-25 0,-2-1-17 0,-1 0-16 15,-1-1-11-15,-2 0-9 0,-2-3-6 16,1 0-3-16,-4-4-2 0,1-2-1 0,0-3 1 15,-1-1-2-15,-1-4-4 0,1-3-6 16,-1-3-14-16,-1-5-12 0,1-4-13 16,0-3-6-16,2-4-5 0,1-2-1 0,1 0 7 15,3-1 8-15,1 1 9 0,1 1 5 16,1 1 6-16,0 1 6 0,1 1 3 0,1 5 0 15,0-2 3-15,1 5 0 0,1 0 1 0,1 3 1 16,2 1 1-16,1 6 3 0,2 0 1 16,-1 2 0-16,2 4 2 0,1 3 0 15,1 5 0-15,0 0 0 0,-1 4-1 0,1 1 1 16,-2-1 2-16,-2 2-3 0,-2-2 0 15,-2-1-7-15,-3-1-16 0,-3-3-31 0,0-2-49 16,-2-2-66-16,-1-3-121 0,-2-2-151 16,1-4-103-16,-2-4-148 0,-2-1-170 15,1-4-47-15,-2-2 61 0,2 0 125 0,1-2 100 16,0 1 171-16</inkml:trace>
          <inkml:trace contextRef="#ctx0" brushRef="#br0" timeOffset="12366.7073">3918 9375 227 0,'-1'-10'403'0,"-1"1"37"0,2 3 27 15,2 2-75-15,-1 1-128 0,2 2-105 16,0 1-59-16,2 0-33 0,1 2-30 16,2 2-43-16,0 0-85 0,2 0-114 0,-1 1-143 15,1-1-74-15,1 1-39 0,3-1 5 16,-1-1 64-16</inkml:trace>
          <inkml:trace contextRef="#ctx0" brushRef="#br0" timeOffset="12235.6999">3946 9593 320 0,'2'-3'397'15,"0"0"42"-15,0 3 22 0,3 3-82 0,-1 2-96 16,1 3-77-16,1 4-44 0,1 4-30 15,1 1-27-15,1 5-18 0,1 0-8 0,0 3 1 16,-2-1-2-16,0 2-6 0,-1-1-15 16,0-3-11-16,-2-2-11 0,0-3-14 15,-3-3-30-15,-2-5-34 0,0-7-57 0,-2-4-142 16,-3-5-190-16,-1-9-102 0,-1 0-33 15,-2-6 0-15,1-3 39 0,0-5 130 0</inkml:trace>
          <inkml:trace contextRef="#ctx0" brushRef="#br0" timeOffset="12722.7277">4163 9434 44 0,'3'14'378'0,"-1"2"82"0,4 0 58 16,1 3 35-16,0 4 50 0,1 1 28 0,1 1 12 15,2 0-10-15,-1 1-10 0,1-1-52 16,0 1-139-16,0-2-131 0,-1 0-104 16,-1-2-65-16,1-1-43 0,-3-2-28 0,-2-3-21 15,-2 0-12-15,0-4-10 0,0-2-7 16,-3-3-4-16,1-2-7 0,-1-3-5 0,-1 0-11 15,-1-5-13-15,-1-3-13 0,1-4-14 16,0-4-9-16,2-3-5 0,2-3 4 16,-1-3 9-16,5 1 11 0,0-3 11 0,5 2 13 15,-1-3 6-15,2 3 5 0,2 1 4 16,0 0 5-16,0 2 4 0,1 4 1 0,1 0 4 15,2 2 0-15,0 3-3 0,0 4 1 16,-2 0-1-16,1 4-3 0,1 5-1 0,-3 3 0 16,1 4 4-16,0 3-4 0,-3 4 1 15,1 5 2-15,-3 1-3 0,-4 1-19 0,-2 3-47 16,-2-1-109-16,-4 1-168 0,-2-4-126 15,-1-3-163-15,0-2-178 0,0-5-104 16,0-3 28-16,-1-4 125 0,3-4 102 0,0-4 156 16</inkml:trace>
          <inkml:trace contextRef="#ctx0" brushRef="#br0" timeOffset="13404.7667">4908 9590 145 0,'6'0'446'0,"-4"0"54"0,3-2 34 16,-3 1-9-16,1 1-124 0,-2-1-111 15,1-1-65-15,-2-1-31 0,0 2-17 0,1-3-17 16,-1 0-31-16,0 0-33 0,0 0-20 16,0-3-17-16,-1 4-14 0,1-3-6 15,-2 3 7-15,1-1 14 0,-2-1 10 0,2 1 7 16,0 1 11-16,-2-1 11 0,0 0 4 15,0 2-8-15,1-2 6 0,-1 2 15 0,-1-2 20 16,1 1 12-16,-1 0 2 0,0 3-1 16,0 0-16-16,-1-2-26 0,0 0-26 15,-1 2-26-15,-1 0-16 0,2 4-14 0,-2-4-8 16,0 4-5-16,-1 2-3 0,0-2-3 15,-2 4-2-15,2 0-1 0,0 5-2 0,-2 1 1 16,2 0-2-16,-2 3 0 0,2-1 1 16,1 2 2-16,0-2 0 0,2-3 1 15,2 3 2-15,0-6 3 0,2 2 6 0,1-5 11 16,1 1 9-16,-1-2 8 0,3-1 4 0,0-1 0 15,1-3-3-15,1-2-9 0,5-2-11 16,1-1-7-16,1-3-6 0,3-2-4 16,-1 2-5-16,0-5-1 0,0 5 0 0,-1-2 1 15,0 2-2-15,-1 1-3 0,1 2 2 16,-1 0-1-16,0 3 1 0,2 1 7 0,1 5 9 15,2 2 17-15,2 6 13 0,2 6 13 16,1 4 11-16,0 6 9 0,4 3 3 0,-2 4-3 16,3 5-7-16,-1 2-7 0,-3 2-6 15,-1 0-12-15,-5 3-6 0,-5-1-7 0,-5 1-6 16,-6 0-3-16,-6-2-6 0,-8 0-4 15,-6-4-7-15,-7-1-8 0,-7-3-10 0,-6-7-7 16,-3-5-5-16,-2-6-4 0,-2-7 3 16,1-9 4-16,2-10 7 0,5-6 6 15,3-9 11-15,8-5 10 0,6-5 11 0,5-6 11 16,6-1 16-16,6-3 10 0,4-3 7 15,7 0-1-15,4 0-3 0,5 1-6 0,4 2-15 16,6 2-13-16,5 1-13 0,7 6-13 16,4 3-20-16,8 2-28 0,3 5-43 15,7 3-69-15,0 6-127 0,2 5-213 0,-2 1-212 16,-2 4-265-16,-6 4-114 0,-5 3-12 15,-4 6 85-15,-9 2 197 0,-8 5 211 0</inkml:trace>
        </inkml:traceGroup>
      </inkml:traceGroup>
    </inkml:traceGroup>
    <inkml:traceGroup>
      <inkml:annotationXML>
        <emma:emma xmlns:emma="http://www.w3.org/2003/04/emma" version="1.0">
          <emma:interpretation id="{4F85B075-BA2A-43D9-9AEE-C40856EEBBC4}" emma:medium="tactile" emma:mode="ink">
            <msink:context xmlns:msink="http://schemas.microsoft.com/ink/2010/main" type="paragraph" rotatedBoundingBox="4132,16290 14788,16254 14794,18036 4138,18073" alignmentLevel="1"/>
          </emma:interpretation>
        </emma:emma>
      </inkml:annotationXML>
      <inkml:traceGroup>
        <inkml:annotationXML>
          <emma:emma xmlns:emma="http://www.w3.org/2003/04/emma" version="1.0">
            <emma:interpretation id="{2544424E-51C0-4A3C-A807-99C5B94DB6F1}" emma:medium="tactile" emma:mode="ink">
              <msink:context xmlns:msink="http://schemas.microsoft.com/ink/2010/main" type="line" rotatedBoundingBox="4132,16290 14788,16254 14794,18036 4138,18073"/>
            </emma:interpretation>
          </emma:emma>
        </inkml:annotationXML>
        <inkml:traceGroup>
          <inkml:annotationXML>
            <emma:emma xmlns:emma="http://www.w3.org/2003/04/emma" version="1.0">
              <emma:interpretation id="{D99B17CF-D08B-405B-BE4D-82ECE74F685D}" emma:medium="tactile" emma:mode="ink">
                <msink:context xmlns:msink="http://schemas.microsoft.com/ink/2010/main" type="inkWord" rotatedBoundingBox="4134,16748 5979,16742 5982,17546 4137,17552">
                  <msink:destinationLink direction="to" ref="{04CCECC6-E7A7-438B-B529-E4F1B457116C}"/>
                </msink:context>
              </emma:interpretation>
              <emma:one-of disjunction-type="recognition" id="oneOf17">
                <emma:interpretation id="interp25" emma:lang="" emma:confidence="1">
                  <emma:literal/>
                </emma:interpretation>
              </emma:one-of>
            </emma:emma>
          </inkml:annotationXML>
          <inkml:trace contextRef="#ctx0" brushRef="#br1" timeOffset="273214.627">-1305 13241 119 0,'0'-12'444'0,"1"3"48"0,4 1 28 0,0 0 19 16,2 4-184-16,5 0-135 0,6 4-51 15,4 4 7-15,7 3 58 0,4 4 69 16,4 2 46-16,5 5 28 0,0 3 0 0,1 5-32 15,-1 6-72-15,1 0-82 0,-3 6-59 16,-2-1-42-16,-2 3-37 0,-3-3-24 16,-4 1-14-16,-1-5-9 0,-5-2-15 0,-1-3-64 15,-1-4-137-15,-5-6-119 0,-1-4-86 16,-2-8-152-16,-4-3-207 0,-2-7-58 0,-4-5 73 15,-3-3 83-15,-2-7 70 0,-3-1 144 16</inkml:trace>
          <inkml:trace contextRef="#ctx0" brushRef="#br1" timeOffset="273427.6392">-749 13158 181 0,'-3'-15'435'0,"0"0"47"0,0 2 26 0,2 5-15 0,-2 2-184 0,3 5-114 16,2 3-68-16,0 5-37 0,3 9-5 15,1 4 23-15,3 8 26 0,-1 5 23 0,3 6 22 16,0 5 6-16,0 2-8 0,1 4-33 15,1 0-36-15,-2 0-33 0,1-5-30 0,-1-2-18 16,0-3-14-16,1-3-14 0,-2-7-53 16,2-3-71-16,-1-6-53 0,2-6-128 15,-2-8-221-15,0-5-112 0,-2-4-17 0,0-5 34 16,-2-6 35-16,-2-4 119 0</inkml:trace>
          <inkml:trace contextRef="#ctx0" brushRef="#br1" timeOffset="273913.6668">-324 13367 32 0,'-3'0'402'0,"0"0"65"16,0 0 39-16,2 0 26 0,-2 0-147 0,0 3-131 15,2 0-85-15,-2 3-46 0,2 1-18 16,-2 5 21-16,3 2 41 0,-1 5 51 16,1 2 40-16,0 3 16 0,1 2 1 0,2 0-28 15,1 2-45-15,3-1-50 0,1-1-37 16,3-1-25-16,4-1-20 0,2-3-13 0,2-2-11 15,3-3-12-15,0-3-12 0,1-6-5 16,1-1-3-16,-1-6-4 0,-2-5-3 16,-2-2-1-16,-2-4 0 0,-5-5-2 0,-4-6-3 15,-4 0 2-15,-4-2-1 0,-4-1 1 16,-4 2-2-16,-3 0 0 0,-3 3 2 0,-2 2 2 15,-4 4 1-15,0 3-5 0,-2 3 6 16,0 3 0-16,0 4-2 0,1 1-1 16,3 2-2-16,5 3 1 0,0-1-5 0,5 2-19 15,2 0-68-15,5 0-124 0,2 0-94 16,6-4-112-16,3 0-204 0,5-6-150 0,3-4-20 15,1-2 78-15,3-6 70 0,0-3 100 16</inkml:trace>
          <inkml:trace contextRef="#ctx0" brushRef="#br1" timeOffset="274145.6802">40 13058 260 0,'1'-7'466'0,"1"1"39"16,1 2 29-16,-1 5-14 0,2 5-193 16,1 7-83-16,0 6 24 0,2 4 63 15,3 6 66-15,2 3 49 0,2 6 23 0,2 1-14 16,2 6-76-16,1 3-90 0,1 2-92 0,0 0-73 15,1 1-48-15,-1-2-31 0,0-4-21 16,-2 0-10-16,-2-3-5 0,-2-5-2 16,-3-3-7-16,-2-5-9 0,0-2-29 0,-4-7-50 15,-2-3-166-15,-3-6-152 0,-4-8-164 16,-3-7-253-16,-3-6-117 15,-5-7-25-15,-3-2 126 0,-2-9 132 0,-2-1 155 0</inkml:trace>
          <inkml:trace contextRef="#ctx0" brushRef="#br1" timeOffset="274311.6897">58 13469 371 0,'1'-6'444'0,"3"3"38"0,2-1 31 0,4 1-115 0,3 0-137 16,5 0-88-16,3 0-54 0,4-3-35 16,3 2-28-16,3-2-19 0,3-1-15 0,2 0-10 15,0-1-4-15,-1 0-4 0,0-1-6 16,-4 0-18-16,0-1-61 0,-7 3-149 0,-3-3-161 15,-5 4-85-15,-5 3-40 0,-1-1-8 16,-4 3 48-16</inkml:trace>
        </inkml:traceGroup>
        <inkml:traceGroup>
          <inkml:annotationXML>
            <emma:emma xmlns:emma="http://www.w3.org/2003/04/emma" version="1.0">
              <emma:interpretation id="{E75E7281-2697-49D4-8997-C1A92C04CD07}" emma:medium="tactile" emma:mode="ink">
                <msink:context xmlns:msink="http://schemas.microsoft.com/ink/2010/main" type="inkWord" rotatedBoundingBox="6631,16876 7704,16872 7706,17423 6633,17426"/>
              </emma:interpretation>
              <emma:one-of disjunction-type="recognition" id="oneOf18">
                <emma:interpretation id="interp26" emma:lang="" emma:confidence="1">
                  <emma:literal/>
                </emma:interpretation>
              </emma:one-of>
            </emma:emma>
          </inkml:annotationXML>
          <inkml:trace contextRef="#ctx0" brushRef="#br1" timeOffset="274979.728">1252 13367 259 0,'-13'-32'389'0,"4"2"41"0,2 4 32 16,-2 4-73-16,4 2-134 0,-1 5-78 0,2 1-53 15,2 2-38-15,-1 4-26 0,1 2-25 16,2 0-17-16,3 4-10 0,1 1-9 16,5 1-28-16,0 1-57 0,1 1-103 0,2 2-158 15,1 0-80-15,0 2-40 0,1 0 1 16,1 4 43-16</inkml:trace>
          <inkml:trace contextRef="#ctx0" brushRef="#br1" timeOffset="274854.7208">1296 13385 406 0,'-2'0'469'15,"1"0"30"-15,1 1 25 0,1 3-114 0,1 4-165 16,0 2-101-16,2 6-56 0,2 1-30 15,-1 4-26-15,2 3-13 0,-1 1-8 0,1 1-4 16,0-1-3-16,1 0-1 0,-1-1 6 16,0-2-2-16,-2-2-2 0,2-1 2 0,-2-3-5 15,2-3-2-15,-1-3-8 0,-2 0-21 16,-1-8-50-16,-2-4-92 0,-4-4-113 0,-2-5-129 15,-5-5-64-15,-1-5-17 0,-3-4 32 16,-1-6 77-16</inkml:trace>
          <inkml:trace contextRef="#ctx0" brushRef="#br1" timeOffset="275319.7474">1488 13295 263 0,'15'11'405'15,"2"1"54"-15,-2 0 38 0,3 3-82 16,1 0-122-16,0 4-68 0,0 1-57 0,1-1-34 15,-2 1-18-15,-3 2-5 0,-2 1 14 16,1-3 13-16,-4 1 9 0,-2 1-5 16,-1-1-15-16,-4-3-21 0,-2 2-31 0,-1-3-29 15,0-2-18-15,-3-2-13 0,-1-3-9 16,0-2-15-16,-1-3-29 0,-1-5-29 0,-1-5-31 15,-1-5-18-15,2-4-8 0,2-4 5 16,2-3 23-16,2-5 28 0,2 0 28 16,2 0 16-16,5-1 11 0,3 0 6 0,3 1 4 15,3 1 2-15,3 2 5 0,2 1 9 16,5 2 14-16,2 4 11 0,3 3 15 0,1 4 10 15,1 2 18-15,0 7 23 0,1 6 24 16,1 4 33-16,2 5 18 0,-2 5 10 16,-1 2-10-16,-5 4-24 0,-5 3-29 0,-4 0-42 15,-6 2-37-15,-7-3-73 0,-3 1-112 16,-4-1-88-16,-3-5-128 0,-3-3-253 0,-3-4-132 15,0-4-17-15,-2-5 62 0,0-2 62 16,2-6 109-16</inkml:trace>
        </inkml:traceGroup>
        <inkml:traceGroup>
          <inkml:annotationXML>
            <emma:emma xmlns:emma="http://www.w3.org/2003/04/emma" version="1.0">
              <emma:interpretation id="{AB97B59E-A12F-420A-9C85-F75354D297F0}" emma:medium="tactile" emma:mode="ink">
                <msink:context xmlns:msink="http://schemas.microsoft.com/ink/2010/main" type="inkWord" rotatedBoundingBox="8388,16716 10075,16711 10079,17837 8392,17843"/>
              </emma:interpretation>
              <emma:one-of disjunction-type="recognition" id="oneOf19">
                <emma:interpretation id="interp27" emma:lang="" emma:confidence="1">
                  <emma:literal/>
                </emma:interpretation>
              </emma:one-of>
            </emma:emma>
          </inkml:annotationXML>
          <inkml:trace contextRef="#ctx0" brushRef="#br1" timeOffset="275796.7747">3262 13267 350 0,'-14'-10'406'16,"1"0"32"-16,-3-2 24 0,-1 6-124 0,-4 1-108 15,0 0-60-15,-1 4-37 0,-1 1-21 16,0 2-19-16,1 2-18 0,-2 1-18 0,5 3-12 15,0 2-13-15,2-2-5 0,3 4-6 16,3 0 0-16,2 1-5 0,3-1 3 16,5 0 0-16,4 0 1 0,5 0 1 0,6-1-3 15,6 1-3-15,6 0-3 0,5-1-1 16,3 3-2-16,5 0 2 0,0 2 13 0,3 3 15 15,-2 1 18-15,-3 2 21 0,-6 1 30 16,-5 3 23-16,-8 0 15 0,-8-1 6 16,-9 1-9-16,-8 0-18 0,-6 0-30 0,-8-1-22 15,-5-2-41-15,-4-2-55 0,-3-3-68 16,-2-2-70-16,1-4-46 0,1-7-74 0,3-6-142 15,1-5-144-15,4-7-34 0,4-4 11 16,8-2 18-16,3-7 57 0</inkml:trace>
          <inkml:trace contextRef="#ctx0" brushRef="#br1" timeOffset="276121.7933">3448 13340 24 0,'24'9'367'16,"-2"2"55"-16,-2 2 43 0,-5 0 35 15,-1 5-146-15,-2-1-104 0,-1 0-63 0,-1 2-46 16,-1 0-34-16,1-3-28 0,-1-2-19 15,1-2-7-15,0-3-6 0,-1-2-2 0,2-4-3 16,3-3-6-16,4-3-3 0,0-4-10 16,1-4-6-16,2-4-7 0,-2-1-2 15,-1-2 5-15,0 1 29 0,0 1 32 0,-3 3 22 16,-3 3 42-16,-1 4 86 15,-1 7 89-15,-1 8 48 0,-2 8 24 0,-1 11 16 16,-5 8-20-16,-1 10-73 0,-1 7-91 0,-5 5-75 16,-1 6-50-16,0-2-37 0,1-1-22 15,-1-3-13-15,0-6-9 0,1-5-4 0,4-6-4 16,-1-7-9-16,0-6-18 0,4-6-57 0,4-10-172 15,1-9-172-15,5-13-161 0,0-7-264 16,2-12-130-16,-2-7-22 0,-1-7 132 16,-5-9 148-16,1-7 151 0</inkml:trace>
          <inkml:trace contextRef="#ctx0" brushRef="#br1" timeOffset="276354.8066">4097 13121 302 0,'0'1'460'0,"-3"2"46"15,0 1 34-15,1 5-53 0,-3 5-130 0,3 4-46 16,-2 5 19-16,2 4 48 0,1 4 47 15,2 7 24-15,2 3-14 0,0 5-41 0,4 3-76 16,1 1-87-16,1 2-75 0,1 2-55 16,2-2-40-16,1 0-27 0,2-2-17 15,0-2-12-15,0-6-12 0,3-5-25 0,-1-5-53 16,-2-7-132-16,1-8-145 0,-1-7-94 0,2-9-119 15,-3-5-160-15,-3-12-114 0,0-4 43 16,-5-5 97-16,0-8 73 0,-2-7 111 16</inkml:trace>
          <inkml:trace contextRef="#ctx0" brushRef="#br1" timeOffset="276539.8172">4361 13157 107 0,'5'-45'448'15,"-1"11"51"-15,2 7 28 0,-3 5 15 16,1 9-173-16,0 6-149 0,1 9-62 16,2 6-7-16,2 9 41 0,-1 7 69 0,1 6 54 15,4 8 49-15,-1 6 19 0,2 6-15 31,0 6-50-15,-1 4-75-16,3 2-59 0,-4 1-67 0,0 1-47 0,-2 1-30 0,-2-3-21 0,-1-2-34 0,0-4-93 0,1-6-131 0,-1-5-119 16,0-10-78-16,-2-8-152 0,2-5-184 15,-1-10-37-15,1-7 65 0,1-6 81 0,2-9 62 16,1-6 144-16</inkml:trace>
        </inkml:traceGroup>
        <inkml:traceGroup>
          <inkml:annotationXML>
            <emma:emma xmlns:emma="http://www.w3.org/2003/04/emma" version="1.0">
              <emma:interpretation id="{9EC22E7F-894F-4CE7-964C-2FA757B43414}" emma:medium="tactile" emma:mode="ink">
                <msink:context xmlns:msink="http://schemas.microsoft.com/ink/2010/main" type="inkWord" rotatedBoundingBox="10088,16717 12386,16709 12389,17584 10091,17592"/>
              </emma:interpretation>
              <emma:one-of disjunction-type="recognition" id="oneOf20">
                <emma:interpretation id="interp28" emma:lang="" emma:confidence="0">
                  <emma:literal>abus</emma:literal>
                </emma:interpretation>
                <emma:interpretation id="interp29" emma:lang="" emma:confidence="0">
                  <emma:literal>abuts</emma:literal>
                </emma:interpretation>
                <emma:interpretation id="interp30" emma:lang="" emma:confidence="0">
                  <emma:literal>abuse</emma:literal>
                </emma:interpretation>
                <emma:interpretation id="interp31" emma:lang="" emma:confidence="0">
                  <emma:literal>arbors</emma:literal>
                </emma:interpretation>
                <emma:interpretation id="interp32" emma:lang="" emma:confidence="0">
                  <emma:literal>abut</emma:literal>
                </emma:interpretation>
              </emma:one-of>
            </emma:emma>
          </inkml:annotationXML>
          <inkml:trace contextRef="#ctx0" brushRef="#br1" timeOffset="277004.8436">4970 13402 347 0,'4'-3'443'0,"-1"0"40"0,-2 1 28 16,-2 0-104-16,0 1-141 0,-4 1-88 0,1 1-51 16,-3 2-18-16,-1 1 2 0,-1 2 10 15,-2 0 29-15,-2 4 40 0,-1 1 28 16,-1 3 22-16,0 1 16 0,-3 3 7 0,-2 4-13 15,-4 1-32-15,-1 4-29 0,-1 0-40 0,0 2-43 16,3-2-36-16,1 1-28 0,4-6-17 16,6-1-7-16,5-3-3 0,4-4 0 15,7-2 0-15,6-6-2 0,5-2 0 0,5-5 1 16,7-5-6-16,3-3-1 0,3-4-1 15,1-2 0-15,1-2-5 0,-4-1-1 0,1 1 0 16,-3 0 4-16,-4 4 6 0,-3 3 11 16,-5 4 9-16,-1 0 19 0,-4 4 26 15,-2 4 20-15,-4 4 17 0,-1 4 8 0,-5 3 1 16,-2 7-11-16,-2 2-22 0,-1 1-22 15,-2 2-22-15,1 1-15 0,2 0-9 0,1-3-6 16,3-1-6-16,0-3-7 0,3-3-14 16,0 0-37-16,2-9-106 0,4-4-197 15,4-9-137-15,1-6-190 0,1-7-219 0,2-5-87 16,-4-8 40-16,0-5 159 0,-2-7 120 15,-4-7 186-15</inkml:trace>
          <inkml:trace contextRef="#ctx0" brushRef="#br1" timeOffset="277323.8618">5209 13219 301 0,'7'-49'483'0,"-3"6"51"0,2 6 35 15,-3 8-23-15,-1 6-196 0,1 8-43 16,1 5 37-16,0 9 57 0,2 8 50 0,-1 3 37 15,4 8 7-15,0 5-57 0,4 5-91 16,0 6-87-16,2 4-67 0,3 5-49 16,2 5-31-16,-3 0-24 0,1 0-19 0,-3 3-16 15,-1-4-13-15,-3-1-11 0,-3-3-8 16,-3-4-3-16,-3-1-6 0,-2-6-3 0,-2-5-2 15,-3-3-2-15,0-5-4 0,-1-8-6 16,0-3-14-16,-1-8-15 0,-2-8-19 16,3-5-25-16,0-9-18 0,2-5-6 0,3-5 5 15,1-3 10-15,5-1 15 0,2 1 20 16,1 3 17-16,3 3 9 0,2 3 6 0,2 5 4 15,1 3 2-15,3 5 4 0,2 4 4 16,0 6 3-16,2 5 2 0,0 7 4 16,2 3 2-16,0 6 3 0,0 4 1 0,-3 3 8 15,-3 3 6-15,-3 3 4 0,-5 1 4 16,-6 1 2-16,-5-1-1 0,-7 1-6 0,-3-4-7 15,-5 0-6-15,-2-2-4 0,-2-2-7 16,0-4-19-16,1-5-42 0,0-3-92 16,4-6-187-16,3-7-134 0,5-10-165 0,1-3-197 15,4-7-110-15,7-5 11 0,2-6 144 16,7-6 112-16,4-4 154 0</inkml:trace>
          <inkml:trace contextRef="#ctx0" brushRef="#br1" timeOffset="277661.8814">6008 13401 392 0,'4'17'490'16,"-1"3"37"-16,-6 1 31 0,-1 3-66 15,-1 4-138-15,-1 1-39 0,2-1 20 0,0 1 50 16,3-2 42-16,-1-1 13 0,4 0-28 16,0-4-60-16,3-2-77 0,3-5-81 15,3-4-70-15,4-5-50 0,4-4-31 0,6-6-23 16,4-6-21-16,2-5-23 0,4-7-26 15,1-2-24-15,-1-7-15 0,0 1-1 0,-2-3 5 16,-2 3 12-16,-3 3 25 0,-6 3 22 16,-3 7 14-16,-2 1 10 0,-5 8 14 15,-1 4 17-15,-3 8 21 0,-2 4 15 0,-5 8 13 16,0 4 10-16,-1 3-1 0,-1 5-7 15,0 1-19-15,1-1-11 0,0 2-15 0,1-1-16 16,3-2-8-16,0-2-5 0,2-3-7 16,1-2-19-16,0-6-63 0,4-3-182 0,4-4-142 15,4-10-177-15,2-3-248 0,2-5-120 16,0-7-8-16,1-3 145 0,-2-7 121 15,1-3 166-15</inkml:trace>
          <inkml:trace contextRef="#ctx0" brushRef="#br1" timeOffset="277898.8949">6815 13386 275 0,'-4'-16'472'0,"-3"-1"41"0,-5 4 23 0,-3 4-33 16,-3 2-207-16,-4 3-118 0,-3 3-60 15,1 4-19-15,-4 3 8 0,3 0 24 0,1 4 40 16,3-1 47-16,6 5 43 0,4 2 27 16,7 2 21-16,5 1 9 0,7 2-4 0,6 0-18 15,5 2-31-15,6-1-25 0,5 1-37 16,3 0-33-16,2 1-33 0,2 0-31 15,1-2-20-15,-1 1-20 0,-4-1-12 0,-4-2-15 16,-4 0-13-16,-8-3-9 0,-9 0-5 0,-9-4-4 16,-9 1-2-16,-12-1-11 0,-8-1-20 15,-9-2-35-15,-4-1-52 0,-3-2-112 16,-4-3-182-16,2-4-140 0,-1-1-256 0,2-5-146 15,3-6-46-15,1 1 60 0,9-4 159 16,6-2 132-16</inkml:trace>
        </inkml:traceGroup>
        <inkml:traceGroup>
          <inkml:annotationXML>
            <emma:emma xmlns:emma="http://www.w3.org/2003/04/emma" version="1.0">
              <emma:interpretation id="{A020CFB5-40A9-433A-A4B5-EB3D1413AC14}" emma:medium="tactile" emma:mode="ink">
                <msink:context xmlns:msink="http://schemas.microsoft.com/ink/2010/main" type="inkWord" rotatedBoundingBox="13543,16258 14788,16254 14794,18036 13549,18041"/>
              </emma:interpretation>
              <emma:one-of disjunction-type="recognition" id="oneOf21">
                <emma:interpretation id="interp33" emma:lang="" emma:confidence="1">
                  <emma:literal>x</emma:literal>
                </emma:interpretation>
                <emma:interpretation id="interp34" emma:lang="" emma:confidence="0">
                  <emma:literal>X</emma:literal>
                </emma:interpretation>
                <emma:interpretation id="interp35" emma:lang="" emma:confidence="0">
                  <emma:literal>+</emma:literal>
                </emma:interpretation>
                <emma:interpretation id="interp36" emma:lang="" emma:confidence="0">
                  <emma:literal>y</emma:literal>
                </emma:interpretation>
                <emma:interpretation id="interp37" emma:lang="" emma:confidence="0">
                  <emma:literal>×</emma:literal>
                </emma:interpretation>
              </emma:one-of>
            </emma:emma>
          </inkml:annotationXML>
          <inkml:trace contextRef="#ctx0" brushRef="#br1" timeOffset="278583.9341">8104 12763 43 0,'12'-4'438'0,"2"4"58"0,3 1 40 16,6 4 46-16,5 5-57 0,6 8-72 15,9 8-2-15,5 7 26 0,8 12 16 16,6 9-6-16,4 7-70 0,4 11-97 15,0 3-96-15,0 7-82 0,-2 2-56 0,-5 1-36 16,-4-2-23-16,-5-4-13 0,-3-5-10 16,-5-9-18-16,-3-8-44 0,-3-12-111 0,-2-8-167 0,-3-13-130 15,-5-10-225-15,-1-11-183 0,-4-9-64 16,-6-9 52-16,-3-9 138 0,-3-5 114 15,-6-10 218-15</inkml:trace>
          <inkml:trace contextRef="#ctx0" brushRef="#br1" timeOffset="278849.9493">9196 12781 118 0,'0'-39'389'16,"0"3"52"-16,3 3 36 0,-1 4-12 0,1 5-139 16,0 4-106-16,0 5-65 0,-2 2-43 15,0 3-31-15,1 4-22 0,-2 2-1 16,-3 5 14-16,0 5 32 0,-4 2 60 0,-1 6 77 15,-3 5 61-15,-5 3 54 0,-4 5 28 16,-4 6-1-16,-7 5-39 0,-6 11-61 16,-5 7-54-16,-6 8-60 0,-7 11-51 0,-6 8-39 15,-5 11-27-15,-4 6-19 0,0 9-17 16,-2 2-11-16,3 1-5 0,6-3-24 0,7-6-54 15,6-8-142-15,10-8-151 0,10-11-124 0,7-7-248 16,5-10-152-16,6-6-38 0,1-7 95 16,4-10 126-16,0-4 112 0</inkml:trace>
        </inkml:traceGroup>
      </inkml:traceGroup>
    </inkml:traceGroup>
  </inkml:traceGroup>
</inkml:ink>
</file>

<file path=ppt/ink/ink15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21:01.00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313221B-9EE0-40F7-AFF8-88515FD42846}" emma:medium="tactile" emma:mode="ink">
          <msink:context xmlns:msink="http://schemas.microsoft.com/ink/2010/main" type="inkDrawing" rotatedBoundingBox="1104,5777 8156,5933 8153,6102 1100,5946" semanticType="callout" shapeName="Other"/>
        </emma:interpretation>
      </emma:emma>
    </inkml:annotationXML>
    <inkml:trace contextRef="#ctx0" brushRef="#br0">400 173 137 0,'-6'-10'225'0,"-3"3"-6"0,2-2-22 16,-1 2-25-16,0-1-28 0,0-2-21 0,-1 4-24 15,0-1-20-15,1 2-12 0,-2 0-12 16,0 1-10-16,-1 2-2 0,0-2 4 15,0 0-1-15,0 2 0 0,0-2 6 0,-1-1 4 16,1 1-4-16,-2 1-9 0,1-3 1 16,0 2 2-16,-1-2-6 0,1 0-7 0,0 1-3 15,-2-1-4-15,0 1-6 0,2-1-6 16,-1 1-2-16,1 0-4 0,0 1-1 15,1 1 1-15,0-1-2 0,1 1 0 0,0 2-1 16,1-1 0-16,2 2-1 0,-1 0 1 16,3 0-1-16,1 0-3 0,2 3-2 15,0-2-1-15,4 2 2 0,0 0-5 0,4 0 3 16,2 4 1-16,4-4 4 0,6 2 2 15,6-1 3-15,5-1 4 0,8 0 3 0,7 0 4 16,9 0-3-16,9-2 0 0,8 1-2 16,10-1-2-16,5 0-2 0,6 1-1 0,7 2-2 15,4-4 1-15,5 2 0 0,8-1-1 16,8 2 3-16,7-3 2 0,8 4 8 15,6-1 1-15,6 0 7 0,4-2 6 0,10-1-3 16,5 2-3-16,7-1-3 0,6 2-8 0,-1 0-4 16,-1 1-2-16,3 1 0 0,-3 3-1 15,2 0-1-15,-3 2-2 0,-3 0-3 16,-6 0 1-16,-1 2-2 0,-2-2-1 0,-1 2-2 15,-2-1 3-15,-6 1-1 0,-4-1-4 0,-7-1 4 16,-5 0 1-16,-6-2 3 0,-7-1-2 16,-1-2 0-16,-6-1 2 0,-5-3 0 0,-4-2 1 15,-7-2 1-15,-7 0 2 0,-8-4 3 16,-7 2-1-16,-7-1-1 0,-9 0-5 15,-6-2 1-15,-7 3-1 0,-7 0-5 0,-5 0 2 16,-9 0-2-16,-3 2 2 0,-5 1-3 16,-4 0 1-16,-3 0 0 0,-1 2-1 0,-4-2 1 15,-3 0-1-15,-2 2 1 0,1 0-1 16,-3 0 0-16,0 0 2 0,-1 0-2 15,-1 0 5-15,0 0-4 0,-1 2 0 0,0 0 2 16,0-2-1-16,-1 2-2 0,1-1 0 16,-1 0 0-16,1 1 0 0,0-2 1 0,-1 3 0 15,1-3-1-15,-1 3 0 0,1-3 0 16,0 1 0-16,-2-1 0 0,0 1-2 15,2 1 2-15,1-2 1 0,-4 1-2 0,2 0-7 16,-1-1-19-16,3 0-44 0,-3 0-105 16,0-1-178-16,-1 0-90 0,-2-2-43 0,-2-1-7 15,-3 1 29-15</inkml:trace>
  </inkml:traceGroup>
</inkml:ink>
</file>

<file path=ppt/ink/ink15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07:18.756"/>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DDC98D5-F92C-4E50-819E-96BC8BEBC2E1}" emma:medium="tactile" emma:mode="ink">
          <msink:context xmlns:msink="http://schemas.microsoft.com/ink/2010/main" type="writingRegion" rotatedBoundingBox="1222,5230 23888,457 26845,14500 4179,19273"/>
        </emma:interpretation>
      </emma:emma>
    </inkml:annotationXML>
    <inkml:traceGroup>
      <inkml:annotationXML>
        <emma:emma xmlns:emma="http://www.w3.org/2003/04/emma" version="1.0">
          <emma:interpretation id="{3EF6914D-5724-40F6-B207-906B97B8E374}" emma:medium="tactile" emma:mode="ink">
            <msink:context xmlns:msink="http://schemas.microsoft.com/ink/2010/main" type="paragraph" rotatedBoundingBox="2714,4560 21292,2866 21515,5312 2937,7005" alignmentLevel="2"/>
          </emma:interpretation>
        </emma:emma>
      </inkml:annotationXML>
      <inkml:traceGroup>
        <inkml:annotationXML>
          <emma:emma xmlns:emma="http://www.w3.org/2003/04/emma" version="1.0">
            <emma:interpretation id="{8EDD9CDB-FFF9-4779-8BF8-2C4B31A1D24C}" emma:medium="tactile" emma:mode="ink">
              <msink:context xmlns:msink="http://schemas.microsoft.com/ink/2010/main" type="line" rotatedBoundingBox="2714,4560 21292,2866 21457,4671 2879,6364"/>
            </emma:interpretation>
          </emma:emma>
        </inkml:annotationXML>
        <inkml:traceGroup>
          <inkml:annotationXML>
            <emma:emma xmlns:emma="http://www.w3.org/2003/04/emma" version="1.0">
              <emma:interpretation id="{AD6F9251-B08C-49D7-B040-91927A10C71E}" emma:medium="tactile" emma:mode="ink">
                <msink:context xmlns:msink="http://schemas.microsoft.com/ink/2010/main" type="inkWord" rotatedBoundingBox="2744,4882 3938,4774 4073,6256 2879,6364"/>
              </emma:interpretation>
              <emma:one-of disjunction-type="recognition" id="oneOf0">
                <emma:interpretation id="interp0" emma:lang="" emma:confidence="0">
                  <emma:literal>N</emma:literal>
                </emma:interpretation>
                <emma:interpretation id="interp1" emma:lang="" emma:confidence="0">
                  <emma:literal>^</emma:literal>
                </emma:interpretation>
                <emma:interpretation id="interp2" emma:lang="" emma:confidence="0">
                  <emma:literal>r</emma:literal>
                </emma:interpretation>
                <emma:interpretation id="interp3" emma:lang="" emma:confidence="0">
                  <emma:literal>•</emma:literal>
                </emma:interpretation>
                <emma:interpretation id="interp4" emma:lang="" emma:confidence="0">
                  <emma:literal>Y</emma:literal>
                </emma:interpretation>
              </emma:one-of>
            </emma:emma>
          </inkml:annotationXML>
          <inkml:trace contextRef="#ctx0" brushRef="#br0">-1825 1689 325 0,'-23'19'459'0,"2"-3"45"0,1-2 27 0,3-3-85 16,2-1-163-16,3-4-105 0,1 1-65 15,4-4-37-15,1 1-19 0,4-3-9 0,0 1 3 16,5-5 2-16,4-1 4 0,5-5 8 15,6-3 2-15,5-7-2 0,9-6-7 0,5-5-7 16,7-7-6-16,6-5-10 0,6-5-8 16,3-4-6-16,5-2-3 0,0-1-4 15,1 3-2-15,-2 2-5 0,-1 6-3 0,-2 2 1 16,-5 3-1-16,-5 5-3 0,-5 5-2 15,-8 5-3-15,-4 3-5 0,-6 5-22 0,-7 2-24 16,-5 6-25-16,-5 1-20 0,-6 6-17 16,-5 2-20-16,-5 3-42 0,-5 5-84 0,-7 2-116 15,-2 4-84-15,-2 0-41 0,0 4 0 16,-2-1 45-16,2 0 100 0</inkml:trace>
          <inkml:trace contextRef="#ctx0" brushRef="#br0" timeOffset="-413.0236">-1844 520 120 0,'-7'-13'346'0,"2"-2"60"0,-4-1 45 15,0 0-41-15,-1-3-99 0,1 2-72 16,-2-2-41-16,1-1-48 0,-1 1-36 0,0 0-24 16,1 5-16-16,1-1-1 0,0 5 5 15,1 1 6-15,1 3-2 0,0 3-4 0,2 5-1 16,-1 4-11-16,2 9-14 0,-1 9-9 15,-1 12-2-15,2 10 0 0,-3 8-2 16,2 4 0-16,2 6-6 0,0 2-9 0,5 2 0 16,2 0-4-16,4 0-4 0,3 0-5 15,3-6-2-15,2-2-1 0,2-8-6 0,1-7 1 16,3-7 2-16,-1-8 2 0,1-7 5 15,1-9 1-15,2-10 1 0,0-8-3 16,0-13-3-16,1-9-3 0,-1-10-6 0,-3-7 1 16,-5-5 0-16,-1-6 2 0,-8-1 3 15,-7-3-1-15,-6-4 3 0,-6-1-3 0,-7-2-4 16,-4 3-4-16,-2 2-2 0,0 9 2 15,0 8-3-15,2 9 2 0,0 9 2 0,0 7 0 16,-1 11-1-16,0 8-3 0,-4 8 0 16,1 7 0-16,-1 7 1 0,-2 2 2 15,0 6 3-15,2-1 2 0,2 4-1 0,3 0 0 16,4-1 1-16,3-2 0 0,4 0-2 15,4-3 6-15,3-4-5 0,4-1-6 0,4-5-4 16,3-3-3-16,4-2 1 0,5-6-3 16,5-3 5-16,5-6 5 0,4-1 6 0,6-7 0 15,3-1 1-15,3-3-3 0,1-1-1 16,2-2 2-16,-1 1-2 0,-1 0 2 15,1-1-2-15,-3 2 3 0,0 4 2 0,-2 2 2 16,-2 4 1-16,0 4 2 0,-2 5 3 16,-4 5 1-16,-1 4 1 0,-3 6 0 0,-4 4 0 15,-4 5-3-15,-2 5 0 0,-6 2 0 16,-3 2 2-16,-4 4-5 0,-4 0-15 0,-4 0-34 15,-3-1-42-15,-3-2-43 0,-1-5-30 16,-1-4-38-16,-2-5-84 0,-1-6-147 16,-1-6-80-16,1-5-26 0,-2-4-8 0,3-7 23 15,2-4 88-15</inkml:trace>
        </inkml:traceGroup>
        <inkml:traceGroup>
          <inkml:annotationXML>
            <emma:emma xmlns:emma="http://www.w3.org/2003/04/emma" version="1.0">
              <emma:interpretation id="{DB3020E6-2E7C-4FC8-AA94-2E7C3D652142}" emma:medium="tactile" emma:mode="ink">
                <msink:context xmlns:msink="http://schemas.microsoft.com/ink/2010/main" type="inkWord" rotatedBoundingBox="4941,4430 7479,4199 7538,4847 5000,5078"/>
              </emma:interpretation>
              <emma:one-of disjunction-type="recognition" id="oneOf1">
                <emma:interpretation id="interp5" emma:lang="" emma:confidence="1">
                  <emma:literal/>
                </emma:interpretation>
              </emma:one-of>
            </emma:emma>
          </inkml:annotationXML>
          <inkml:trace contextRef="#ctx0" brushRef="#br1" timeOffset="-427078.4275">43 95 21 0,'-3'-3'283'0,"0"1"44"0,1-2 37 15,-1 2-38-15,0-2-40 0,0 0-45 0,1 1-30 16,-1 0-20-16,0-1-25 0,0 1-24 16,2 1-23-16,0 0-24 0,-1-1-25 0,1 0-19 15,1 1-13-15,-2 1-5 0,2 0-1 16,0-1 7-16,-1 2 6 0,0-1 11 15,1 1 16-15,0 0 16 0,0 0 17 0,0 0 20 16,-2 0 17-16,2 1 12 0,-1-1 0 16,1 2-13-16,0-1-16 0,-1 0-22 0,-1 1-21 15,2 0-22-15,0-1-17 0,0 2-8 16,0 1 5-16,2-1 17 0,-1 4 26 15,2 0 26-15,-1 3 23 0,1 1 18 0,1 2 4 16,-1 1-10-16,1 1-20 0,-1 1-22 16,2 2-20-16,0 0-15 0,-1 0-16 0,0 1-14 15,1 0-12-15,-1 1-10 0,2 0-3 16,1 0-6-16,-2-1-2 0,4 1-1 15,0-2 0-15,1-1 1 0,-1-1-2 0,4 1 2 16,2-1-1-16,0-4-1 0,3 1 0 16,0 0 0-16,1-5-3 0,0-3-2 0,2-2-3 15,0-6-1-15,-2-3-3 0,1-4-2 16,-2-3 1-16,-1-3-4 0,-2-1 2 0,-4-3-2 15,-1-2 1-15,-3 3 2 0,-2-3 1 16,-2 5 6-16,0 2 1 0,-2 2 7 0,2 3 0 16,-3 0-1-16,1 4 0 0,0 1-2 15,-1 2-2-15,0 0-4 0,0 2 1 16,3 1-1-16,0 2 1 0,1 3 1 0,2 2 1 15,0 1 2-15,4 0 0 0,-2 0 1 16,2 1 0-16,1 0 1 0,1 0 0 0,1-1 1 16,-1-2-1-16,0 1-1 0,4-2-1 15,-1 0 1-15,0-4 0 0,1-2 2 16,2-2 0-16,-1-4 0 0,-1-2 1 0,1-2 0 15,-2-1 0-15,-1-4-2 0,-2-1 1 16,-1-2 0-16,-3 0-1 0,-1-1 0 0,-1 3 3 16,-2 0 2-16,-3 2 0 0,0 3 1 0,-2-1 3 15,-2 3 2-15,1 1-1 0,-1 2 0 16,-1 1-3-16,-2 0 1 0,1 2-1 15,-1 0-5-15,-1 1-3 0,0 0 0 0,1 0-1 16,-1-1-6-16,-2 2-13 0,1-2-46 16,1-1-118-16,-1 2-132 0,0-1-86 0,1-2-72 15,3-1-104-15,-2 1-112 0,4-3-25 16,0 1 54-16,4-3 48 0,0 1 53 15,2-2 106-15</inkml:trace>
          <inkml:trace contextRef="#ctx0" brushRef="#br1" timeOffset="-426649.403">769-199 252 0,'1'1'343'0,"-1"2"61"0,3 0 7 0,0 1-50 16,0 2-53-16,2 1-52 0,1-1-39 15,2 4-32-15,-1 0-20 0,2 2-7 16,1 1 13-16,1 3 18 0,-1-2 8 0,2 3-8 15,-1 1-19-15,1 0-27 0,-1-1-31 16,0 5-34-16,-1-2-24 0,1 2-17 0,-1 1-13 16,-1 1-9-16,-1 1-6 0,1-1 2 15,-2-1-5-15,-1-3 1 0,-1-2-1 0,-1-3 0 16,-2-4-1-16,1 0 2 0,-1-5 1 15,-1-2 2-15,-1-1 0 0,-1-4 0 0,-1-2 0 16,-1-3-1-16,1-3-4 0,-1-2-5 16,0-3 2-16,0-2-3 0,1-2-3 0,2 2-4 15,0-1-1-15,1-1-1 0,3 1-7 16,2 1 2-16,1 1-3 0,1 4 3 15,3-1 1-15,1 4 5 0,3 2 2 0,2 2 1 16,2 2 3-16,3 5 1 0,3 3 1 16,0 1 1-16,1 3 0 0,-3 3 1 0,0 2 2 15,-2 0 3-15,-2 3-1 0,-4-2-5 16,-1 0-5-16,-3 1-37 0,-3-1-64 15,-2 0-67-15,-2-3-40 0,0-1-72 0,-2-2-153 16,-4-3-138-16,1-2-26 0,-1-3 14 16,2-2 18-16,2-1 58 0</inkml:trace>
          <inkml:trace contextRef="#ctx0" brushRef="#br1" timeOffset="-425680.3474">1711-24 8 0,'1'-1'276'0,"-1"-1"40"0,0-1 31 16,0 2-41-16,0-2-57 0,0 1-44 0,0-1-29 15,-1 1-19-15,0 0-8 0,1-1-14 16,-3 0-12-16,1 1-20 0,1 0-14 0,-2 0-17 16,1 0-17-16,-1 0-13 0,0 2-11 15,0-4-5-15,1 4-7 0,-1 0-6 16,0-2-4-16,0 1-1 0,-1 1 1 0,-1 0 1 15,-1 0-1-15,2 0 3 0,-1 0 5 16,-2 1 1-16,1 1 4 0,-1 0 5 0,-1 0 2 16,1 4 7-16,0-2-4 0,0 2 0 15,1 0-1-15,-1 0-3 0,-2 1-1 0,3 3-8 16,-1-1 6-16,0 2 6 0,0 1 8 15,0 0 3-15,-1-1 3 0,2 3 3 16,-1 0-1-16,3-1-8 0,-1 1-5 0,1 1-2 16,1-1-5-16,0 2-1 0,0-1-2 15,3-2-3-15,0 3 0 0,2-3-6 0,1 0 4 16,-1-2-4-16,4 1 1 0,-1-6 1 15,1 1-1-15,3-1 4 0,1-3 0 0,5-5-4 16,2-2-5-16,1-3-4 0,2-2-7 16,1-5-4-16,-1 1-5 0,-2-3 0 15,0-3 2-15,-4 2 4 0,-3-1 5 0,0 2 1 16,-4 3 3-16,-2 1 4 0,-1 3-3 15,-1 3-4-15,0 1-4 0,0 5-2 0,-1 3-3 16,1 3 0-16,1 4 6 0,-1 3 14 16,3 0 28-16,0 2 33 0,4 1 24 0,0-1 22 15,2 0 13-15,2-2 3 0,1-2-14 16,3-4-23-16,2-2-22 0,4-5-20 15,1-5-18-15,3-4-18 0,1-6-15 0,2-5-8 16,-1-2-14-16,-1-3-11 0,-3-2 2 16,-3-5 5-16,-2 2 5 0,-5-5 1 0,-2 1 10 15,-6-3 7-15,-2-1 2 0,-3 0 1 16,-3 1 6-16,-3 3 9 0,-1 6 16 15,0 3 25-15,-1 7 28 0,1 1 19 0,0 3 7 16,-1 6-5-16,2 2-12 0,-1 2-24 16,1 5-19-16,0 5-4 0,1 5 2 0,0 4 6 15,1 4 2-15,2 1 0 0,1 4-6 16,2 0-14-16,0 3-16 0,3 1-10 0,1 0-3 15,2 1-1-15,2-1-4 0,-1 3-2 16,1-3-1-16,1 1-5 0,-2-4-11 0,0-2-18 16,-2-4-35-16,-2-2-62 0,-1-5-121 15,-4-2-127-15,-3-3-71 0,-3-4-60 16,-4-5-73-16,-5-2-50 0,0-3 27 0,-4-3 67 15,-1 0 50-15,-1-2 83 0,2-1 136 16,0 3 169-16,1-1 177 0,4 2 127 0,2-1 83 16,1 2 32-16,2 0 1 0,3 0-38 15,1 2-75-15,3 0-54 0,3 0-41 16,4-2-21-16,2 2-3 0,5 0 4 0,4-1 6 15,4-3 1-15,4 4-6 0,4-5-16 16,3 0-22-16,3 1-25 0,1-1-22 0,-1-1-35 16,-2 2-42-16,-1 0-43 0,-6 1-158 15,-4 0-190-15,-5 2-96 0,-3-1-29 16,-4 2 7-16,-3 0 24 0,0 3 148 0</inkml:trace>
        </inkml:traceGroup>
        <inkml:traceGroup>
          <inkml:annotationXML>
            <emma:emma xmlns:emma="http://www.w3.org/2003/04/emma" version="1.0">
              <emma:interpretation id="{E288C20E-FE86-4A7F-B34D-B01678FCE848}" emma:medium="tactile" emma:mode="ink">
                <msink:context xmlns:msink="http://schemas.microsoft.com/ink/2010/main" type="inkWord" rotatedBoundingBox="8545,4244 9363,4170 9401,4591 8584,4665"/>
              </emma:interpretation>
              <emma:one-of disjunction-type="recognition" id="oneOf2">
                <emma:interpretation id="interp6" emma:lang="" emma:confidence="1">
                  <emma:literal/>
                </emma:interpretation>
              </emma:one-of>
            </emma:emma>
          </inkml:annotationXML>
          <inkml:trace contextRef="#ctx0" brushRef="#br1" timeOffset="-425066.3124">3657-156 20 0,'-4'0'373'0,"0"0"60"15,1 0 40-15,0 0 4 0,2 0-97 16,-1 1-123-16,2 2-79 0,2 1-42 0,-1 3-22 16,2 0-15-16,0 6-3 0,2 0-1 15,-1 0-3-15,2 2-9 0,-1 2-14 16,1 0-14-16,-1-1-11 0,1 0-11 0,-1 0-12 15,1 0-7-15,-2-1-3 0,0-2-4 16,0 0-10-16,-1-3-6 0,0-3-30 0,-1-1-33 16,0-3-62-16,-2-4-171 0,-3-4-166 15,0-5-84-15,-2-3-18 0,1-3 7 16,-2-4 49-16</inkml:trace>
          <inkml:trace contextRef="#ctx0" brushRef="#br1" timeOffset="-424924.3043">3599-291 48 0,'-4'-6'289'0,"1"2"33"0,2 1 21 0,-1-1-67 15,1 1-81-15,0 1-75 0,1 0-50 0,2 0-38 16,1 0-52-16,3-2-61 0,1 3-82 16,2-1-92-16,1-1-49 0,2 2-21 0,3-2 18 15</inkml:trace>
          <inkml:trace contextRef="#ctx0" brushRef="#br1" timeOffset="-424412.275">4101-318 20 0,'10'1'330'0,"-2"1"74"15,-1-1 61-15,-2-1-15 0,-1 0-68 16,-1-1-79-16,-3-1-66 0,1 2-49 16,-2-1-35-16,0 0-17 0,-1-2-4 0,0 2 0 15,-3 0 1-15,3-1-8 0,-2-1-22 16,-2 0-17-16,1 2-15 0,-2-2-11 0,0 3-16 15,-1 0-15-15,1 0-6 0,-3 0-10 16,0 3-7-16,1 1-8 0,-2 1-2 0,0 1 1 16,0 1-2-16,0 3 1 0,-2 0 2 15,2 0 1-15,0-1 1 0,2 1 0 16,1 0 0-16,-1 2 0 0,4-2 0 0,-1-3 0 15,2 2-4-15,3-2 1 0,-1-1 0 16,4 0-2-16,-1-2 0 0,5 1 4 0,2-1 1 16,3-1 0-16,3 1 1 0,1-4 3 15,3 0-2-15,1 0-2 0,3-4 1 16,0 2-1-16,1-2 0 0,1 1 1 0,0-1 4 15,3 0 2-15,-1 1 0 0,1 0 1 16,-2 3 5-16,0 0 5 0,-1 1 4 0,0 3 5 16,-4 2 9-16,1 2 6 0,-3 2 8 15,0 2 1-15,-3 3 0 0,-4 0 5 16,-3 2 4-16,-5-1-3 0,-3 1-9 0,-7 1-3 15,-4-1-3-15,-5-2-11 0,-4 0-11 16,-2-3-8-16,-2 0-4 0,-3-5-5 0,1-1-31 16,-1-3-61-16,1-3-64 0,0-3-62 15,-1-2-38-15,4 1-25 0,2-3-19 16,4 0-37-16,1-3-70 0,3 3-79 0,0-1-37 15,2-1-12-15,7 2 23 0,1-3 86 16</inkml:trace>
        </inkml:traceGroup>
        <inkml:traceGroup>
          <inkml:annotationXML>
            <emma:emma xmlns:emma="http://www.w3.org/2003/04/emma" version="1.0">
              <emma:interpretation id="{DD2C9B69-9B94-4846-92CB-085B7DB347D0}" emma:medium="tactile" emma:mode="ink">
                <msink:context xmlns:msink="http://schemas.microsoft.com/ink/2010/main" type="inkWord" rotatedBoundingBox="10492,4045 11726,3933 11770,4420 10536,4533"/>
              </emma:interpretation>
              <emma:one-of disjunction-type="recognition" id="oneOf3">
                <emma:interpretation id="interp7" emma:lang="" emma:confidence="1">
                  <emma:literal/>
                </emma:interpretation>
              </emma:one-of>
            </emma:emma>
          </inkml:annotationXML>
          <inkml:trace contextRef="#ctx0" brushRef="#br1" timeOffset="-423089.1993">5583-275 70 0,'-8'1'318'0,"3"1"61"0,1-1 37 15,-1 1-39-15,3-2-49 0,0 1-63 16,1-1-55-16,1 0-52 0,0 0-40 0,3-1-34 15,-2 1-23-15,5-2-20 0,-1 0-14 16,5 1-6-16,3-2-7 0,5-1-1 0,4 0-3 16,4-4-3-16,3 0-3 0,3-4 1 15,1 1-2-15,0-1-1 0,-1-4 0 16,-2 3 0-16,-1-3 2 0,-5 0-3 0,0 2 6 15,-5-1 4-15,-1 2 10 0,-4 2 12 16,-3 3 14-16,-3-2 13 0,-3 4 6 0,0 1 1 16,-1 3-3-16,-2 2-8 0,1 2-2 15,0 3 8-15,2 5 6 0,1 3 9 16,1 3 17-16,1 2 19 0,0 2 4 0,2 2-12 15,0-1-9-15,-2 0-10 0,1 1-21 16,0-2-22-16,-1 2-15 0,0-5-11 0,-1-1-5 16,0 0-8-16,-2-3 0 0,0-4-5 15,0-2 0-15,-1-2-4 0,2-2-2 16,-1-5-4-16,2-1-2 0,0-4 0 0,0-2-7 15,0-3 2-15,0 2 3 0,1-2 4 16,-1 1-1-16,0 1 3 0,1 1 3 0,0 0 1 16,2 2 2-16,2 2 4 0,0 1 1 15,1 2 1-15,2 0 1 0,1 2 0 16,2 2-4-16,0-2-2 0,0 4 2 0,1-2 1 15,-1-1-1-15,0 0 1 0,0 1-1 16,-1-2 3-16,-2-2 0 0,-2 1-2 0,1-2 2 16,-3-3 1-16,0 2 3 0,-3-4-2 15,-1 0 0-15,-1-1 2 0,-3-1 5 16,-2-2 2-16,-1 1 8 0,-1-2 2 0,-4 2 3 15,1 0 7-15,0 1 5 0,-1 3 11 16,-1 1 2-16,2-1 5 0,-1 3 0 0,-1 3-3 16,-1 1-10-16,0 1-11 0,0 4-7 15,-1 3-4-15,-1 2 3 0,-1 4 2 16,0-1 13-16,2 3 8 0,0 4 4 0,1-3 2 15,1 1-1-15,4 1-4 0,-1 0-10 16,3-2-8-16,3 2-5 0,2-3-8 0,5-1-5 16,2-2-7-16,6-3-6 0,3 0-28 15,3-6-97-15,5-1-119 0,4-4-83 16,3-5-126-16,0-2-206 0,0-1-118 0,-1-3 18 15,-3 1 80-15,1-3 62 0,-3 1 115 16</inkml:trace>
          <inkml:trace contextRef="#ctx0" brushRef="#br1" timeOffset="-423914.2465">5805-539 61 0,'-2'-2'376'16,"0"-2"66"-16,0 2 44 0,1 0-18 15,-2 1-98-15,2 1-108 0,-1 3-79 16,0 2-52-16,-1 2-26 0,2 5-2 0,-2 1 16 15,3 5 29-15,0 0 33 0,0 4 15 16,3 1 13-16,2 2-10 0,1 1-18 0,0 0-37 16,3 2-36-16,-1 1-29 0,2-2-25 15,-2 1-18-15,1-2-13 0,0-1-7 16,0-1-8-16,0-4-6 0,-1 1-10 0,-1-4-51 15,0-2-88-15,-2-4-70 0,-1-3-61 16,-1-4-155-16,-2-4-189 0,1-4-57 0,-2-4 33 16,-2-2 41-16,1-1 45 0,-2-3 151 15</inkml:trace>
        </inkml:traceGroup>
        <inkml:traceGroup>
          <inkml:annotationXML>
            <emma:emma xmlns:emma="http://www.w3.org/2003/04/emma" version="1.0">
              <emma:interpretation id="{F1755C36-029D-461E-AC7D-401D819C5190}" emma:medium="tactile" emma:mode="ink">
                <msink:context xmlns:msink="http://schemas.microsoft.com/ink/2010/main" type="inkWord" rotatedBoundingBox="12444,3900 14986,3669 15054,4419 12512,4651"/>
              </emma:interpretation>
              <emma:one-of disjunction-type="recognition" id="oneOf4">
                <emma:interpretation id="interp8" emma:lang="" emma:confidence="1">
                  <emma:literal/>
                </emma:interpretation>
              </emma:one-of>
            </emma:emma>
          </inkml:annotationXML>
          <inkml:trace contextRef="#ctx0" brushRef="#br1" timeOffset="-421883.1303">7789-530 77 0,'6'7'350'15,"-1"3"82"-15,2 0 57 0,1 1-49 16,2 0-56-16,0 2-58 0,-1-3-38 0,2 6-5 16,-1-3 44-16,2 2 62 0,-1-1 47 15,2 1 16-15,-2 0-18 0,1-1-55 16,-1 0-88-16,-1-2-83 0,-2 0-70 0,-1-1-47 15,-2-1-32-15,-1-1-17 0,0-2-12 16,-1 0-11-16,-1-2-6 0,-1-1-3 0,0-1 1 16,-1-2-1-16,-1 1 1 0,0-2-1 15,-2-2-1-15,-3 0-2 0,1-3-3 0,-2-2 0 16,-1-1-4-16,-1 0-1 0,3-5 0 15,-1 3 0-15,3-2-2 0,-2 2-4 16,3-2 1-16,2 2-1 0,1 0-1 0,1 2 0 16,1 0 1-16,0 1 1 0,3 1 0 15,-1-1 3-15,1 4-1 0,2-1 3 0,4 1 0 16,1 3 2-16,2 0-1 0,3 1 5 15,-1 1 0-15,2 2 0 0,0 2 3 16,0 1-1-16,-3 0 1 0,0-1-3 0,-1 1 1 16,-2 1-3-16,-2-1 1 0,-2-1-1 15,-1 1 1-15,0-1 0 0,-3-2 0 0,0-1-1 16,-1 1-7-16,-2-1 0 0,1-1 0 15,-1-1-3-15,0-1 0 0,-1 0 0 16,2 0 3-16,-2-1-9 0,0-3-5 0,-2-1-3 16,2-1-6-16,-1-4 0 0,1-1 1 15,0-3 3-15,1 1 5 0,2-1 2 0,1 0 4 16,0 0 1-16,3 4 3 0,-1-1 2 15,1 3 1-15,2-2 3 0,1 4 1 16,1 1 1-16,1 3-1 0,2 2 2 0,1 2 0 16,3 2 0-16,0 3 4 0,1-1 2 15,0 2 2-15,1 4-1 0,-1-3-1 0,0 3-1 16,-2 0-5-16,-1 0-16 0,-1 0-32 15,-1-2-67-15,-2 0-132 0,-1-3-137 16,2-1-82-16,-2-3-99 0,-4-2-147 0,1-3-99 16,-3-2 44-16,0-1 90 0,0-4 60 15,-1-1 98-15</inkml:trace>
          <inkml:trace contextRef="#ctx0" brushRef="#br1" timeOffset="-421433.1046">8550-530 140 0,'5'5'391'0,"-1"3"69"15,3 0 44-15,0 2-56 0,0 3-81 16,1 1-74-16,0 2-37 0,3 1 26 0,0 3 59 15,2 2 59-15,-1 0 43 0,2 1 10 16,0 3-16-16,-1-1-72 0,3 3-89 16,-3-1-77-16,1-1-61 0,-2 2-46 0,-1-3-29 15,0-1-23-15,-1-2-8 0,-2-2-7 16,-2-2-5-16,-1-4-2 0,-1-1-2 0,-1-3 3 15,-3-4 0-15,0-1 2 0,-1-4-1 16,-3-2-1-16,-3-4-1 0,-4-4-10 16,-2-5-3-16,-2-5-8 0,-3-3-4 0,-2-6-7 15,-2-3-10-15,-2-7-13 0,1-1-16 16,0 0-6-16,2-1-5 0,3 0-1 0,3 2 7 15,3 1 12-15,3 3 14 0,4 3 8 16,1 4 7-16,4 2 5 0,0 5 3 16,3 3 1-16,2 2 1 0,1 2 1 0,3 4 2 15,2 5 1-15,3 0 3 0,1 4 2 0,2 2 4 16,0 4 4-16,1 3 2 0,-1 1 2 15,-1 2 3-15,-2 1 2 0,-2 0-1 16,-2-1-2-16,-3 2-1 0,-3-1-2 0,-1 3-1 16,-3-3-4-16,-3 3-1 0,-4 0-3 15,-1-3-4-15,-4 2-15 0,-1-4-32 0,-2 1-70 16,-1-4-144-16,-1-2-133 0,3 0-80 15,1-6-97-15,0 0-139 0,1-2-100 16,2-2 56-16,2 0 86 0,5-3 58 0,5 0 97 16</inkml:trace>
          <inkml:trace contextRef="#ctx0" brushRef="#br1" timeOffset="-420833.0703">9127-645 26 0,'4'-1'339'0,"0"1"72"16,1-1 54-16,-3 1-18 0,0-2-66 16,-1 2-87-16,0 0-75 0,-1 0-59 0,0-2-39 15,-1 2-23-15,0 0-4 0,1 0 5 16,-2 0 6-16,2 0 6 0,-1 0 3 0,0 0 3 15,-1 0 1-15,1 2 4 0,-2-2 7 16,2 0 3-16,-2 2-12 0,-1-1-9 16,-3 3-14-16,0-1-16 0,-5 1-12 0,-1 2-5 15,-2 0 12-15,-1 1 8 0,-1 1 8 16,2-1-1-16,1 2-5 0,1-1-12 0,0 2-18 15,4 0-15-15,-1-1-16 0,2 4-7 16,1-2-4-16,1 3 1 0,4 0 4 16,-1 2 4-16,1-1 3 0,2 3 1 15,2 0 2-15,-1-1-2 0,2-2-3 0,1 0-3 16,-1-2 0-16,1-2 1 0,-1-2-2 0,2-2 0 15,-1 0-1-15,3-4 1 0,1-3-3 16,2-1-5-16,1-5-2 0,4-1-3 16,0-3-2-16,0-2-6 0,1-3 1 0,-3 0-1 15,1 0-2-15,-3 0 1 0,-1 1 1 16,-2 1 0-16,-3 3 2 0,0 1 2 0,-1 3 3 15,-2-1 1-15,0 2 4 0,-2 3 2 16,0 0 0-16,0 2 4 0,-2 0-2 0,1 2 1 16,-2 0-3-16,2 0-1 0,0 3-3 15,-1 1-2-15,2 2 0 0,0 2-1 0,2 2-1 16,-1 0 0-16,3 1 2 0,0-1-3 15,2 0 2-15,-1 2-2 0,2-2 1 16,1 0-1-16,2-2-4 0,2-3-5 0,1 3-13 16,0-6-51-16,3 0-136 0,0-3-136 15,2-4-96-15,-2-3-176 0,2-5-191 0,0 0-57 16,0-4 78-16,-3-1 105 0,0-3 83 15,-2-2 174-15</inkml:trace>
          <inkml:trace contextRef="#ctx0" brushRef="#br1" timeOffset="-422507.1659">7560-499 96 0,'-13'-11'364'0,"2"-2"54"0,2 3 48 0,0 1-21 15,2 0-103-15,2 2-93 0,1 1-65 16,1-1-52-16,0 2-46 0,2 1-33 15,0 0-25-15,-1 4-18 0,2-3-23 0,3 0-45 16,0 2-90-16,1 0-129 0,3-1-130 16,0 2-65-16,1 0-20 0,1 0 20 0,2 2 79 15</inkml:trace>
          <inkml:trace contextRef="#ctx0" brushRef="#br1" timeOffset="-422666.1751">7602-468 303 0,'-3'0'397'0,"2"0"52"15,0 0 17-15,-1 3-73 0,2 0-102 16,0 1-74-16,2 3-46 0,-1 3-35 0,-1 0-30 16,1 1-18-16,2 2-8 0,0 0-7 15,0 2-14-15,-1-1-13 0,3-1-14 16,-3 3-8-16,2-4-8 0,1 1-9 0,-3-1-14 15,2-1-22-15,-1-1-20 0,1-1-29 16,0-3-73-16,-1-2-134 0,0-4-152 0,0-2-65 16,-2-1-29-16,0-4 4 0,2-1 56 15</inkml:trace>
          <inkml:trace contextRef="#ctx0" brushRef="#br1" timeOffset="-420435.0475">9417-706 191 0,'-4'3'419'15,"0"0"62"-15,-1 4 38 0,2 2-56 16,-1 2-114-16,1 3-100 0,-1 2-51 0,1 2-33 16,0 1 11-16,1 3 48 0,2 0 30 15,2-1 9-15,1 1-11 0,3 0-17 0,1 0-36 16,2-2-67-16,2 0-45 0,2-2-31 15,0-2-17-15,2-2-14 0,3-3-17 16,0-4-22-16,1-3-77 0,2-7-100 0,2-3-74 16,1-5-41-16,1-8-42 0,-2-5-59 15,-4-3-36-15,-1-5-12 0,-6-4-24 0,-3-3-8 16,-4-2 58-16,-2-2 118 0,-2 3 215 15,-1 3 219-15,0 3 176 0,0 6 95 16,0 4 20-16,0 5-17 0,0 4-81 0,0 3-93 16,0 3-66-16,0 2-21 0,0 5 40 15,0 4 66-15,2 8 40 0,0 1 35 0,4 5 36 16,1 6 7-16,2 3-47 0,2 5-75 15,3 2-56-15,1 3-47 0,2-1-46 0,-1 1-31 16,-1 2-21-16,2-5-14 0,-2 1-11 16,-1-1-11-16,-5-3-21 0,0 0-62 0,-4-4-140 15,-2-5-130-15,-3-2-87 0,-4-8-132 16,-3-3-162-16,-4-7-82 0,-3-4 59 15,-1-5 89-15,0-3 64 0,-3-4 128 0</inkml:trace>
          <inkml:trace contextRef="#ctx0" brushRef="#br1" timeOffset="-420291.0393">9677-561 165 0,'-5'-13'367'0,"2"1"42"0,3 1 46 16,6 1-45-16,3 1-97 0,4 0-84 0,4 1-49 15,3 2-35-15,2-2-40 0,1 3-35 16,2-1-26-16,0 2-18 0,-1-1-10 16,2 1-6-16,-1 1-7 0,0 0-9 15,-2 0-15-15,-1-1-58 0,-4-2-126 0,-1 3-170 16,-5-2-87-16,-2 3-42 0,-2-2-11 15,-3 1 47-15</inkml:trace>
        </inkml:traceGroup>
        <inkml:traceGroup>
          <inkml:annotationXML>
            <emma:emma xmlns:emma="http://www.w3.org/2003/04/emma" version="1.0">
              <emma:interpretation id="{C67236D0-B79F-4B80-B100-19161F6CE759}" emma:medium="tactile" emma:mode="ink">
                <msink:context xmlns:msink="http://schemas.microsoft.com/ink/2010/main" type="inkWord" rotatedBoundingBox="15543,3390 16360,3316 16435,4144 15619,4218"/>
              </emma:interpretation>
              <emma:one-of disjunction-type="recognition" id="oneOf5">
                <emma:interpretation id="interp9" emma:lang="" emma:confidence="1">
                  <emma:literal/>
                </emma:interpretation>
              </emma:one-of>
            </emma:emma>
          </inkml:annotationXML>
          <inkml:trace contextRef="#ctx0" brushRef="#br1" timeOffset="-419084.9703">10743-717 68 0,'1'-4'362'15,"-1"2"65"-15,0-2 51 0,-1 2-30 0,1-1-80 16,-1 1-91-16,-2 1-67 0,2-1-46 15,-1 1-32-15,-1 1-20 0,1 1-8 16,-2 2-2-16,1 0 2 0,-3 3 12 0,2 2 30 16,-3 2 39-16,0 4 28 0,1 1 30 15,-3 1 10-15,0 1-13 0,0 3-39 0,1-2-50 16,1 1-34-16,2-2-45 0,2 2-31 15,2-3-17-15,2-1-10 0,2-1-1 16,4-3-2-16,1-1-4 0,4-3 1 0,5-3-1 16,2-4 4-16,3-3-1 0,1-1-2 15,4-5 1-15,-3-3-2 0,-2-1 0 0,-2-2-5 16,-4-1 1-16,-2-1 4 0,-3 0 6 15,-4 1 7-15,-2 2 15 0,-2 2 14 0,-3 0 8 16,-3 1 6-16,-1 2 4 0,-1 3-2 16,-2 0-12-16,-2 0-11 0,-2 2-9 0,-1 1-10 15,0 1-10-15,-2 1-8 0,0 0-11 16,3 1-25-16,2-2-70 0,0 1-147 0,4 1-127 15,2-3-84-15,3 0-139 0,3-1-167 16,0-1-61-16,2 0 75 0,2-1 90 16,4-3 67-16,3 0 135 0</inkml:trace>
          <inkml:trace contextRef="#ctx0" brushRef="#br1" timeOffset="-418578.9414">11018-885 348 0,'3'-3'459'0,"0"2"43"0,-1 1 28 15,1 1-90-15,0 3-102 0,1 1-20 16,1 3 45-16,2 4 69 0,3 2 58 0,0 2 29 15,1 1-18-15,2 5-70 0,2 0-89 16,2 1-90-16,-1 4-74 0,4-1-47 16,-1 0-31-16,-1 1-19 0,1-1-16 0,-1 0-11 15,-3-1-5-15,0-2-5 0,-1 0-4 16,-3-3-4-16,-1-2-5 0,-2-2-5 0,-1-3-5 15,-3 0-2-15,-1-6 2 0,-1 1-1 16,-2-4 3-16,0-1 0 0,-5-3-1 16,-2-5-2-16,-1-5-5 0,-5-2-6 0,1-9-8 15,-3-2-8-15,0-5-4 0,-2-8-12 16,-1-1-12-16,-1-6-15 0,1-5-22 0,0-3-24 15,2-3-26-15,2-2-22 0,2-1-3 16,2 2-3-16,5 4 0 0,0 2 16 0,5 7 22 16,0 6 27-16,0 4 12 0,0 9 12 15,0 5 18-15,2 4 9 0,-2 4 3 0,1 7 1 16,1 4 3-16,-1 4 7 0,0 6 4 15,1 2 5-15,-1 4 3 0,-1 4 3 16,0 3 1-16,-1 3 2 0,-1 0 2 0,0 1 0 16,0 1 3-16,1-3 2 0,-1 0-3 15,2-1 1-15,0-1-2 0,0-2 0 0,2-4 0 16,1-1 1-16,1-4 3 0,1 1 1 15,1-3 1-15,2-4 2 0,2 2-1 16,2-2-1-16,2-3-5 0,2-1-23 0,3 0-91 16,5 0-142-16,1-3-93 0,1-3-77 15,1-1-152-15,2 0-186 0,-3-1-17 0,-1 1 82 16,-2-1 64-16,-2-1 58 0,-3 1 148 15</inkml:trace>
        </inkml:traceGroup>
        <inkml:traceGroup>
          <inkml:annotationXML>
            <emma:emma xmlns:emma="http://www.w3.org/2003/04/emma" version="1.0">
              <emma:interpretation id="{85B7FF6B-C28B-4D5C-924B-9DCEBDD8D96A}" emma:medium="tactile" emma:mode="ink">
                <msink:context xmlns:msink="http://schemas.microsoft.com/ink/2010/main" type="inkWord" rotatedBoundingBox="17260,3475 17935,3413 17986,3976 17311,4037"/>
              </emma:interpretation>
              <emma:one-of disjunction-type="recognition" id="oneOf6">
                <emma:interpretation id="interp10" emma:lang="" emma:confidence="1">
                  <emma:literal/>
                </emma:interpretation>
              </emma:one-of>
            </emma:emma>
          </inkml:annotationXML>
          <inkml:trace contextRef="#ctx0" brushRef="#br1" timeOffset="-418064.912">12461-1109 39 0,'-3'-2'435'0,"2"2"57"0,-1 0 33 15,2 2 20-15,3 1-104 0,2 4-85 0,4 3 7 16,2 0 42-16,2 6 55 0,4-1 49 15,2 7-1-15,2 2-67 0,1 1-94 16,1 2-93-16,-1 3-78 0,2 1-64 0,-2 1-41 16,-5 1-26-16,0 1-15 0,-5-3-7 15,-3 0-7-15,-7-1-2 0,-3-3-1 0,-6 1-2 16,-3-4-3-16,-6-5-3 0,-5 0-5 15,-6-5-5-15,-3-5-4 0,-3-6-5 16,-2-2-3-16,2-4-2 0,0-2 1 0,3-4 1 16,4-2-1-16,2-3 1 0,5 0 1 15,3-1 1-15,3-3 3 0,5 0-1 0,5-1 1 16,3 2 4-16,7 1 1 0,4 0 1 15,6 0-1-15,7 4 3 0,7 2 1 16,4 2 1-16,5 3-2 0,3 3 2 0,2 4 4 16,1 1 0-16,-1 3-1 0,-1 3 1 15,0 2 2-15,-4-1-1 0,-3-1-1 0,-4 1-3 16,-3 2-4-16,-5-2-27 0,-4 0-52 15,-5-3-129-15,-1-2-162 0,-2-1-109 16,-5-3-193-16,-4-2-190 0,0-3-60 0,-2 0 67 16,-2-1 127-16,0 2 96 0,-3-4 188 15</inkml:trace>
        </inkml:traceGroup>
        <inkml:traceGroup>
          <inkml:annotationXML>
            <emma:emma xmlns:emma="http://www.w3.org/2003/04/emma" version="1.0">
              <emma:interpretation id="{39BD6800-FD52-4AA4-BC2E-84E408A6BB44}" emma:medium="tactile" emma:mode="ink">
                <msink:context xmlns:msink="http://schemas.microsoft.com/ink/2010/main" type="inkWord" rotatedBoundingBox="18950,3436 21325,3220 21373,3752 18998,3969"/>
              </emma:interpretation>
              <emma:one-of disjunction-type="recognition" id="oneOf7">
                <emma:interpretation id="interp11" emma:lang="" emma:confidence="1">
                  <emma:literal/>
                </emma:interpretation>
              </emma:one-of>
            </emma:emma>
          </inkml:annotationXML>
          <inkml:trace contextRef="#ctx0" brushRef="#br1" timeOffset="-417490.8791">14005-1001 24 0,'-1'-3'360'15,"-1"2"60"-15,2 1 57 0,2 3 6 0,2 2-89 16,1 3-83-16,3 2-9 0,3 3 45 16,2-1 49-16,2 4 44 0,1 0 38 0,4 2 4 15,0 1-45-15,2-1-88 0,2 1-95 16,-1 0-76-16,2-2-63 0,-2-1-42 0,1 2-29 15,-2-4-16-15,-2-1-10 0,-1-1-8 16,-2-5-3-16,-5 1-1 0,1-3-1 0,-4-3 0 16,0-2-1-16,-1-4 1 0,-1-3-1 15,0-3 1-15,-3-5-5 0,-1-4-2 16,-3-1 2-16,0-4 4 0,-2 1-4 0,-1-2 0 15,-1 0 2-15,0 2 1 0,0 1-2 16,-1 4-3-16,0 0 0 0,1 5-3 0,0 0-4 16,1 4-9-16,-1 2-13 0,1-1-22 15,1 3-33-15,-1 0-59 0,0 1-117 0,2 4-117 16,-1-4-81-16,2 4-32 0,3-4-36 15,0 0-81-15,0 2-61 0,1 0 27 0,1 1 43 16,4 1 26-16,2 0 58 0</inkml:trace>
          <inkml:trace contextRef="#ctx0" brushRef="#br1" timeOffset="-416897.8452">14870-940 167 0,'4'1'325'16,"2"-1"50"-16,-4-1 30 0,1 0-41 0,-2 1-61 16,-1-1-51-16,2-2-42 0,-1 2-37 15,-1-2-44-15,0 1-34 0,0-1-23 16,0 0-8-16,-1-1 12 0,-1-1 18 0,1 1 36 15,0 1 43-15,-2-1 52 0,-1-2 43 16,1 2 25-16,-1 1 10 0,-2 0-14 0,0 0-34 16,-3 0-51-16,0 1-44 0,-4 1-41 15,-2-1-33-15,0 2-21 0,-3 2-14 0,-1 1-9 16,-2 3-7-16,2 0-3 0,-3 4-4 15,1 0-4-15,1 2-4 0,1 2 0 0,-2-1-2 16,3 3 0-16,2 3-3 0,-1-3-2 16,3 4-2-16,5-2-4 0,0-1-3 15,5 3-3-15,4-2-1 0,4-2 1 0,6-1-2 16,2-1-1-16,6-3 1 0,6-4 1 15,2-2-3-15,4-5-3 0,2-6-4 0,2-1-7 16,-2-3-5-16,-2-6-4 0,-3 0 1 16,-5-1 4-16,-2-1 3 0,-5-1 7 15,-3 1 6-15,-2 1 6 0,-2 2 8 0,-2 1 10 16,-1 3 11-16,-2 2 9 0,-2 3 7 15,-1 1 3-15,0 3-4 0,0-1-6 0,-1 2-9 16,-1 2-8-16,1 2-6 0,1 4-3 16,-1 0-2-16,1 2 1 0,1 3 2 15,2 1 0-15,1 1 3 0,0-1-1 0,2 2 0 16,-1 1-1-16,1-2-5 0,0 1-2 15,3-1-1-15,-2 0-3 0,1-2-5 0,-1 0-9 16,1-2-20-16,2-2-39 0,-1-3-88 16,2-3-165-16,0-4-118 0,3-3-105 15,-4-6-166-15,1-2-142 0,-3-7-10 0,0 1 112 16,-1-3 93-16,-2-4 98 0</inkml:trace>
          <inkml:trace contextRef="#ctx0" brushRef="#br1" timeOffset="-416694.8336">15047-1211 346 0,'-2'-10'436'0,"0"4"34"0,1 4 30 0,1 0-103 15,1 5-128-15,3 2-83 0,0 3-39 16,3 6-4-16,2 1 12 0,2 4 15 16,1 4 13-16,2 0 6 0,2 5-10 0,1 0-22 15,1 1-38-15,-2 0-36 0,1-2-33 16,-1 1-19-16,1-4-13 0,-2 2-13 0,-2-5-53 15,0-1-76-15,-1-7-48 0,1-3-76 16,-4-4-174-16,-1-6-164 0,-1-3-39 16,-1-6 22-16,1-4 24 0,-2-3 61 0</inkml:trace>
          <inkml:trace contextRef="#ctx0" brushRef="#br1" timeOffset="-416349.8139">15372-1088 342 0,'3'7'437'0,"-2"2"53"15,2 1 33-15,0 1-124 0,-1 1-106 0,1 0-77 16,0 0-43-16,1-1 0 0,-1 1 34 15,2-2 40-15,-1 0 24 0,2 2 17 0,-1-5-11 16,1-1-38-16,1 1-55 0,0-2-51 16,-1-3-35-16,3 0-29 0,-1-2-14 0,2-2-12 15,2-3-13-15,0-2-9 0,1-2-8 16,-1-1-8-16,0-1-5 0,-2 0-4 0,0-1 3 15,-2 5 2-15,-3-1 3 0,0 2 2 16,-3 2 0-16,1 2 2 0,-2 1 6 16,1 3 32-16,-1 2 39 0,1 5 33 0,0 2 28 15,1 3 22-15,1 3 2 0,0 1-25 16,2 0-37-16,-1 1-29 0,2-2-26 0,0 1-18 15,0-1-11-15,1-2-9 0,0 0-6 16,1-2-4-16,-2-2-18 0,-1-2-30 16,3-5-76-16,-1-1-185 0,3-6-140 0,0-3-199 15,1-5-225-15,-1-4-98 0,-1-1 8 16,0-1 152-16,-2-2 120 0,-1 0 192 0</inkml:trace>
          <inkml:trace contextRef="#ctx0" brushRef="#br1" timeOffset="-415951.7911">15875-999 220 0,'7'4'358'0,"0"-1"57"0,1 1 51 16,2 2-69-16,-1-3-75 0,4 1-39 16,1-1-3-16,-1 0 17 0,4-2 10 0,1-1 15 15,0-1 1-15,4-2-15 0,0-1-40 16,1-2-68-16,0-1-66 0,-1-2-48 0,0 1-30 15,-2-3-18-15,-3-2-10 0,-1 0-1 16,-4 1 16-16,-1-2 22 0,-4 2 20 0,-3-2 23 16,-3 4 23-16,-1 0 19 0,-2-1-5 15,-4 4-10-15,-1-1-14 0,0 2-18 0,-4 0-24 16,2 4-20-16,-4 0-13 0,1 0-14 15,-2 4-7-15,0 0-5 0,2 2-6 0,-3 1-4 16,1 4 1-16,0-1 2 0,-1 4-4 16,2 1 0-16,-1 3 4 0,1 0 1 15,4 2-2-15,-2-1-5 0,4 4 0 0,0-3 0 16,3 2-1-16,3 0 0 0,1 0 0 15,4-1-2-15,3 1-4 0,4-3 4 0,2 2-2 16,7-4-5-16,0 0-13 0,5-3-17 16,4-2-42-16,1-4-93 0,3-2-181 15,1-4-126-15,-1-6-112 0,0-2-171 0,-2-1-138 16,-2-1-7-16,-3 1 130 0,-3 0 104 15,-1 2 107-15</inkml:trace>
        </inkml:traceGroup>
      </inkml:traceGroup>
      <inkml:traceGroup>
        <inkml:annotationXML>
          <emma:emma xmlns:emma="http://www.w3.org/2003/04/emma" version="1.0">
            <emma:interpretation id="{BD1D5668-5417-4EDB-9225-D8320BABD670}" emma:medium="tactile" emma:mode="ink">
              <msink:context xmlns:msink="http://schemas.microsoft.com/ink/2010/main" type="line" rotatedBoundingBox="3084,6179 11083,5396 11166,6239 3166,7021"/>
            </emma:interpretation>
          </emma:emma>
        </inkml:annotationXML>
        <inkml:traceGroup>
          <inkml:annotationXML>
            <emma:emma xmlns:emma="http://www.w3.org/2003/04/emma" version="1.0">
              <emma:interpretation id="{91B4D9E5-1993-4D62-A062-BBBFE9C5D522}" emma:medium="tactile" emma:mode="ink">
                <msink:context xmlns:msink="http://schemas.microsoft.com/ink/2010/main" type="inkWord" rotatedBoundingBox="3086,6202 3978,6115 4032,6669 3140,6757"/>
              </emma:interpretation>
              <emma:one-of disjunction-type="recognition" id="oneOf8">
                <emma:interpretation id="interp12" emma:lang="" emma:confidence="1">
                  <emma:literal>N</emma:literal>
                </emma:interpretation>
                <emma:interpretation id="interp13" emma:lang="" emma:confidence="0">
                  <emma:literal>•</emma:literal>
                </emma:interpretation>
                <emma:interpretation id="interp14" emma:lang="" emma:confidence="0">
                  <emma:literal>/</emma:literal>
                </emma:interpretation>
                <emma:interpretation id="interp15" emma:lang="" emma:confidence="0">
                  <emma:literal>^</emma:literal>
                </emma:interpretation>
                <emma:interpretation id="interp16" emma:lang="" emma:confidence="0">
                  <emma:literal>.</emma:literal>
                </emma:interpretation>
              </emma:one-of>
            </emma:emma>
          </inkml:annotationXML>
          <inkml:trace contextRef="#ctx0" brushRef="#br0" timeOffset="399.0228">-1720 2059 27 0,'-21'29'393'0,"2"-4"57"0,2-5 35 0,5-4 23 15,1-3-136-15,3-4-135 0,2-1-77 16,2-3-48-16,3-4-34 0,1-1-21 16,3-4-20-16,5-3-16 0,3-5-11 0,5-6-6 15,6-3-4-15,4-5-1 0,6-3 0 0,2 1-2 16,5-4 1-16,2 1 0 0,2 0 2 15,2-3 0-15,1 1-1 0,0 1 6 16,0-2-2-16,-1 3 5 0,-1-1 2 0,-3 3-1 16,-2 0 4-16,-2 3 1 0,-4 4-1 15,-4 5-5-15,-3-1-1 0,-5 4 0 0,-3 0-1 16,-5 3-2-16,0 2-1 0,-5 2-1 15,-1 3-1-15,-3-2 1 0,-3 5-3 16,-1 2-4-16,-1 3-1 0,-3 2-3 0,0 1-4 16,-5 3-6-16,3 1-11 0,-4-1-24 15,2 0-39-15,-1 0-55 0,1-1-87 0,0-2-127 16,-2-1-81-16,2-2-25 0,-2 0 16 15,4-3 42-15</inkml:trace>
        </inkml:traceGroup>
        <inkml:traceGroup>
          <inkml:annotationXML>
            <emma:emma xmlns:emma="http://www.w3.org/2003/04/emma" version="1.0">
              <emma:interpretation id="{0E305644-515C-4858-A667-E139EB854549}" emma:medium="tactile" emma:mode="ink">
                <msink:context xmlns:msink="http://schemas.microsoft.com/ink/2010/main" type="inkWord" rotatedBoundingBox="5896,6124 6717,6044 6748,6359 5927,6440"/>
              </emma:interpretation>
              <emma:one-of disjunction-type="recognition" id="oneOf9">
                <emma:interpretation id="interp17" emma:lang="" emma:confidence="1">
                  <emma:literal/>
                </emma:interpretation>
              </emma:one-of>
            </emma:emma>
          </inkml:annotationXML>
          <inkml:trace contextRef="#ctx0" brushRef="#br1" timeOffset="-414688.7187">1176 1573 287 0,'-6'0'457'0,"0"1"40"16,-3 1 25-16,1 0-62 0,-3 3-176 15,-1 1-117-15,-3 3-65 0,-2 2-28 0,-1 2-1 16,-1 2 16-16,1 0 28 0,0-1 28 16,2 4 19-16,1 0 4 0,2-3-11 15,5 2-26-15,1-1-32 0,4-1-30 0,5-1-23 16,2-1-10-16,4 0-6 0,3-2 2 15,3-1-2-15,4-5 0 0,2-3-2 0,4-2-3 16,0-3-4-16,1-4-7 0,-1-5 1 16,-2 1-2-16,-2-3 7 0,-3 0 12 15,-2-2 33-15,-6 1 35 0,0 1 37 0,-4-2 41 16,-2 4 25-16,-3 0 10 0,-3 1-17 15,-2 1-25-15,-4 3-33 0,0 1-41 0,-5 1-31 16,-1 0-23-16,-3 1-17 0,0 2-12 16,-1 2-12-16,1-2-10 0,3 2-28 15,0 0-56-15,4 0-119 0,1 2-133 0,5-2-85 16,1 0-71-16,4-2-91 0,0 1-98 15,4 0-25-15,3 0 56 0,2-2 48 0,5-1 60 16,1-2 103-16</inkml:trace>
          <inkml:trace contextRef="#ctx0" brushRef="#br1" timeOffset="-414244.6935">1320 1515 42 0,'3'3'288'0,"1"4"87"0,-1-1 65 0,2 0-39 15,0 1-47-15,0 3-34 0,2-2-47 16,1 2-62-16,2 0-31 0,0 1-6 0,1 1 32 15,0 0 58-15,0-1 40 0,0 0 22 16,0 0 2-16,0 1-19 0,0 0-42 16,-2 0-63-16,-1 1-52 0,2-1-40 0,-2 1-33 15,-1 1-25-15,-1-1-18 0,-1 0-11 16,-1-1-9-16,2-2-6 0,-3-1-1 0,-1-2-2 15,1-1 1-15,-2-4 3 0,1 1 1 16,-2-3 1-16,-2-3-1 0,1-2-2 16,-2-2-4-16,-2-3-4 0,-2-3-4 0,0-3-2 15,0 0-3-15,-1-3-8 0,1-1-8 16,0-1-10-16,0 1-11 0,2 0-5 0,2 2-8 15,0 1-1-15,3 1 5 0,3 4 5 16,0-1 12-16,2 3 5 0,2 1 6 16,3 2 7-16,1 2 5 0,3 1 5 0,2 4 4 15,3 1 7-15,3 3 5 0,3 2 3 16,0 1 4-16,0 4 1 0,-2 1 2 0,-1 1-4 15,-3 0 2-15,-2 3-1 0,-2-2-4 16,-3 1-4-16,-2 1-18 0,-2 0-52 0,-2 1-105 16,-2-2-115-16,-2-2-77 0,-2-3-171 15,-2-3-194-15,-1-1-63 0,-3-1 42 0,2-4 82 16,2 0 61-16,2-2 162 0</inkml:trace>
        </inkml:traceGroup>
        <inkml:traceGroup>
          <inkml:annotationXML>
            <emma:emma xmlns:emma="http://www.w3.org/2003/04/emma" version="1.0">
              <emma:interpretation id="{CEC2BDD5-7A7A-42DD-B001-6D0501048E3B}" emma:medium="tactile" emma:mode="ink">
                <msink:context xmlns:msink="http://schemas.microsoft.com/ink/2010/main" type="inkWord" rotatedBoundingBox="7882,5709 11083,5396 11166,6239 7964,6552"/>
              </emma:interpretation>
              <emma:one-of disjunction-type="recognition" id="oneOf10">
                <emma:interpretation id="interp18" emma:lang="" emma:confidence="1">
                  <emma:literal/>
                </emma:interpretation>
              </emma:one-of>
            </emma:emma>
          </inkml:annotationXML>
          <inkml:trace contextRef="#ctx0" brushRef="#br1" timeOffset="-412018.5661">4713 1133 42 0,'0'0'244'0,"1"0"54"0,-1 0 28 0,0 0-14 15,0 0-13-15,-1 1-7 0,0 0-14 0,-1 2-35 16,-1 0-39-16,-1 1-19 0,-3 3 15 16,-4 2 38-16,-1-1 46 0,-3 3 43 15,-2 2 27-15,0 2 4 0,-1 1-30 16,0 1-58-16,1 3-64 0,2-3-54 0,1 1-41 15,3 1-37-15,3 0-31 0,4 1-18 0,1-3-12 16,3 3-5-16,6 0-3 0,2-3 1 16,6 0-3-16,4-2 0 0,6-3-2 15,5-3-9-15,4-4-18 0,4-5-37 0,2-4-69 16,-2-3-105-16,0-4-95 0,-4-5-57 15,-1-2-19-15,-6-3 13 0,-4-1 46 0,-4-5 88 16,-6-1 85-16,-5 0 57 0,-4-5 34 16,-6 1 33-16,-1-1 33 0,-3-1 29 15,-1 1 22-15,0 2 14 0,-1 3 8 0,1 3 6 16,3 3 11-16,-2 2 31 0,1 4 48 15,2 3 50-15,0 3 37 0,3 2 20 0,-2 0-6 16,0 5-33-16,2-1-50 0,1 4-30 16,2 1 14-16,3 3 27 0,1 5 33 15,4 4 29-15,1 0 21 0,0 6-10 0,1 0-46 16,2 4-46-16,-1 2-42 0,2 2-31 15,0-2-24-15,0 3-14 0,-1-1-13 0,-1 1-9 16,0-2-8-16,-2 0-4 0,0 0-6 16,-3-2-2-16,0-2 0 0,-1-1-1 15,-1-2 0-15,-2-2-2 0,0-3 1 0,-1-3-2 16,-2-1 1-16,0 0-1 0,1-7-4 15,-1 1-4-15,-1-4-4 0,0-1-7 0,0-5-7 16,-3-4-9-16,1-2-8 0,-1-4-10 16,0-4-7-16,2-4-1 0,-1-3 0 15,1-2 5-15,2 0 7 0,1-1 12 0,2 5 10 16,1 1 10-16,1 3 5 0,2 3 0 15,3 3 2-15,2 5 3 0,0 4 1 0,4 3 4 16,2 6 1-16,2 3 6 0,-1 3 8 16,4 5 2-16,-1 0 2 0,-1 5-4 0,0 1 1 15,-3 2-2-15,-2-3-6 0,-3 3-5 16,-5 0-17-16,-2 1-44 0,-1-3-101 0,-4-3-176 15,-2-3-122-15,-1-4-205 0,-3-2-207 16,-2-6-76-16,0-2 37 0,0 0 140 16,-1-7 104-16,2-2 199 0</inkml:trace>
          <inkml:trace contextRef="#ctx0" brushRef="#br1" timeOffset="-411502.5366">5985 1135 289 0,'-7'-8'472'16,"2"-3"43"-16,-2 1 33 0,-2-4-29 15,3 0-157-15,0-2-85 0,1-1-22 0,0-2 19 16,3-1 7-16,-1 0-4 0,3-1-20 16,3 1-35-16,2 0-45 0,2 1-58 0,3 3-39 15,1 0-30-15,1 4-25 0,3-1-12 16,0 4-9-16,0 4-3 0,2 3-2 0,-2 2-1 15,0 2 1-15,0 4 1 0,-2 5 3 16,-2 1 4-16,-3 4 3 0,-3 4 3 16,-2 3 2-16,-3 0 1 0,-1 5 1 0,-2 2-5 15,-2-1 0-15,-2 3-4 0,0 0-2 16,0 2-3-16,0-2-2 0,2 1 1 0,0-1-2 15,3-1-4-15,0-1 0 0,4-1-1 16,-1-2-3-16,2-2-13 0,2-2-28 16,1-4-53-16,-2-1-77 0,3-4-74 0,1-3-51 15,2-4-34-15,1-3-76 0,-2-2-94 16,1 0-69-16,0-2-5 0,-2 1 12 0,1-1 24 15,1 0 94-15</inkml:trace>
          <inkml:trace contextRef="#ctx0" brushRef="#br1" timeOffset="-413198.6336">3017 1547 11 0,'-5'3'347'0,"-1"1"65"0,2 2 50 0,1-2 0 16,1-1-82-16,-1 2-95 0,3-1-75 15,-1 0-45-15,-1-1-25 0,2 1-9 0,0-2 19 16,2 1 25-16,0-2 24 0,2 1 23 16,1-2 18-16,3 0 19 0,3-2 3 15,3 0-14-15,3-3-23 0,5-4-30 0,2-1-41 16,1-3-52-16,1-1-40 0,-2-1-23 15,0-1-17-15,-4-1-7 0,-3 1-4 0,-3-2 1 16,-3 2 1-16,-4 2 1 0,-3-2 5 16,-3 4 6-16,-2 1 6 0,-3-1 3 15,-2 4 2-15,-2 0 1 0,-2 4-3 0,-2 1-7 16,-1 3-7-16,-2 1-6 0,-1 3-5 15,-2 2-4-15,0 4-1 0,0 2 0 0,-1 4 2 16,1-1 1-16,0 5 2 0,0 3 7 16,3 2 14-16,0 1 13 0,0 3 10 15,1 0 2-15,3-1 1 0,2-1-4 0,3-2-14 16,5-1-14-16,3-1-11 0,5-5-6 15,3 1-2-15,5-4-1 0,6-5-3 0,5-4-1 16,5-5 0-16,7-4-3 0,4-6-10 16,2-4-10-16,4-4-14 0,-1-4-9 15,-3-2-8-15,-3-3-1 0,-3 1 5 0,-4 1 10 16,-5-3 12-16,-4 3 9 0,-3 2 9 15,-5 2 4-15,-3 3 7 0,-3 3 9 0,-1 3 6 16,-5 2 10-16,1 4 4 0,-3 3 2 16,-1-1 1-16,0 3-2 0,0 1 2 15,0 3 5-15,1 4 1 0,1 4 5 0,0 1 1 16,1 5 3-16,1 2-3 0,2 3-8 15,0-1-5-15,2 3-3 0,1 0-4 0,0 2-4 16,0 0-7-16,1 2-1 0,1-1-2 16,-2-2-7-16,1 0 2 0,-2-2-1 0,-1-2 1 15,0-3 2-15,-5-3-1 0,1-3 6 16,-2-4-2-16,0 1 0 0,-2-7 1 0,-1 0 0 15,-3-5 1-15,-1-2-3 0,-3-6-1 16,-1-1-5-16,-2-5-4 0,-1-2-5 16,0-5-5-16,0-5-4 0,-1-1-5 0,0-3-5 15,-1-6-5-15,1-1-3 0,1 0 0 16,4 0-1-16,4 4 3 0,3 3 5 0,4 2 4 15,2 5 7-15,4-1 3 0,1 4 1 16,1 3 4-16,0 3 3 0,3 4 1 16,1 2-1-16,-1 1 3 0,1 4 3 0,1 2-3 15,1 5 1-15,-1 2 0 0,0 0 0 16,-1 5 0-16,0 3 0 0,-1 1 3 0,-6 2-1 15,0 3 3-15,-5-1-2 0,-3 1 2 16,-4 2 1-16,-2-2-3 0,-3 1-1 16,-5-3-3-16,-2 0-3 0,-1-2-10 0,-4-1-14 15,1-5-23-15,0 0-34 0,0-3-66 16,1-3-139-16,3-2-127 0,-1-3-69 0,7-4-67 15,-2 0-142-15,5-5-106 0,2 1 49 16,4 0 85-16,6-3 56 0,3 2 76 16</inkml:trace>
          <inkml:trace contextRef="#ctx0" brushRef="#br1" timeOffset="-412779.6096">4153 1277 125 0,'3'0'368'0,"-2"0"60"15,1 1 49-15,-4 1-39 0,1 2-90 0,-2 2-79 16,-1 3-27-16,1 1 20 0,-2 3 34 16,1 0 35-16,0 2 39 0,-1 1 31 15,1 1-5-15,-1 0-52 0,2 1-62 0,0 2-58 16,3-2-54-16,0 1-53 0,2-2-35 15,2 0-25-15,1-1-20 0,2-1-12 0,3-1-5 16,1-2-4-16,3-2-3 0,3-4-2 16,4-2-1-16,1-6-2 0,1-2-3 15,2-5-3-15,-3-4-1 0,0-4-2 0,-3-3 0 16,-5-2 1-16,-4-1-1 0,-5-3 1 15,-5 0 2-15,-2-2 0 0,-7 3 0 0,0 4 1 16,-4 0 3-16,1 2-2 0,-2 3 0 16,0 5 1-16,1-1 1 0,-1 5-4 0,0 0-1 15,2 5 3-15,1 1-1 0,1 0-3 16,1 2-7-16,2 0-13 0,1 1-27 0,2 2-43 15,3 2-70-15,1-2-121 0,1 4-108 16,2-2-60-16,4-1-26 0,1-1-60 16,2 1-95-16,1-3-27 0,1 0 35 0,-1-2 29 15,4-3 31-15,2-1 91 0</inkml:trace>
        </inkml:traceGroup>
      </inkml:traceGroup>
    </inkml:traceGroup>
    <inkml:traceGroup>
      <inkml:annotationXML>
        <emma:emma xmlns:emma="http://www.w3.org/2003/04/emma" version="1.0">
          <emma:interpretation id="{BA0F4873-2244-4E0B-9A86-15692206760C}" emma:medium="tactile" emma:mode="ink">
            <msink:context xmlns:msink="http://schemas.microsoft.com/ink/2010/main" type="paragraph" rotatedBoundingBox="8250,7203 11338,6109 11534,6661 8446,7756" alignmentLevel="5"/>
          </emma:interpretation>
        </emma:emma>
      </inkml:annotationXML>
      <inkml:traceGroup>
        <inkml:annotationXML>
          <emma:emma xmlns:emma="http://www.w3.org/2003/04/emma" version="1.0">
            <emma:interpretation id="{1CDD9963-292F-4EBE-8F63-1A46F4C1B03B}" emma:medium="tactile" emma:mode="ink">
              <msink:context xmlns:msink="http://schemas.microsoft.com/ink/2010/main" type="line" rotatedBoundingBox="8250,7203 11338,6109 11534,6661 8446,7756"/>
            </emma:interpretation>
          </emma:emma>
        </inkml:annotationXML>
        <inkml:traceGroup>
          <inkml:annotationXML>
            <emma:emma xmlns:emma="http://www.w3.org/2003/04/emma" version="1.0">
              <emma:interpretation id="{2F54193B-E41D-4386-9779-494B76C63980}" emma:medium="tactile" emma:mode="ink">
                <msink:context xmlns:msink="http://schemas.microsoft.com/ink/2010/main" type="inkWord" rotatedBoundingBox="8250,7203 11338,6109 11534,6661 8446,7756"/>
              </emma:interpretation>
              <emma:one-of disjunction-type="recognition" id="oneOf11">
                <emma:interpretation id="interp19" emma:lang="" emma:confidence="1">
                  <emma:literal/>
                </emma:interpretation>
              </emma:one-of>
            </emma:emma>
          </inkml:annotationXML>
          <inkml:trace contextRef="#ctx0" brushRef="#br1" timeOffset="-409917.4459">3646 2917 42 0,'-46'17'286'0,"4"-1"29"0,5-4 25 0,4 1-53 16,7-3-74-16,5-2-61 0,7-2-37 15,9-2-21-15,9-2-18 0,8-4-15 0,12-2-9 16,9-3 1-16,11-3 8 0,12-4 5 15,10-2 11-15,10-2 13 0,9-4 11 0,10 0 0 16,9-5-8-16,10 2-7 0,10-5-5 16,5-1-2-16,6-2 11 0,-1-1 19 0,-1-1 21 15,-2-1 23-15,-6 0 21 0,-3 1 22 16,-6-1-3-16,-8 4-11 0,-9 0-15 0,-9 3-22 15,-13 3-26-15,-11 4-33 0,-13 3-14 16,-10 3-1-16,-9 2 7 0,-9 3 7 16,-7 3 1-16,-7 0-11 0,-7 3-20 0,-4 2-47 15,-4 3-76-15,-4 0-92 0,-2 2-85 16,-1 2-61-16,1 0-31 0,4-1-14 0,1 2-19 15,1-3-34-15,2 1-44 0,-1-1-58 16,1 1-24-16,4-2 4 0,2-1 55 16,4-1 100-16</inkml:trace>
          <inkml:trace contextRef="#ctx0" brushRef="#br1" timeOffset="-410378.4723">3640 2583 166 0,'-8'-3'291'0,"0"1"37"0,1-2-8 16,-1 2-38-16,1-2-27 0,-1 0-22 0,2 3-16 15,1-1-17-15,0-1-21 0,3 1-33 16,0 1-38-16,5-2-31 0,1 0-25 0,7 0-20 15,6-4-12-15,7 0-2 0,9-2 0 16,10-3 5-16,9-2 7 0,13-3 15 16,13-3 21-16,13-4 27 0,15-3 31 0,14-4 23 15,10-2 17-15,9-3-4 0,4 1 1 16,3-3-21-16,-2 3-31 0,-1-1-24 0,-4 1-27 15,-3 2-10-15,-9-1-22 0,-9 4-11 16,-11 1-6-16,-12 5-2 0,-12 1-6 0,-13 3 1 16,-12 4-3-16,-10 1 0 0,-10 3-6 15,-9 3-22-15,-8 0-33 0,-7 3-46 0,-8 1-44 16,-4 3-37-16,-6-1-20 0,-3 2-1 15,-6 2 19-15,0 2 12 0,-2 0-33 0,-2 1-78 16,-1 1-117-16,0 1-69 0,0-1-31 16,1 1 6-16,0 0 65 0</inkml:trace>
          <inkml:trace contextRef="#ctx0" brushRef="#br1" timeOffset="-411206.5197">6246 1584 275 0,'0'13'426'0,"2"-2"56"16,-2 2 31-16,1-1-98 0,0 2-108 16,2-1-81-16,1 3-64 0,2-3-40 15,-1 3-7-15,2 2 15 0,3-3 11 0,1 1-4 16,1-2-10-16,0-2-9 0,1-2-19 15,1-1-32-15,-2-4-23 0,-1-1-12 0,1-4 20 16,-1-3 11-16,0-3 2 0,-1-3 18 16,-2-2 23-16,1-2 43 0,-3 1 29 15,-3-1 34-15,0 1 42 0,-4 2 20 0,-1 2-1 16,-2 2-33-16,-1 1-47 0,-2 3-49 15,-3-1-48-15,-2 3-42 0,-2 3-28 0,0-1-17 16,0 3-20-16,1-1-40 0,2 2-88 16,1 0-178-16,3-3-128 0,3 1-155 15,0-1-192-15,2-3-120 0,2 0 3 0,2-3 133 16,2-4 105-16,1 0 145 0</inkml:trace>
        </inkml:traceGroup>
      </inkml:traceGroup>
    </inkml:traceGroup>
    <inkml:traceGroup>
      <inkml:annotationXML>
        <emma:emma xmlns:emma="http://www.w3.org/2003/04/emma" version="1.0">
          <emma:interpretation id="{32C87AA1-C091-4CD5-BF87-4644A95EA6A9}" emma:medium="tactile" emma:mode="ink">
            <msink:context xmlns:msink="http://schemas.microsoft.com/ink/2010/main" type="paragraph" rotatedBoundingBox="3451,8805 15666,6106 16020,7707 3805,10406" alignmentLevel="2"/>
          </emma:interpretation>
        </emma:emma>
      </inkml:annotationXML>
      <inkml:traceGroup>
        <inkml:annotationXML>
          <emma:emma xmlns:emma="http://www.w3.org/2003/04/emma" version="1.0">
            <emma:interpretation id="{71A81D5A-A28F-4558-8079-19CCCC9854DF}" emma:medium="tactile" emma:mode="ink">
              <msink:context xmlns:msink="http://schemas.microsoft.com/ink/2010/main" type="line" rotatedBoundingBox="3451,8805 15666,6106 16020,7707 3805,10406"/>
            </emma:interpretation>
          </emma:emma>
        </inkml:annotationXML>
        <inkml:traceGroup>
          <inkml:annotationXML>
            <emma:emma xmlns:emma="http://www.w3.org/2003/04/emma" version="1.0">
              <emma:interpretation id="{E5C0D2AB-9F17-449B-96ED-8970C17B4835}" emma:medium="tactile" emma:mode="ink">
                <msink:context xmlns:msink="http://schemas.microsoft.com/ink/2010/main" type="inkWord" rotatedBoundingBox="3451,8805 5337,8389 5598,9570 3712,9987"/>
              </emma:interpretation>
              <emma:one-of disjunction-type="recognition" id="oneOf12">
                <emma:interpretation id="interp20" emma:lang="" emma:confidence="1">
                  <emma:literal/>
                </emma:interpretation>
              </emma:one-of>
            </emma:emma>
          </inkml:annotationXML>
          <inkml:trace contextRef="#ctx0" brushRef="#br0" timeOffset="-295791.9183">-808 5209 231 0,'-51'29'467'0,"4"-5"40"0,7-1 22 15,7-5-11-15,8 0-226 0,10-5-132 16,10-1-71-16,10-4-40 0,14-5-20 0,13-6-11 15,12-7-9-15,14-3-5 0,11-8-5 16,10-4 2-16,8-4-1 0,7-3 2 0,5-2 3 16,2-2 3-16,4-2 2 0,-2 3-3 15,-4-1-1-15,-3 1-1 0,-6 3-3 0,-9 2 0 16,-7 2-2-16,-9 2-1 0,-10 5 2 15,-11 3 1-15,-7 4-1 0,-8 2 1 16,-7 3-2-16,-6 2 0 0,-5 4-14 0,-5-1-64 16,-6 3-152-16,-6 2-158 0,-1 0-83 15,-4 2-42-15,0-3-11 0,2 0 51 0</inkml:trace>
          <inkml:trace contextRef="#ctx0" brushRef="#br0" timeOffset="-296477.9576">-804 4372 301 0,'-2'0'389'16,"2"0"32"-16,0 1 38 0,2 5-101 15,-1 2-109-15,3 3-61 0,0 5-28 0,3 4-25 16,1 2-27-16,3 3-18 0,2 3-13 15,1 2-6-15,2 1 2 0,2 2 12 16,1 0 7-16,3 0 0 0,0-2-6 0,0 0-8 16,0 0-15-16,0-3-20 0,-2-2-18 15,-1-3-9-15,-3-1-6 0,-1-5-4 0,-2-1-3 16,-4-3-11-16,0-6-41 0,-5-3-35 15,-1-5-26-15,-5-6-31 0,-2-6-39 0,-4-4-44 16,-5-4-15-16,-4-6-13 0,-5-4-13 16,-5-4 14-16,0-2 49 0,-3-3 74 15,2 0 84-15,1 2 69 0,2 2 68 0,1 4 49 16,5 5 21-16,4 3-2 0,1 5-16 15,5 3-15-15,2 6-22 0,3 3-25 0,5 1-15 16,5 6-9-16,3 6-5 0,8 2 2 16,3 5 1-16,5 1-4 0,5 6-9 0,3-1-4 15,6 3-2-15,2-2 3 0,2 2 1 16,2 1-2-16,-1-3-1 0,-1-1-7 0,-2 1-6 15,-2-2-11-15,-6-3-6 0,-5-2-2 16,-4-2-1-16,-4-3 0 0,-4-3-2 16,-7-5-3-16,-2-3-8 0,-6-7-9 0,-3-3-10 15,-7-5-7-15,-3-4-7 0,-6-6-1 16,-2-3 5-16,-4-2 6 0,-2-3 8 0,0 2 7 15,3 3 6-15,1 4 4 0,4 1 2 16,3 8 2-16,2 3 1 0,4 2-1 16,2 6 1-16,3 4-1 0,4 3 0 0,4 7 2 15,3 1 4-15,5 6 3 0,3 3 1 16,2 3 2-16,5 3 2 0,1 1-2 0,2 2-4 15,2-1-3-15,2-1-1 0,0 1 0 16,-2 1-1-16,1-4 0 0,-1-2-2 16,-2-1-8-16,0-5-12 0,-3-2-48 0,-1-5-89 15,-5-3-133-15,-2-4-137 0,-5-4-66 16,0-3-29-16,-2-6 26 0,-2-2 79 0</inkml:trace>
          <inkml:trace contextRef="#ctx0" brushRef="#br0" timeOffset="-296118.937">106 4240 105 0,'-10'-6'403'15,"2"0"46"-15,-1 2 36 0,0-1 9 0,0 0-155 16,2 1-115-16,1 0-68 0,1 2-38 15,-1 0-28-15,2 2-26 0,0-2-16 16,0 2-13-16,1 2-7 0,-1 1-3 0,1 4 4 16,-1 2 8-16,1 4 25 0,3 2 41 15,0 3 45-15,5 1 64 0,0 3 44 0,5 1 30 16,3 2 12-16,4 2-11 0,4-2-18 15,2 1-49-15,2 1-45 0,1-3-40 16,-1-2-36-16,-1-2-29 0,-2-1-28 0,-1-2-19 16,-3-2-9-16,-4-2-5 0,-3-1-2 15,-2-1-4-15,-3-2-2 0,-5-2-13 0,-4 1-42 16,-5-1-100-16,-4-2-125 0,-6 1-86 15,-3 0-54-15,-4-2-34 0,1 0-22 16,-4 0 1-16,1 1-3 0,-1 0-51 0,3 0-17 16,1 1 8-16,0-1 42 0,5 1 88 15</inkml:trace>
          <inkml:trace contextRef="#ctx0" brushRef="#br0" timeOffset="-297067.9913">-1412 4538 12 0,'-7'-21'366'0,"0"1"65"0,2-2 45 0,-2 3 19 15,1 0-121-15,1 0-113 0,1 2-75 16,0 1-56-16,-1 0-35 0,3 0-25 16,-1 5-10-16,0 0-6 0,2 4-6 0,-2 1-5 15,2 2-8-15,1 2 0 0,1 4 21 16,2 6 36-16,1 6 47 0,1 6 64 15,4 7 58-15,-1 6 28 0,0 4-13 0,3 5-28 16,-1 2-40-16,-1 1-60 0,1 1-58 16,1 2-30-16,0-3-20 0,-1 0-12 0,-1-3-7 15,1-5-3-15,-3-2-1 0,0-5 1 16,-2-4 3-16,-1-5 6 0,0-6 11 0,-1-2 9 15,-3-6 3-15,0-7 1 0,-3-5-5 16,-2-7-9-16,-1-6-13 0,0-8-14 16,-4-3-6-16,-1-8-8 0,-1-7-1 0,-1-5-5 15,-2-8-2-15,0-2 0 0,0-5 0 16,0 0 0-16,1 5 3 0,3 5 3 0,1 6 3 15,3 10 1-15,2 7-1 0,-1 6-3 16,4 6-1-16,0 6-1 0,2 5-1 0,4 4 0 16,3 9 2-16,4 5 5 0,6 7 9 15,2 3 12-15,4 7 6 0,5 4 8 0,4 5 7 16,1 4 3-16,4 0-3 0,1 4-6 15,3-2-5-15,2 2-7 0,-2-2-6 16,2 1-8-16,-3-2-2 0,-2-4-3 0,-3 1 1 16,-4-6-2-16,-3-3 1 0,-5-4-1 15,-4-3-9-15,-3-4-19 0,-5-4-55 0,-5-3-148 16,-6-3-123-16,-5-6-75 0,-9-2-59 15,-6-4-53-15,-8-6-11 0,-5-3 84 16,-7-2 85-16,-1-2 57 0,-3 1 69 0,1 1 80 16,2-1 75-16,4 2 77 0,1 5 59 15,6 0 42-15,2 2 29 0,5 0 19 0,5 4 7 16,3-3-5-16,3 6-3 0,3-3-7 15,5 3-14-15,3-1-13 0,4 1-9 16,4 0-3-16,2 0-8 0,5 0-15 0,4-2-13 16,4 0-10-16,3 0-11 0,2-1-9 15,6-1-5-15,1-1-1 0,5 0-6 0,1-2 2 16,1-1-2-16,0 1-6 0,-1-3-30 15,-1-2-82-15,-5 1-135 0,-4-2-150 16,-4-2-78-16,-4-1-36 0,-4-1 8 0,-3 0 67 16</inkml:trace>
        </inkml:traceGroup>
        <inkml:traceGroup>
          <inkml:annotationXML>
            <emma:emma xmlns:emma="http://www.w3.org/2003/04/emma" version="1.0">
              <emma:interpretation id="{5359F94D-AAF2-42EE-92E2-DCA944DB911D}" emma:medium="tactile" emma:mode="ink">
                <msink:context xmlns:msink="http://schemas.microsoft.com/ink/2010/main" type="inkWord" rotatedBoundingBox="6471,8341 8451,7904 8761,9311 6782,9748"/>
              </emma:interpretation>
              <emma:one-of disjunction-type="recognition" id="oneOf13">
                <emma:interpretation id="interp21" emma:lang="" emma:confidence="1">
                  <emma:literal/>
                </emma:interpretation>
              </emma:one-of>
            </emma:emma>
          </inkml:annotationXML>
          <inkml:trace contextRef="#ctx0" brushRef="#br0" timeOffset="-294997.8728">2088 4788 287 0,'-4'14'399'16,"-1"3"39"-16,0 0 36 0,1 0-89 0,0 2-127 16,1-1-68-16,2 3-43 0,1-4-30 15,2 0-33-15,1-1-22 0,3-4-12 0,-1-1-14 16,3-1-9-16,3-4-4 0,2 0 3 15,2-4 1-15,1-4-1 0,2-4-1 16,3-2 2-16,-3-5-4 0,0-1-6 0,-2-2-1 16,-4 0 19-16,-1 1 33 0,-2 1 47 15,-4 4 55-15,-2 0 53 0,0 0 40 0,-3 4 11 16,-3 3-21-16,0 0-41 0,-4 2-49 15,-1 1-52-15,-2 1-43 0,1 2-35 16,-2 0-15-16,-2 2-18 0,4 0-63 0,-1 1-109 16,3 0-93-16,2-2-63 0,2-4-118 15,0 2-161-15,1-2-94 0,2 0 24 0,1-2 52 16,3-2 41-16,3-2 107 0</inkml:trace>
          <inkml:trace contextRef="#ctx0" brushRef="#br0" timeOffset="-295314.8911">1670 4279 284 0,'-10'-9'468'0,"0"-5"41"16,-1-1 25-16,0-2-36 0,2-2-196 15,-1-3-97-15,1-2-35 0,2-2-8 16,0-1 29-16,3-5 22 0,1 3 12 0,3-4-6 16,3-2-18-16,2 3-18 0,3-1-44 15,2 1-36-15,2 3-26 0,4 0-24 0,-1 4-12 16,0 4-23-16,0 3-8 0,-1 2-6 15,1 6-7-15,0 2 2 0,0 4-7 0,0 5 9 16,-1 4-3-16,0 7 3 0,-2 4 5 16,-1 5 1-16,-1 7 3 0,-2 1 0 0,-1 5 1 15,0 2-1-15,-2 3-2 0,-1 0-2 16,0 2-6-16,1-2 0 0,-1 0 0 0,1-1 0 15,-1 0 0-15,2-1-1 0,-1-2-6 16,2 1-28-16,1-1-70 0,1-2-87 16,-1 1-60-16,0-5-51 0,3-1-80 0,-1-1-132 15,1-1-88-15,-2-2 5 0,0 1 16 16,2-1 28-16,0-3 75 0</inkml:trace>
          <inkml:trace contextRef="#ctx0" brushRef="#br0" timeOffset="24121.3796">2939 3903 222 0,'-7'-4'380'0,"-1"-2"47"0,1 3 30 0,1-4-67 16,0 4-110-16,0-1-75 0,1 2-44 15,0-2-35-15,0 2-32 0,-1-1-26 0,1 2-21 16,-1-1-17-16,1 1-13 0,-1 1-9 16,2 0-2-16,-1 1-4 0,-1 1 1 15,-1-1 0-15,2 2-1 0,-2 1 0 0,2 1-1 16,-2 1 1-16,-2 3-2 0,3 0 3 15,-1 2-2-15,0 2-1 0,-1 2 2 0,1-1 0 16,0 6 3-16,0-2 3 0,1 3 3 16,1 1 1-16,1 1 1 0,0 2 4 15,1 1 7-15,2 2 1 0,-1-1 4 0,2 1 1 16,0 0 1-16,3-1-2 0,-2 0-8 15,3 0-5-15,1 0-3 0,1 1-1 0,3-1-1 16,0 1 1-16,2 1 4 0,3 0 4 16,1 0 2-16,0 0 2 0,3 0 1 15,0-1-1-15,1-1-5 0,2 0-6 0,-2-3-2 16,2-1-3-16,-1-2-1 0,1 0-1 15,0-3-1-15,-1-1 0 0,1-1 1 0,0-3-2 16,1 0 1-16,0-1 4 0,0-3 5 16,1-1 11-16,0 0 8 0,1-3 16 15,0-1 16-15,1-2 19 0,0-2 16 0,0-2 11 16,-1-2 8-16,3-3 0 0,-1-3-5 15,0 1-12-15,1-4-18 0,2 0-16 0,-1-3-16 16,-1-1-14-16,-1-1-11 0,-1-2-8 16,-1 3-3-16,-2-1-4 0,-3-1 1 15,-1-1 3-15,-3 1 4 0,-3 0 4 0,1-1 6 16,-4 2 11-16,1-2 12 0,-3 1 15 15,0-1 15-15,-3 1 10 0,-2-1 12 0,1-1 9 16,-1 1 8-16,-2 0-1 0,-2 1-5 16,-1-3 1-16,-2 2-6 0,1-1-13 15,-4 0-20-15,1-1-16 0,-3 0-10 0,-2-1-18 16,-1-1-12-16,0 0-6 0,-4 2-1 15,-1-1 0-15,0 0-1 0,-1 2 1 0,-3 0 2 16,1 2 1-16,-2 0-2 0,1 2-1 16,-1 0 0-16,-1 1-1 0,1 1-2 15,-2 2-3-15,0 0 2 0,1 1-1 0,-3-1-3 16,3 3-1-16,-2 0 1 0,-1 0-2 15,0 1-2-15,-2-1-3 0,0 3 2 0,0 1-1 16,-1 0 2-16,3-2-1 0,-2 3 0 16,3 1 0-16,-1 1 0 0,3 0-1 0,2 2-2 15,0-1-4-15,1 2-1 0,3 2-4 16,-1 0-13-16,1 1-24 0,2 0-43 0,-1 3-85 15,1 0-150-15,0 2-124 0,3-1-80 16,0 1-119-16,2 1-179 0,3 1-30 16,1 0 89-16,0-1 95 0,3-1 74 0,1 1 134 15</inkml:trace>
          <inkml:trace contextRef="#ctx0" brushRef="#br0" timeOffset="23237.3291">3079 4079 96 0,'-9'-7'443'0,"0"1"53"0,4-2 32 16,-2 2 37-16,3-1-116 0,-2 3-80 15,1 1-18-15,1 0 15 0,1 0 20 0,0 2-9 16,0-1-51-16,2 1-80 0,0 2-73 16,2 2-67-16,2 2-42 0,2 3-15 15,4 2-1-15,0 5 8 0,2 3 15 0,2 2 14 16,-1 2 6-16,3 2-7 0,0 2-9 15,0 2-11-15,0 0-17 0,2 1-14 0,-2 0-15 16,0-2-7-16,0 2-5 0,0-3-3 16,1-1-2-16,-4-2-6 0,0-1-22 15,1-2-56-15,-4-4-103 0,1-3-120 0,-2-3-94 16,-1-2-56-16,-1-4-48 0,-2-5-114 15,-3-4-78-15,-1-5 24 0,-1-3 42 0,-1-3 35 16,-2 0 56-16</inkml:trace>
        </inkml:traceGroup>
        <inkml:traceGroup>
          <inkml:annotationXML>
            <emma:emma xmlns:emma="http://www.w3.org/2003/04/emma" version="1.0">
              <emma:interpretation id="{1C43A4F9-0B67-43AD-855A-C69E32F15542}" emma:medium="tactile" emma:mode="ink">
                <msink:context xmlns:msink="http://schemas.microsoft.com/ink/2010/main" type="inkWord" rotatedBoundingBox="9157,8200 10651,7870 10790,8496 9296,8826"/>
              </emma:interpretation>
              <emma:one-of disjunction-type="recognition" id="oneOf14">
                <emma:interpretation id="interp22" emma:lang="" emma:confidence="1">
                  <emma:literal/>
                </emma:interpretation>
              </emma:one-of>
            </emma:emma>
          </inkml:annotationXML>
          <inkml:trace contextRef="#ctx0" brushRef="#br0" timeOffset="18274.0452">4256 3874 154 0,'-7'-14'369'16,"5"1"38"-16,0 3 25 0,4 2-44 0,-1 1-113 15,6 2-67-15,3 3-40 0,3 2-23 16,7 0-8-16,3 2-6 0,4 2-12 0,4 1-14 15,3 3-5-15,5 0-7 0,1 1-12 16,2 1-15-16,-1 0-18 0,1 1-18 16,-4 0-13-16,-1 2-9 0,-2 0-19 0,-4-3-29 15,-2 1-28-15,-4-3-27 0,-3-2-54 16,-6-2-92-16,-2-2-150 0,-4-4-89 0,-3-4-37 15,-5-4-5-15,-2-3 37 0,-5-4 82 16</inkml:trace>
          <inkml:trace contextRef="#ctx0" brushRef="#br0" timeOffset="18068.0334">4428 3700 154 0,'-9'-5'454'0,"-1"1"48"0,2 0 29 16,1 0 21-16,1 1-204 0,1 2-137 15,1-1-75-15,0 2-46 0,1 2-23 0,2 0-3 16,1 6 8-16,0 1 6 0,2 6 29 15,4 1 54-15,1 5 39 0,2 3 11 16,2 2-4-16,0 3-6 0,2 0-33 0,-1 1-52 16,0 1-42-16,1 0-29 0,-1-1-17 15,1-1-10-15,-1 0-7 0,0-1-9 0,-1-2-10 16,0-3-36-16,-2-1-65 0,-1-4-77 15,-1-2-57-15,-2-3-32 0,1-3-42 16,-2-5-77-16,-6-2-108 0,-2-5-47 0,-3-3-9 16,-4-2 1-16,-1-5 32 0,-3-1 99 15</inkml:trace>
          <inkml:trace contextRef="#ctx0" brushRef="#br0" timeOffset="18484.0572">4659 3603 372 0,'-13'-16'443'0,"2"2"44"15,1 2 28-15,2 4-128 0,-1 0-130 16,4 5-86-16,4 0-57 0,1 3-39 16,1 3-16-16,6 2 4 0,1 3 10 0,4 5 4 15,4 1 1-15,1 2 2 0,1 4-7 16,3 1-18-16,1 1-18 0,0 4-13 0,0 0-8 15,1-1-7-15,-1 1-2 0,0 0-2 16,0 0-6-16,-2-1-17 0,-1-2-25 16,-3-4-23-16,-1-1-27 0,-1-3-60 0,-3-5-104 15,-3-5-169-15,1-4-72 0,-5-6-28 16,1-3-2-16,-2-5 42 0</inkml:trace>
          <inkml:trace contextRef="#ctx0" brushRef="#br0" timeOffset="18788.0746">4919 3561 271 0,'2'10'401'15,"2"1"53"-15,0 1 38 0,3 3-88 16,1 2-123-16,0-1-71 0,3 1-56 0,2-1-47 16,2 2-31-16,3-2-15 0,1-1-10 15,1-1-1-15,4-2-3 0,1-3 1 0,-1 0-8 16,2-6-7-16,1 0-7 0,-3-6-6 15,-2-3-4-15,0-4-5 0,-4-3 1 16,-3-5 6-16,-5-2 19 0,-6-4 17 0,-5-1 15 16,-6-1 3-16,-6-3 8 0,-3 4 4 15,-5-2-11-15,-2 3-10 0,-2 4-8 0,0 4-3 16,1 5-6-16,-1 5-13 0,2 1-11 15,1 5-20-15,1 5-23 0,2 1-42 16,1 4-48-16,3 1-33 0,2 1-30 0,4 1-45 16,3 0-70-16,2 0-138 0,3-1-73 15,3 2-30-15,5-5-3 0,4 1 35 0,6-2 78 16</inkml:trace>
          <inkml:trace contextRef="#ctx0" brushRef="#br0" timeOffset="18951.0839">5673 3648 259 0,'18'2'455'0,"-3"0"41"0,-6 0 23 0,1-2-38 16,-3 1-194-16,-2-1-124 0,0 0-68 16,-1 0-49-16,-2-1-59 0,0 0-98 0,-2 0-152 15,1-2-135-15,-1 2-73 0,2-4-29 16,3 0 15-16,2-3 72 0</inkml:trace>
        </inkml:traceGroup>
        <inkml:traceGroup>
          <inkml:annotationXML>
            <emma:emma xmlns:emma="http://www.w3.org/2003/04/emma" version="1.0">
              <emma:interpretation id="{7D5E9757-B99F-48C9-B7EB-E51571C4EF9C}" emma:medium="tactile" emma:mode="ink">
                <msink:context xmlns:msink="http://schemas.microsoft.com/ink/2010/main" type="inkWord" rotatedBoundingBox="11210,7156 11950,6992 12167,7975 11427,8139"/>
              </emma:interpretation>
              <emma:one-of disjunction-type="recognition" id="oneOf15">
                <emma:interpretation id="interp23" emma:lang="" emma:confidence="1">
                  <emma:literal/>
                </emma:interpretation>
              </emma:one-of>
            </emma:emma>
          </inkml:annotationXML>
          <inkml:trace contextRef="#ctx0" brushRef="#br0" timeOffset="19417.1105">6490 3331 106 0,'1'-5'406'0,"0"0"55"0,-1 3 35 16,-2 0-16-16,0 2-135 0,0 3-119 16,-3 3-77-16,0 1-51 0,-1 6-29 15,0 1-16-15,0 2-13 0,1 2-8 0,0-1-6 16,3 3-5-16,0-2-4 0,4 2-3 15,2-2-6-15,1-1-2 0,2-1-2 0,1-2-1 16,2-3-1-16,0-3 0 0,2-4 1 16,0-4-1-16,2-4 1 0,0-5-2 15,0-4 1-15,-1-5 0 0,-2-2 1 0,-1-4 2 16,-4 0 2-16,-5-1 2 0,-2-1 8 15,-5 3 14-15,-1 2 23 0,-1 4 14 0,-2 1 6 16,2 4 4-16,-2 5-5 0,1 1-15 16,-1 2-25-16,1 4-18 0,0 4-12 15,1-1-20-15,1 3-30 0,4 0-32 0,2 1-26 16,2-1-54-16,5-3-113 0,-1 3-174 15,5-4-69-15,0-2-22 0,2-2-2 0,3-6 43 16,-1-1 107-16</inkml:trace>
          <inkml:trace contextRef="#ctx0" brushRef="#br0" timeOffset="19922.1394">6656 3034 364 0,'-3'-10'487'0,"1"1"38"0,-1 1 26 16,0 3-67-16,2 2-197 0,-1-1-115 0,4 4-37 15,2 0 62-15,3 4 108 0,4 3 88 16,4 4 61-16,4 3 36 0,3 2-4 0,4 0-82 15,3 4-125-15,3 1-97 0,1 0-72 16,0 3-39-16,0 1-26 0,-3 0-13 0,-1 3-8 16,-3-2-5-16,-4-1-4 0,-1 1-3 15,-5-4-3-15,-2 1-1 0,-2-5-3 16,-4-3 2-16,-2 1 1 0,-2-7-3 0,-4-1 1 15,-4-6 1-15,-7-2 0 0,-6-6-5 16,-3-4-4-16,-6-7 0 0,-5-2-6 0,-3-6-8 16,-2-6-10-16,-4-3-9 15,1-6-26-15,-1-2-24 0,0-7-26 0,0-3-24 16,-1-8-53-16,1-4-34 0,3-3-16 0,5 1-24 15,7 4-11-15,7 5-7 0,7 8 28 16,7 6 14-16,4 9 21 0,7 5 32 0,4 7 32 16,4 6 28-16,2 9 29 0,3 4 27 15,0 9 18-15,-2 4 14 0,-1 7 4 16,-4 1 6-16,-4 8 3 0,-3 0 5 0,-6 3 4 15,-3 4 2-15,-5 1 4 0,-3-1 4 16,-3 1 2-16,0-1 0 0,-1 2 0 0,0-3 3 16,0-1-1-16,3-3-1 0,2-1 2 15,3-3 0-15,3-1 1 0,1-2 1 0,5-4 0 16,2 1 4-16,3-3 0 0,5-3 1 15,3-2 2-15,4-4-1 0,6 0-1 0,4-5-9 16,7-4-13-16,4-4-21 0,6-6-50 16,7-4-114-16,2-5-183 0,2-5-93 15,1 0-39-15,0-2-9 0,0 0 33 0</inkml:trace>
        </inkml:traceGroup>
        <inkml:traceGroup>
          <inkml:annotationXML>
            <emma:emma xmlns:emma="http://www.w3.org/2003/04/emma" version="1.0">
              <emma:interpretation id="{99B40BC9-82B3-4862-9AB2-436E610A3813}" emma:medium="tactile" emma:mode="ink">
                <msink:context xmlns:msink="http://schemas.microsoft.com/ink/2010/main" type="inkWord" rotatedBoundingBox="12941,6991 15726,6375 15920,7254 13135,7869"/>
              </emma:interpretation>
              <emma:one-of disjunction-type="recognition" id="oneOf16">
                <emma:interpretation id="interp24" emma:lang="" emma:confidence="1">
                  <emma:literal/>
                </emma:interpretation>
              </emma:one-of>
            </emma:emma>
          </inkml:annotationXML>
          <inkml:trace contextRef="#ctx0" brushRef="#br0" timeOffset="20836.1918">8165 2895 265 0,'-6'4'448'0,"5"-2"39"0,-2-1 28 15,0 2-49-15,2-2-176 0,-1 1-117 16,2 0-61-16,2-1-38 0,-1-1-22 0,2 0-19 15,1 0-6-15,2-1-3 0,0-1-3 16,5-1 0-16,3-3-1 0,1-4-1 16,2 0-3-16,-1-6-6 0,2 2-3 0,-3-4-2 15,-2-1 0-15,-4 1 2 0,-2-3 4 16,-4-1 7-16,-3 1 20 0,-3 3 40 0,-2 1 56 15,-1 4 50-15,-2 4 24 0,-2 0 13 16,-2 6-8-16,-3 5-29 0,-2 5-41 0,-1 6-24 16,1 4 0-16,-3 6 10 0,1 3 12 15,3 4 10-15,0 1-6 0,4 3-20 0,4-1-24 16,2 1-23-16,5-1-24 0,5-2-19 15,3-3-11-15,4-2-7 0,5-2-7 0,4-3-3 16,4-3-1-16,4-7-5 0,5-6 4 16,4-5-1-16,2-7-1 0,2-7-3 15,0-4-3-15,0-4-7 0,-3-4-10 0,-4 0-5 16,-2-4-1-16,-5-1-2 0,-4 3 3 0,-2 1 6 15,-3 0 7-15,-4 6 7 0,-3 2 5 16,-3 5 7-16,-1 1 6 0,-2 5 14 16,1 4 23-16,-1 1 25 0,1 6 17 0,1 4 10 15,1 4 6-15,0 4-2 0,3 3-16 16,0 2-20-16,2 1-19 0,0 3-12 0,1 1-10 15,1 1-8-15,0-1-6 0,2-1-3 16,-2 2-4-16,0-4 2 0,-3-1-3 16,1-1-3-16,-2-4-1 0,-2-2 0 0,-2-3 2 15,-1-3-2-15,-3-3 3 0,-2-4 1 16,-2-3-1-16,-5-7-4 0,-1-4-3 0,-2-4-4 15,-4-6-3-15,-1-3-4 0,-1-5-2 16,-1-2-3-16,-1-2-3 0,1-6-1 0,2-1 0 16,3-1 0-16,1-2 0 0,5-2 2 15,4 0 3-15,2 1 3 0,3 1 2 0,3 3 2 16,3 3 2-16,2 6 2 0,2 4 1 15,2 3-1-15,1 7 2 0,1 5-1 0,1 6 0 16,1 8-1-16,2 3 1 0,-1 9 0 16,0 4 0-16,-2 5 2 0,-4 4 2 15,-3 2 0-15,-5 3 2 0,-4 0 2 0,-4 1-2 16,-5-2-2-16,-2 0-7 0,-4-2-15 15,-4-2-23-15,0-2-44 0,-2-6-77 0,-1-2-122 16,1-6-111-16,-1-2-61 0,1-7-36 16,1-5-56-16,1-6-83 0,-1-4-29 15,4-4 35-15,3-2 32 0,3-1 38 0,4-2 84 16</inkml:trace>
          <inkml:trace contextRef="#ctx0" brushRef="#br0" timeOffset="21136.2089">9239 2314 70 0,'5'3'395'0,"1"0"55"16,-4 2 42-16,-2 2 5 0,0 3-126 16,-1 4-124-16,-2 2-70 0,0 2-37 15,-1 1-13-15,2 4 11 0,-1 0 33 0,1-1 26 16,2 1 12-16,3-1 10 0,1 1-11 15,5-4-30-15,0 1-45 0,4-1-35 0,2-2-24 16,1-3-23-16,3-4-12 0,3-3-9 16,2-7-5-16,-1-2-4 0,2-6-3 0,0-5-3 15,-3-3-2-15,-3-3 3 0,-2-4-4 16,-5-1-2-16,-4-3 1 0,-4 4 0 0,-2-1-1 15,-4 3 3-15,-2 1 11 0,-3 2 9 16,-1 6 8-16,-2 1 1 0,-1 2-1 16,-1 4-8-16,0 3-11 0,-1 0-13 0,1 4-16 15,1 2-28-15,1-1-81 0,3 1-95 16,2 2-69-16,4 0-52 0,2-2-77 0,2 0-141 15,2-3-83-15,3-1 11 0,5-3 24 16,1-1 33-16,3-5 69 0</inkml:trace>
          <inkml:trace contextRef="#ctx0" brushRef="#br0" timeOffset="21692.2407">9720 2205 132 0,'-1'9'445'16,"-1"3"51"-16,-1 4 31 0,-1 0 18 15,0 4-196-15,1-1-141 0,1 4-75 0,0 1-35 16,1 0-18-16,1-1 9 0,1 1 20 15,2-2 14-15,1-1 4 0,3 1 0 0,1-5-9 16,2-2-20-16,2-2-25 0,3-3-23 16,3-8-15-16,3-4-13 0,2-10-12 15,3-5-21-15,2-9-20 0,-1-6-18 0,-2-3-14 16,-3-4-8-16,-4-6-6 0,-6-1 9 15,-3-2 10-15,-5 2 16 0,-1 3 15 0,-3 4 19 16,-2 4 44-16,1 6 44 0,-1 7 27 16,1 3 12-16,0 5 6 0,1 6 11 15,1 4 31-15,2 7 32 0,2 5 35 0,2 6 37 16,3 6 31-16,-1 2 4 0,2 4-50 15,2 3-61-15,1-1-54 0,-1 4-46 0,2-2-33 16,2 2-24-16,-1 0-12 0,0-1-9 16,-1-1-6-16,0-1-4 0,0 0 0 0,-3-4-1 15,-2-2-3-15,-2-6-4 0,-1-2-3 16,-1-2-4-16,-2-6-7 0,-4-4-15 0,-2-3-9 15,-2-6-2-15,0-5-1 0,-1-4 3 16,-2-4 4-16,1-2 11 0,-1-3 11 16,2-3 4-16,1 0 4 0,1-2 2 0,3-1 1 15,1 3-1-15,5-1-1 0,1 3 0 16,2 4 1-16,4 1-3 0,3 2 3 0,3 6-1 15,3 2 0-15,2 5 2 0,2 4 0 16,1 2 2-16,2 4 0 0,-1 1 0 16,-1 6 3-16,0-1 1 0,-3 4-1 0,0 1-1 15,-4 1-3-15,-2 0-12 0,-1-1-36 16,-5 0-85-16,-1 0-148 0,-3-3-112 0,-1-2-78 15,-4-3-145-15,-2-5-179 0,-1-3-31 16,-2-1 87-16,0-4 81 0,-2-1 61 16,0-4 149-16</inkml:trace>
          <inkml:trace contextRef="#ctx0" brushRef="#br0" timeOffset="22024.2597">10692 1879 121 0,'-7'-4'453'15,"0"3"47"-15,-2-1 28 0,1 0 13 0,-2 1-181 16,0 2-152-16,2 1-77 0,-2 1-33 16,4 1-7-16,-3 1 6 0,2 1 5 15,-1 2 5-15,4 2 7 0,0 0 22 0,3 4 29 16,1 1 24-16,4 3 35 0,1-1 40 15,5 1 33-15,2-1 4 0,2 2-19 0,4 0-19 16,1-2-39-16,2 0-48 0,2 1-46 16,0-1-37-16,2-1-28 0,-1 2-23 15,-2-2-13-15,-2-1-11 0,-3 0-6 0,-5 1-5 16,-4-1-5-16,-4 0-15 0,-6 0-24 15,-7 3-46-15,-4-1-84 0,-5-2-142 0,-6 0-118 16,-2 0-72-16,-4-5-121 0,-2 0-179 16,-1 0-35-16,-1-4 79 0,2 2 88 15,2-2 66-15,4-1 134 0</inkml:trace>
        </inkml:traceGroup>
      </inkml:traceGroup>
    </inkml:traceGroup>
    <inkml:traceGroup>
      <inkml:annotationXML>
        <emma:emma xmlns:emma="http://www.w3.org/2003/04/emma" version="1.0">
          <emma:interpretation id="{DA2A4FF3-76F7-44D7-A484-DEA984314BDB}" emma:medium="tactile" emma:mode="ink">
            <msink:context xmlns:msink="http://schemas.microsoft.com/ink/2010/main" type="paragraph" rotatedBoundingBox="3521,11108 21377,7927 21537,8825 3681,12007" alignmentLevel="2"/>
          </emma:interpretation>
        </emma:emma>
      </inkml:annotationXML>
      <inkml:traceGroup>
        <inkml:annotationXML>
          <emma:emma xmlns:emma="http://www.w3.org/2003/04/emma" version="1.0">
            <emma:interpretation id="{E149D65E-4FB3-43B0-B8C2-3A888EF3F5DE}" emma:medium="tactile" emma:mode="ink">
              <msink:context xmlns:msink="http://schemas.microsoft.com/ink/2010/main" type="line" rotatedBoundingBox="3521,11108 21377,7927 21537,8825 3681,12007"/>
            </emma:interpretation>
          </emma:emma>
        </inkml:annotationXML>
        <inkml:traceGroup>
          <inkml:annotationXML>
            <emma:emma xmlns:emma="http://www.w3.org/2003/04/emma" version="1.0">
              <emma:interpretation id="{48698B47-1074-4762-B322-0E454999562A}" emma:medium="tactile" emma:mode="ink">
                <msink:context xmlns:msink="http://schemas.microsoft.com/ink/2010/main" type="inkWord" rotatedBoundingBox="3531,11164 4534,10985 4653,11657 3651,11836"/>
              </emma:interpretation>
              <emma:one-of disjunction-type="recognition" id="oneOf17">
                <emma:interpretation id="interp25" emma:lang="" emma:confidence="1">
                  <emma:literal/>
                </emma:interpretation>
              </emma:one-of>
            </emma:emma>
          </inkml:annotationXML>
          <inkml:trace contextRef="#ctx0" brushRef="#br1" timeOffset="-379974.7333">-1224 7139 189 0,'-24'15'421'16,"2"-4"50"-16,4-1 34 0,4-3-42 15,3-1-143-15,5-2-117 0,4-2-73 0,6-4-46 16,5 0-33-16,8-3-23 0,5-4-13 16,8-2-5-16,6-1-3 0,8-4-2 0,4 2 1 15,4-4 3-15,5-1 5 0,-1-1 8 16,2 2 14-16,0-3 29 0,-1 2 46 0,0-1 49 15,-4 0 43-15,-2 2 21 0,-4 1 13 16,-6 2-11-16,-5 2-33 0,-6 3-39 0,-5 1-37 16,-6 2-24-16,-2 2-21 0,-5 1-19 15,-2 1-12-15,-2 0-14 0,-2 2-8 0,-2 0-9 16,0 1-8-16,-1 1-28 0,-2 0-55 15,0 1-76-15,-1-1-75 0,0 2-51 16,2-1-32-16,-1-1-33 0,0-1-65 0,-1 0-80 16,-1 1-46-16,0 1-13 0,-2-1 1 15,0-1 40-15,2 0 109 0</inkml:trace>
          <inkml:trace contextRef="#ctx0" brushRef="#br1" timeOffset="-380358.7553">-1217 6913 227 0,'-19'5'456'0,"4"0"46"16,0-1 28-16,4 0-39 0,1-2-163 0,3 0-129 16,2 1-72-16,1-2-39 0,4-1-19 15,4-1-13-15,7-3-8 0,5-2-6 0,8-4-6 16,9-1-1-16,8-4 4 0,8-3 5 15,6-2 18-15,4-1 20 0,3-3 26 16,0 1 19-16,1-1 17 0,-3 0 5 0,-3 1-15 16,-2 1-22-16,-6 2-28 0,-5 3-26 15,-9 2-21-15,-4 3-17 0,-7 1-5 0,-4 5-5 16,-7-1-1-16,-3 3-13 0,-5 2-29 15,-3 1-39-15,-5 1-53 0,-2 2-48 16,-2 0-37-16,1 1-12 0,1 1-12 0,1-1-42 16,-2-1-81-16,1 0-111 0,-1 2-48 15,1 1-17-15,-1-1 9 0,1 1 69 0</inkml:trace>
          <inkml:trace contextRef="#ctx0" brushRef="#br1" timeOffset="-380934.7882">-1017 6586 289 0,'-5'-9'467'0,"1"-4"41"16,0 3 26-16,1 0-58 0,1 3-173 16,0 0-118-16,0 3-73 0,2 1-38 0,0 5 5 15,2 2 45-15,4 6 63 0,2 6 80 16,3 4 61-16,4 4 42 0,3 5 6 0,0 0-36 15,1 5-60-15,-1 3-81 0,0 0-56 16,-2 3-47-16,1-1-32 0,-2 3-25 0,-1 0-14 16,0-2-10-16,-2-1-8 0,-1-5-4 15,1-1-20-15,-1-6-41 0,-1-4-81 0,-2-6-102 16,-1-3-104-16,0-7-69 0,1-5-42 15,-1-9-76-15,-1-7-59 0,0-3-52 16,0-5 23-16,-3-3 31 0,1-5 37 0,-3-4 100 16</inkml:trace>
          <inkml:trace contextRef="#ctx0" brushRef="#br1" timeOffset="-380706.7752">-777 6579 217 0,'-3'-8'406'0,"3"1"50"0,-1 4 40 16,1 1-67-16,1 4-116 0,2 2-96 15,1 4-61-15,2 2-40 0,2 3-11 0,3 3 15 16,1 6 30-16,2 0 36 0,1 2 52 15,2 2 34-15,-1 2 2 0,-1 1-17 16,2 0-28-16,-2 2-36 0,-1 0-53 0,-2-3-34 16,-1 1-26-16,0-3-26 0,-4-3-16 0,0-1-14 15,-1-4-20-15,-1-3-46 0,-2-3-89 16,-3-1-112-16,-2-6-72 0,0-4-93 15,-4-4-145-15,-1-4-145 0,-2-3-14 0,-1-3 60 16,-2 1 43-16,1-4 77 0</inkml:trace>
        </inkml:traceGroup>
        <inkml:traceGroup>
          <inkml:annotationXML>
            <emma:emma xmlns:emma="http://www.w3.org/2003/04/emma" version="1.0">
              <emma:interpretation id="{26766871-7FEC-4F80-B7FC-7B8DD6F129B2}" emma:medium="tactile" emma:mode="ink">
                <msink:context xmlns:msink="http://schemas.microsoft.com/ink/2010/main" type="inkWord" rotatedBoundingBox="5194,10853 6731,10579 6841,11193 5304,11467"/>
              </emma:interpretation>
              <emma:one-of disjunction-type="recognition" id="oneOf18">
                <emma:interpretation id="interp26" emma:lang="" emma:confidence="1">
                  <emma:literal/>
                </emma:interpretation>
              </emma:one-of>
            </emma:emma>
          </inkml:annotationXML>
          <inkml:trace contextRef="#ctx0" brushRef="#br1" timeOffset="-394330.5544">662 6248 272 0,'1'0'430'16,"2"0"56"-16,-3 0 37 0,1 0-86 15,-1-1-113-15,2 0-75 0,-2 1-35 0,-2-1 1 16,1 1 22-16,-1-1 24 0,0-1 22 15,-1 0 8-15,0 1-12 0,2-2-25 0,-2 0-34 16,2 0-29-16,-1 0-24 0,0-1-25 16,-1 4-18-16,0-3-23 0,0 2-19 15,1-2-16-15,-4 3-19 0,1-1-16 0,-2 1-12 16,0 1-7-16,-4-1-5 0,0 3-6 15,-2 1-1-15,0 0 0 0,-2 2 0 0,-3 1-1 16,1 1 0-16,1 2 1 0,-2 0 0 16,1 4 1-16,1 0-1 0,-2 0-1 0,1 1 0 15,2-1 0-15,2 3 0 0,0-2-1 16,2-2 1-16,3 1 1 0,0-1 0 0,3-2-3 15,1-1 1-15,3-1 5 0,1 1-2 16,1-4-3-16,3 0-1 0,1-1 2 16,3 0-2-16,1 0-4 0,3 0 3 0,1-2 2 15,4-1 2-15,1 0 0 0,1 0 1 16,3-1 0-16,0 2-1 0,0-1 1 0,3 0-1 15,-1 2 0-15,3 1 1 0,-3 0-1 16,2 3 2-16,1 0 0 0,-4 2 1 16,-1 1 3-16,-3 2 5 0,-1 1 4 0,-6 1 2 15,-3 0 2-15,-5 1 1 0,-4 0-3 16,-4 1-2-16,-7 1-2 0,-4-2-2 0,-3 0-2 15,-4-2-2-15,-4-1-1 0,-3-2-6 16,0-1-13-16,-4-4-18 0,0-1-26 16,1-3-34-16,1 0-47 0,0-5-67 0,4 1-80 15,2-2-73-15,3-1-38 0,3-3-4 16,4-2 9-16,2 0-38 0,2-1-67 0,4-1-49 15,3-2-10-15,3 0-4 0,5 0 21 16,4-1 96-16</inkml:trace>
          <inkml:trace contextRef="#ctx0" brushRef="#br1" timeOffset="-393926.5313">909 6519 224 0,'7'7'446'0,"0"-1"51"0,0-4 34 16,1 1-41-16,0-2-129 0,1-1-77 16,0-1-18-16,1-2 13 0,-1-1 18 15,1-1 13-15,1-2-11 0,0-3-36 0,0-2-57 16,0 0-59-16,0-1-48 0,-1-1-35 15,-1-2-24-15,0 0-9 0,-4 2-1 0,-1-1 10 16,-1 1 22-16,-2 2 24 0,-1 1 20 16,-1 4 13-16,-3 1 6 0,-3 2-7 15,0 3-20-15,-4 2-24 0,-1 3-22 0,-2 5-16 16,-3-1-12-16,1 6-9 0,-2-1-1 15,2 7 1-15,0-2-2 0,3 2 3 0,2 1-3 16,0 0-1-16,4 1-4 0,3-2-1 16,2-2-1-16,2-1-4 0,4 0 1 15,3-2-9-15,3-2-15 0,4-1-29 0,2-2-53 16,3-4-111-16,3-2-134 0,5-3-88 15,1-4-58-15,5-3-121 0,2-1-140 0,-1-4-9 16,-1-1 72-16,-1 0 62 0,-1 1 56 16,-3-1 139-16</inkml:trace>
          <inkml:trace contextRef="#ctx0" brushRef="#br1" timeOffset="-393530.5086">1403 6494 252 0,'4'2'358'0,"0"-2"52"16,2 3-9-16,-1-2-38 0,3-1-61 0,1 2-61 15,0-2-51-15,2-2-45 0,3 0-34 16,1 0-25-16,2-4-10 0,1 0 1 0,1-1 5 15,1-3 9-15,1 0 0 0,0-2-1 16,-2-1-10-16,0-1-11 0,-2-1-14 16,-2 2-13-16,-3-3-6 0,-2 3 11 0,-2-2 32 15,-2 1 50-15,-4 1 50 0,-2 4 56 16,-1-1 48-16,-3 1 25 0,-3 2-15 0,-1 3-41 15,-2 2-43-15,0 0-57 0,-2 4-51 16,-3 0-39-16,0 2-25 0,0 6-10 16,0 1-7-16,-1 1 1 0,1 3 4 0,0 2 3 15,3 1 4-15,-1 2 1 0,2 1 0 16,3 2-2-16,0 1-5 0,2-1-1 0,2-1-5 15,3 1-5-15,2-2-2 0,2 0-2 16,3-2-2-16,0-1-5 0,5-4 1 16,3 2 1-16,4-7-3 0,1 1 0 0,6-5-3 15,1-1-6-15,3-4-11 0,0-3-29 16,0-1-52-16,0-4-80 0,-3-1-126 0,-1 1-110 15,-5-4-62-15,-2 2-36 0,-1-1-84 16,-6 2-107-16,-3 0 8 0,-4-1 47 0,-1 4 41 16,-3-1 44-16,0 1 127 0</inkml:trace>
        </inkml:traceGroup>
        <inkml:traceGroup>
          <inkml:annotationXML>
            <emma:emma xmlns:emma="http://www.w3.org/2003/04/emma" version="1.0">
              <emma:interpretation id="{0203DA31-2AB0-427D-B32D-32CAE037FCDF}" emma:medium="tactile" emma:mode="ink">
                <msink:context xmlns:msink="http://schemas.microsoft.com/ink/2010/main" type="inkWord" rotatedBoundingBox="7586,10548 8853,10322 8949,10859 7682,11085"/>
              </emma:interpretation>
              <emma:one-of disjunction-type="recognition" id="oneOf19">
                <emma:interpretation id="interp27" emma:lang="" emma:confidence="1">
                  <emma:literal/>
                </emma:interpretation>
              </emma:one-of>
            </emma:emma>
          </inkml:annotationXML>
          <inkml:trace contextRef="#ctx0" brushRef="#br1" timeOffset="-392960.4761">2817 5995 294 0,'-7'-6'461'16,"3"0"45"-16,-1 0 26 0,3-2-67 15,-1 4-150-15,2 1-107 0,-2-1-61 0,3 2-41 16,-2 2-18-16,4 0 10 0,-1 3 61 15,3 5 61-15,3 3 61 0,1 2 58 0,1 5 32 16,0 3-2-16,2 3-64 0,0 2-70 16,-1 1-69-16,1 4-56 0,0-1-39 0,0-1-23 15,-1 3-19-15,1-4-9 0,-2-1-8 16,1 1-5-16,-3-4-2 0,0-1-2 0,1-2-2 15,-3-1-11-15,-1-2-22 0,-1-3-43 16,0-3-90-16,0-2-111 0,-2-3-101 16,-1-2-56-16,0-4-67 0,-1-4-112 0,-2-1-89 15,-1-4 16-15,0-2 51 0,1-1 39 16,-1-3 76-16</inkml:trace>
          <inkml:trace contextRef="#ctx0" brushRef="#br1" timeOffset="-391784.4087">2685 6248 94 0,'-3'0'217'0,"1"2"11"0,1-1 1 16,1 0-4-16,-1-1-4 0,-1 0-7 0,2 0-12 15,0 0-19-15,0 0-17 0,0 0-17 16,0 0-9-16,2-1-11 0,-1 0-11 0,0-1-13 15,1 2-14-15,1-2-15 0,1 1-17 16,0-2-14-16,1 1-11 0,1 1-7 16,2-3-1-16,2-1 0 0,2-2 2 0,3 3 1 15,0-4 0-15,3 0 0 0,1 1-3 16,1 0-3-16,0-1-6 0,1-1-3 0,1-1-2 15,-1 2-4-15,-1-2 1 0,-1 1 1 16,-1-2 7-16,-1 2 3 0,-1 1 5 16,-2-2 9-16,0 3 5 0,-2-2 4 0,-1 2-4 15,0-1-1-15,-1 2-6 0,-3 2-9 16,1-3-6-16,-3 4-5 0,1-1-2 0,-2 1 0 15,0 0 0-15,-1 3 2 0,-2-2 5 16,1 1 3-16,-2 0 6 0,0-1 2 16,-2 2 3-16,1-1-1 0,0 0-5 0,-1-2-6 15,1 2-10-15,-2-1-7 0,2-1-12 16,-1 1-16-16,0 0-21 0,0 1-26 0,1-1-20 15,1-1-19-15,0 1-3 0,0-1 13 16,0 0 13-16,0-1 24 0,0 0 19 16,0 0 19-16,-2 0 13 0,1 0 2 0,0-3 4 15,-1 1 7-15,1 0 5 0,-2 0 9 16,0-3 7-16,2 2 12 0,0 0 17 0,1 0 16 15,0 1 16-15,0-1 15 0,0 2 9 16,0 0-1-16,0 1-11 0,0 2-14 16,1 2-18-16,0 0-10 0,2 4 37 0,3 2 72 15,1 4 58-15,2 3 43 0,1 4 40 0,-1 1 27 16,1 4-28-16,0 2-65 0,-1-1-52 15,0 2-39-15,0 0-35 0,-1-2-33 0,1 3-24 16,0-1-17-16,0-3-9 0,-1 1-9 16,-1-3-5-16,0 2-4 0,-2-3-6 15,-1-2-1-15,-1-3 1 0,1-2-1 0,-3-3 2 16,2-3-1-16,-3-3 2 0,0 1-2 15,0-8-4-15,0 1-3 0,-1-2-5 0,-1-2-2 16,2-2-1-16,3-1 0 0,0-3 1 16,1 1 1-16,2 0 3 0,0-2 1 15,3 0 0-15,-1 1 1 0,2 1 0 0,2 1 1 16,-1 2 0-16,1 0 1 0,1 3 1 15,0 2 1-15,1 0 0 0,1 4 1 0,2 2 1 16,-1 0 2-16,2 4-2 0,2-2 1 16,-1 2 0-16,0-3 1 0,2 1-1 15,-2-2-1-15,0 1 3 0,-1-4-1 0,1-2 1 16,-1-2 0-16,0-2-2 0,-3-3 2 15,0-2-3-15,-1-2-2 0,-3-1 0 0,-3-1-2 16,-1-4-2-16,-4 3-1 0,0 0 2 16,-5 0-1-16,-2 1 2 0,0 4 1 15,-3-1 1-15,-1 3 0 0,0 4-1 0,-2 0-2 16,2 2 1-16,-2 4-3 0,2 2 0 15,0 1 2-15,-2 4 2 0,2 3 5 0,0 0-1 16,1 3 6-16,3 3 4 0,1 2 3 16,3 2 5-16,1-1 2 0,2 3 2 15,1-1 0-15,2-3-4 0,0 3-4 0,3-3-3 16,-1 1-3-16,3-4-3 0,1-1-3 15,3-3-2-15,2 0-1 0,2-6-13 0,2 0-31 16,2-5-90-16,1-3-180 0,2-3-127 16,0-4-114-16,0-1-180 0,1-3-153 0,-2-2-7 15,0-1 125-15,2 1 102 0,-2 0 100 16</inkml:trace>
        </inkml:traceGroup>
        <inkml:traceGroup>
          <inkml:annotationXML>
            <emma:emma xmlns:emma="http://www.w3.org/2003/04/emma" version="1.0">
              <emma:interpretation id="{DDD0C9DA-6347-435A-BF67-E74881D54ACF}" emma:medium="tactile" emma:mode="ink">
                <msink:context xmlns:msink="http://schemas.microsoft.com/ink/2010/main" type="inkWord" rotatedBoundingBox="9523,10096 12730,9525 12880,10367 9673,10939"/>
              </emma:interpretation>
              <emma:one-of disjunction-type="recognition" id="oneOf20">
                <emma:interpretation id="interp28" emma:lang="" emma:confidence="1">
                  <emma:literal/>
                </emma:interpretation>
              </emma:one-of>
            </emma:emma>
          </inkml:annotationXML>
          <inkml:trace contextRef="#ctx0" brushRef="#br1" timeOffset="-390280.3227">4971 5672 17 0,'2'2'249'0,"-1"-1"64"16,1-1 28-16,0 1-4 0,1-1-10 16,0 0-10-16,1 0-34 0,1-1-52 0,1 1-49 15,1-1-41-15,-2-1-29 0,1 2-17 16,-1-2 0-16,1 2 10 0,1-1 19 0,0 1 12 15,-3 0 7-15,1 0-4 0,-1 0-8 16,2 1-3-16,-2 1 0 0,0 1-3 0,3 2 13 16,0 0 22-16,1 2 20 0,-1 3 8 15,3-1-7-15,-2 1 2 0,1 3-12 0,0-1-27 16,-2 3-28-16,1 0-25 0,-1 0-18 15,0 1-20-15,-2 1-17 0,1-1-13 0,-2 0-7 16,-2-3-4-16,-2 3-3 0,0-4-2 16,0-1-1-16,-1-1 0 0,0-2 0 15,-1-2 1-15,0-2-1 0,0-3 0 0,-1-2-1 16,1-3 0-16,-1-4-5 0,0-2-3 15,2-3-4-15,-1-3-9 0,4-4-9 0,-1 0-9 16,3-1-5-16,3 1-3 0,1 1-5 16,3 0 8-16,2 4 7 0,-1 3 8 15,3 3 7-15,2 0 4 0,1 6 8 0,0 3 3 16,2 2 0-16,2 4 3 0,0 4 2 15,2 0 6-15,-1 4 3 0,0-1 4 0,-1 2 3 16,2-1 2-16,-4 2 7 0,0-3 0 16,-1-2 2-16,-3 0-1 0,0-2-2 15,-3-2-1-15,0-4-5 0,-4-2-3 0,2-2-5 16,-1-4-3-16,0-3-4 0,-2-4-2 15,-1-1-4-15,-2-3-2 0,-2-4-5 0,-3 1 0 16,-3-1-1-16,-2-2 0 0,-2 3-1 16,-1 3 1-16,-2 2-2 0,0 2 3 0,1 4 0 15,0 0 1-15,0 3-1 0,1 4 3 16,1 4 3-16,-2 0-1 0,3 5 0 0,0 0-1 15,1 4 3-15,0-2-1 0,3 3 0 16,-1-3 1-16,3 3-1 0,0-4 3 16,0 1-8-16,3-3-26 0,-1-1-61 0,1-2-127 15,1-1-126-15,3-6-88 0,1-4-146 16,2-3-185-16,0-6-61 0,-1 0 64 0,1-3 92 15,0-1 65-15,-1-3 146 0</inkml:trace>
          <inkml:trace contextRef="#ctx0" brushRef="#br1" timeOffset="-389804.2955">5654 5332 249 0,'-2'-1'420'16,"2"1"59"-16,2 3 40 0,-1 3-80 16,2 1-98-16,1 4-54 0,1 2 24 0,1 2 55 15,2 1 49-15,2 3 42 0,1 1 18 16,1-1-10-16,2 4-78 0,0 1-100 0,1 0-71 15,1-1-57-15,-1 2-41 0,2 0-30 16,-2 0-15-16,0-1-10 0,0-1-11 16,-2-1-5-16,-1 1-8 0,-1-1-5 0,-1-2-5 15,-2-1-3-15,-1-3-3 0,-2 0-3 16,-1-6-2-16,0 2-5 0,-1-5-2 0,-1-1-1 15,-1 0-2-15,0-4-1 0,-1-2 0 16,-1-4 0-16,1-2-1 0,-1-1-3 0,-2-5-3 16,0-2-3-16,0-2-4 0,1-1-3 15,2-1-1-15,0-2-6 0,0 1 0 0,2 0-4 16,2 0 1-16,2 2 2 0,1-2 6 15,1 3-1-15,3 0 2 0,0 0 4 0,1 2 2 16,1 2 0-16,1 0-5 0,-2 5 5 16,2 0 2-16,-1 4 0 0,0 3 2 15,1 2-1-15,-2 4 3 0,-1 3 0 0,0 3 0 16,-3 1 3-16,-1 4 2 0,-4 1 1 15,-2 2 0-15,-4 0 1 0,1-2 2 0,-4 2-2 16,-1-2-1-16,0-2-4 0,-2-3-6 16,-1 1-11-16,-1-4-20 0,-1-1-36 15,-2-4-57-15,0-2-103 0,-1-5-154 0,1-1-115 16,1-3-65-16,0-7-105 0,-2 0-118 15,1-3-35-15,1-3 85 0,-2-1 83 0,4-6 63 16,1 1 127-16</inkml:trace>
          <inkml:trace contextRef="#ctx0" brushRef="#br1" timeOffset="-389622.2851">5956 5382 291 0,'17'-4'393'0,"-1"3"64"0,1 4-2 16,0 2-63-16,0 3-76 0,1 2-78 16,-3 2-60-16,1 5-53 0,1-2-33 15,-2 2-22-15,0 2-14 0,0 0-10 0,-1 0-12 16,1 3-10-16,-1-2-12 0,0-1-4 15,-1 1-6-15,0-2-15 0,-2-1-17 0,0-4-25 16,0 0-88-16,-4-4-160 0,-2 0-139 16,-1-2-63-16,-2 0-24 0,-1-4 1 15,0 1 80-15</inkml:trace>
          <inkml:trace contextRef="#ctx0" brushRef="#br1" timeOffset="-389244.2635">6374 5708 175 0,'4'0'387'0,"0"3"64"0,2-3 46 15,-1 1-68-15,0-1-93 0,1-1-88 16,1 0-61-16,3-1-48 0,0-2-33 16,2-2-21-16,3-1-13 0,0-2-13 0,2-1-11 15,1 1-12-15,-1-5-3 0,-1 2 10 16,-1-4 29-16,-3 3 51 0,-1-3 75 0,-3 0 71 15,-2 3 57-15,-3-2 37 0,-3 2 12 16,-2 2-16-16,-2 1-59 0,0 1-59 16,-4 2-59-16,-1 1-50 0,0 1-45 0,-4 4-33 15,1-1-21-15,0 4-14 0,-1 1-6 16,1 4-4-16,1 0-3 0,0 4-2 0,0 2-2 15,1 3 1-15,3 0-2 0,-1 1 0 16,4 3-1-16,0-1 2 0,3 0 0 0,-1 0-1 16,4-2 0-16,0-1-1 0,2-2-4 15,2 0-5-15,1-3-13 0,2 0-29 0,2-4-50 16,2-3-95-16,1-2-151 0,2-4-110 15,2-2-73-15,0-5-114 0,-2-4-126 16,-1 0-39-16,-1-4 84 0,-3 0 75 0,0-2 67 16,-1 1 131-16</inkml:trace>
          <inkml:trace contextRef="#ctx0" brushRef="#br1" timeOffset="-391002.3641">4683 5888 53 0,'-10'-3'404'0,"2"0"65"16,1 0 40-16,1-1-9 0,2 1-109 0,0 2-135 15,1-1-97-15,2 2-59 0,1 0-25 16,1 3 24-16,4 4 85 0,3 2 82 0,1 2 73 15,4 4 71-15,2 4 44 0,3 2-7 0,0 2-73 16,1 1-74-16,2 3-69 0,-1 1-66 16,1-3-52-16,-2 3-34 0,-1-1-22 15,-2-1-15-15,-2-1-6 0,-1 1-5 0,-2-3-8 16,-3-2-6-16,-1-4-3 0,-2 0-1 15,-1-5 0-15,-1-2 1 0,-2-2 5 0,1-2 1 16,-2-4 0-16,-3-2 0 0,-1-4-5 16,-3-2-5-16,-3-5-6 0,-2-3-3 15,-3-6-5-15,-4-2-4 0,-2-7 0 0,-4-2-4 16,1-3-1-16,-4-4-1 0,1-1-1 15,2 0 0-15,1 4 2 0,5 0 0 0,3 3 1 16,3 5 1-16,5 1 1 0,3 4-1 16,2 2-1-16,3 1 2 0,3 3 1 15,3 1 1-15,3 1 1 0,3 2 0 0,2 3 3 16,2 2-2-16,2 1 2 0,3 2 1 15,-1 4-1-15,4 3 4 0,-2 2-1 0,-2 4 2 16,0 1 1-16,-2 2 0 0,-6 3 0 16,-1 2 0-16,-4 0 1 0,-3 0-2 15,-4 2 1-15,-3 0 0 0,-2-1 1 0,-2-2 0 16,-3 0 0-16,1-3 2 0,-2 0-4 15,0-4-7-15,0-2-15 0,-2-2-28 0,1-3-44 16,-1-2-75-16,1-4-128 0,2 1-127 16,1-3-67-16,2-1-42 0,1 0-70 15,2-2-83-15,3 0-17 0,1 2 55 0,1-3 42 16,3 0 47-16,3 1 104 0</inkml:trace>
          <inkml:trace contextRef="#ctx0" brushRef="#br1" timeOffset="-388628.2283">6681 5494 20 0,'1'-5'352'0,"2"3"83"16,-2-1 56-16,1 2-17 0,0 0-72 0,1 2-71 16,0 0-30-16,1 2 31 0,2 2 54 15,-1 0 59-15,2 1 50 0,1 2 11 0,2-1-37 16,-1 2-93-16,1 1-94 0,0-3-83 15,1 3-66-15,0 0-40 0,0-2-27 16,-2 2-13-16,0 0-10 0,-1-2-8 0,-1 1-4 16,-2 0-5-16,-1 0-3 0,0 1-4 15,-1 0-4-15,-1 0-2 0,-1 1-3 0,-1 0-1 16,-1 0-1-16,-1-1-1 0,1-2-1 15,-2 2-1-15,0-4 1 0,1-1-1 16,-1-3 0-16,0-2-1 0,2 0 1 0,-3-4-2 16,-1-2 1-16,1-1-3 0,-1-3 0 15,2-3-1-15,-1-3-2 0,1 0-3 0,2-6-2 16,-1 1-2-16,4-2-4 0,1 0 2 15,-1 1-2-15,4-1 0 0,1 3-1 16,2 2 1-16,2 1 0 0,0 0 1 0,3 2 2 16,-2 3 0-16,2 1 2 0,0 5 2 15,-2-2 0-15,2 3 2 0,0 2 2 0,-2 2 1 16,2 2 1-16,-2 2 0 0,1 3 0 15,-4 1 1-15,1 3 0 0,0 3 0 0,-4-1 2 16,0 4 1-16,-1 1 1 0,-2 0-3 16,0 0 0-16,-3 1-3 0,1-3-1 0,-1-1-5 15,0-3 0-15,2-1-3 0,-2-3-1 16,1-1-1-16,2-4-1 0,-2 0 1 0,2-4-2 15,1-2-1-15,0-2 0 0,2-4-3 16,1-1-1-16,-1-4 0 0,1-2 1 16,2 0 2-16,-1 0 0 0,1 0 4 0,2 1 1 15,-1 2 3-15,1 5 1 0,0-1 1 16,-1 2 2-16,1 4 0 0,-2 0 0 0,2 4 2 15,2 4 2-15,-1-1 2 0,2 6 3 16,1 1 1-16,-1 2 1 0,-1 1 0 16,1 3 0-16,0-2 0 0,-3 1-3 0,0 1 0 15,-1-2-3-15,-2 0-11 0,-3-1-32 16,1-2-69-16,-2-2-158 0,-1-1-155 0,-1-6-135 15,-2-1-215-15,0-2-146 0,-1-3-25 16,0-1 105-16,2-2 131 0,0-3 122 16</inkml:trace>
          <inkml:trace contextRef="#ctx0" brushRef="#br1" timeOffset="-388162.2016">7630 5337 371 0,'2'-9'471'0,"1"2"40"0,1-3 23 15,2-2-111-15,-1 2-155 0,-1-2-103 16,2 0-48-16,-2 1-12 0,-1 1 15 0,0-2 50 16,-1 2 77-16,-2 2 54 0,0 0 30 0,0 1 8 15,0 1-12-15,-2 0-42 0,-1 3-71 16,-1 0-59-16,-2 1-45 0,1 0-33 15,-4 4-27-15,0 2-17 0,-2 0-13 16,-2 3-8-16,1 2-6 0,-2 0-2 0,2 4-2 16,-2 0 4-16,2 3-3 0,1-1 0 0,0 1-1 15,3-2-1-15,1 2-2 0,3-5-4 16,1 1 3-16,1-3 2 0,4 0 0 15,2-1 5-15,1-4 5 0,4 0 4 16,3-2 2-16,5 0 4 0,2-4 5 0,0 1 2 16,4-1 5-16,2-1 4 0,1 2 7 15,0 0 2-15,2 1 0 0,-3 1-4 0,-1 2 1 16,-2 0-2-16,-2 4-6 0,-4-1-1 15,-3 1-2-15,-2 3-3 0,-5 2-1 16,-3-1-5-16,-6 1-2 0,-2 3-5 0,-6 0-3 16,-4 1-3-16,-3-1-11 0,-4 1-20 0,-1-2-33 15,-2-2-65-15,-1-4-136 0,1 0-142 16,-1-5-84-16,1-1-47 0,2-4-85 15,1-1-80-15,1-1-22 0,3-2 60 0,3 0 46 16,4 0 42-16,3-5 103 0</inkml:trace>
        </inkml:traceGroup>
        <inkml:traceGroup>
          <inkml:annotationXML>
            <emma:emma xmlns:emma="http://www.w3.org/2003/04/emma" version="1.0">
              <emma:interpretation id="{1261FDE4-0130-43EA-BCA3-8716C3ED9688}" emma:medium="tactile" emma:mode="ink">
                <msink:context xmlns:msink="http://schemas.microsoft.com/ink/2010/main" type="inkWord" rotatedBoundingBox="13466,9603 14638,9394 14695,9716 13523,9925"/>
              </emma:interpretation>
              <emma:one-of disjunction-type="recognition" id="oneOf21">
                <emma:interpretation id="interp29" emma:lang="" emma:confidence="1">
                  <emma:literal/>
                </emma:interpretation>
              </emma:one-of>
            </emma:emma>
          </inkml:annotationXML>
          <inkml:trace contextRef="#ctx0" brushRef="#br1" timeOffset="-387154.1439">8513 5048 42 0,'0'-1'287'0,"0"-1"70"0,0 1 34 0,0 1-14 15,0-1-29-15,0 0-43 0,0 1-55 16,0 0-59-16,-2 1-54 0,1 0-40 0,1-1-27 15,0 1-16-15,0-1-1 0,0 3 6 16,0-2 17-16,0 1 36 0,3 1 75 16,-2 1 78-16,2 2 65 0,1 1 45 0,0 0 29 15,-1 3 0-15,1 1-59 0,-1 0-66 16,1 1-68-16,-2-2-50 0,1 3-42 0,-1 0-34 15,-1-4-22-15,2 3-18 0,-2-1-9 16,0-2-10-16,2 1-8 0,-1-3-4 0,-1 2-6 16,0-2-2-16,2 1-1 0,3 0-4 15,-2-1-1-15,3 2-1 0,1-2 2 16,1 1-1-16,2 0 1 0,5 0-1 0,-1 0 2 15,1-2-1-15,2-2 0 0,0-1 1 16,-2-3-1-16,1-1 0 0,-2-4 1 0,-1-2-1 16,-5-3-1-16,1-6-1 0,-3 1 1 15,-3-3 1-15,-1-2-1 0,-2-1 0 0,-2 1 0 16,-1 0 1-16,0 2 0 0,-1 5-1 15,0 0 1-15,0 4-1 0,2 2-5 0,0 2 2 16,-1 4-1-16,1 2 1 0,1 4 0 16,3 2-1-16,-1 5 4 0,4-2-1 0,2 3 0 15,2 2-1-15,1-4 0 0,1 2 2 16,1-2-2-16,0-1 0 0,1-3-1 15,1-3 3-15,0-1-1 0,0-3 1 0,1-4 2 16,-1-2 3-16,0-3-1 0,-3-4-1 16,-1-1 1-16,-1 0-1 0,-2-3 0 15,-2-3-1-15,-2 1 2 0,-3-1 2 0,-2-2 1 16,-2 4 0-16,-1 1-5 0,-2 1 0 15,-1 2-2-15,2 2 0 0,-2 4-3 16,0 0-1-16,2 5-1 0,-2-1-8 0,1 2-8 16,1 2-23-16,1 2-34 0,1 2-66 0,0-1-127 15,3 3-136-15,3-1-77 0,2 2-33 16,5-3-31-16,0 0-60 0,2 2-19 0,2-2 15 15,0 2 19-15,1 0 17 0,3-2 50 16,1-1 114-16</inkml:trace>
          <inkml:trace contextRef="#ctx0" brushRef="#br1" timeOffset="-386750.1209">9284 5063 265 0,'8'1'376'0,"-1"2"76"16,0-2-18-16,1 2-40 0,2-1-55 0,-1 0-60 16,2 0-62-16,0-1-27 0,2 0 14 15,1-2 32-15,1 0 25 0,1-5 17 16,2 2 2-16,0-2-31 0,0-4-48 0,-2 1-50 15,0-1-29-15,-1-2-19 0,0 0-13 16,-4-2 4-16,-2 2 13 0,-3-3 15 0,-2 0 8 16,-4 1-1-16,-1 1-1 0,-3-1-10 15,-3 1-14-15,-2 2-19 0,0 1-15 0,-1 3-11 16,-2 2-12-16,-1 1-10 0,0 3-11 15,-1 2-8-15,-1 1-7 0,1 3-4 0,0 4-1 16,1 2 6-16,-1 2-3 0,1 3-1 16,2 2 2-16,2 2 0 0,0-1 1 0,3 3-4 15,3-1 3-15,1 1 1 0,2 0-1 16,3-2 1-16,1-2-2 0,5 1-3 15,0-3-2-15,5-2-2 0,3-2 1 0,3-2-1 16,4-3 0-16,2-3 1 0,1-2-1 16,1-5-1-16,1 0-6 0,-1-3-9 0,-1 2-12 15,-3-3-18-15,-3 1-28 0,-2 0-43 16,-4 0-88-16,-2-1-136 0,-2 1-110 0,-4-1-63 16,-2 1-148-16,-2 0-157 0,-2-1-17 15,-2 2 86-15,-1 0 90 0,0-1 66 16,-1 2 165-16</inkml:trace>
        </inkml:traceGroup>
        <inkml:traceGroup>
          <inkml:annotationXML>
            <emma:emma xmlns:emma="http://www.w3.org/2003/04/emma" version="1.0">
              <emma:interpretation id="{CFC302F6-971D-4933-B2CC-E2F1D33B9A0B}" emma:medium="tactile" emma:mode="ink">
                <msink:context xmlns:msink="http://schemas.microsoft.com/ink/2010/main" type="inkWord" rotatedBoundingBox="15148,9139 17426,8733 17517,9245 15239,9651"/>
              </emma:interpretation>
              <emma:one-of disjunction-type="recognition" id="oneOf22">
                <emma:interpretation id="interp30" emma:lang="" emma:confidence="1">
                  <emma:literal/>
                </emma:interpretation>
              </emma:one-of>
            </emma:emma>
          </inkml:annotationXML>
          <inkml:trace contextRef="#ctx0" brushRef="#br1" timeOffset="-385601.0551">11189 4660 309 0,'1'0'433'0,"0"-1"57"15,1 1 4-15,-2-1-74 0,0-2-107 16,-2 2-90-16,2-1-49 0,-2-1-8 16,2 2 30-16,-2-2 51 0,1 1 45 0,-2-1 32 15,2 2 8-15,-2-2-13 0,2 2-37 16,-2 0-47-16,0-2-42 0,0 2-35 0,1 0-29 15,-1 1-24-15,0 0-21 0,0 0-19 16,-2 1-16-16,-1 2-11 0,-1 0-7 16,-2 4-9-16,-2-1 0 0,-2 4 0 0,0 1 6 15,0 1 4-15,2 1 2 0,2 2 0 16,2 0-4-16,0 0-5 0,1 1-6 0,2 0-8 15,2 0-5-15,0 1-2 0,2-1-1 16,2-1 0-16,2-1 1 0,0-2-1 16,4-2-2-16,2-2 1 0,2-1 0 0,3-4 0 15,3-3-6-15,1-2-3 0,5-2-2 16,-1-6-4-16,0 1-3 0,1-4-3 0,-4 0 1 15,-2-3 5-15,-3 3 2 0,-2-3 5 16,-4-2 4-16,-2 3 2 0,-3-1 2 0,-1 1 4 16,-3 2 1-16,-1 0 6 0,-2 2 5 15,0 2 5-15,-1 0 1 0,0 3 1 0,0 1-3 16,1 3-7-16,0-1-5 0,1 0-5 15,0 3-3-15,2 3-3 0,0 3-1 16,2 1 0-16,0 5 0 0,1-1 0 0,1 4 1 16,3-2 1-16,0 4 0 0,0 1-1 15,1-2 1-15,0 1-1 0,1-2-2 0,0-1-6 16,0-1-20-16,0 0-39 0,1-4-76 15,1-2-140-15,-1-2-134 0,-1-4-81 16,-1-2-144-16,1-5-184 0,-2-5-44 0,-3 0 79 16,0-5 102-16,-1-1 70 0,-2-1 155 15</inkml:trace>
          <inkml:trace contextRef="#ctx0" brushRef="#br1" timeOffset="-385279.0367">11454 4611 248 0,'4'3'453'16,"3"0"51"-16,0 1 29 0,1 2-45 15,0 0-113-15,3 1-33 0,0 1 22 0,2 0 40 16,1 1 48-16,-1 0 22 0,2 1-12 15,-1-3-72-15,1 2-85 0,0 1-82 16,-1-3-68-16,1-1-48 0,-2 1-35 0,0-1-25 16,-2-1-17-16,0-1-10 0,0 0-6 15,-2-3-7-15,0 1-1 0,0-2-2 0,-3 0-1 16,3-1-1-16,-1 0 0 0,0-3 1 15,0 1-1-15,-1-1 0 0,2-4-1 0,-1 0 1 16,0 2-2-16,2-6 0 0,-2 1 0 16,0-3-5-16,-1 2 0 0,1-4-9 0,-2 4-17 15,-1 1-22-15,-2-1-42 0,1 0-87 16,-1 1-129-16,0 1-113 0,-2-1-59 15,2 2-28-15,0-1-40 0,-1 2-36 0,2-2-31 16,1 3 17-16,0 1 20 0,5 0 25 16,1 0 64-16,1 0 120 0</inkml:trace>
          <inkml:trace contextRef="#ctx0" brushRef="#br1" timeOffset="-384859.0126">12099 4567 257 0,'3'8'433'0,"1"1"53"0,0-2 38 0,1-1-77 16,2-2-100-16,2 0-46 0,-1 0 19 15,3-2 29-15,1-2 27 0,3 0 12 0,5-4-16 16,2-2-58-16,0-4-91 0,2-1-80 16,1-1-61-16,-2-3-36 0,1 0-20 0,-4-2-9 15,0-1-5-15,-4 0-1 0,-3 1 4 16,-5-1 20-16,-1-2 27 0,-6 4 25 15,-2 2 20-15,-3 0 14 0,-3 1 5 0,-3 3-6 16,-2 0-20-16,-3 4-21 0,-3 3-20 16,1-1-12-16,-1 4-11 0,0 0-10 0,1 1-6 15,0 4-3-15,1 1-2 0,0 4 0 16,3 3 1-16,-2 3 1 0,2 4 1 0,-1 1 2 15,3 4 3-15,0 3 1 0,2-1 0 16,1 1-2-16,2 1-2 0,3-1 0 0,5-1 0 16,2-3-1-16,3-3-1 0,4-1-1 15,1-5 0-15,5-2-1 0,0-7-6 0,5 0-11 16,5-8-7-16,1-2-14 0,5-6-17 15,-1-2-20-15,1 1-26 0,-1-1-19 16,-5-1-23-16,-2 2-31 0,-4 2-45 0,-3 0-75 16,-3 3-85-16,-4 1-64 0,-3 1-27 15,-3 1 1-15,1 2-8 0,-5-2-51 0,-2 2-65 16,-3 1-2-16,-3 1 7 0,-1-1 16 15,-1 1 55-15</inkml:trace>
          <inkml:trace contextRef="#ctx0" brushRef="#br1" timeOffset="-386178.0881">10197 4611 107 0,'-3'-10'448'0,"2"0"55"0,0 3 31 0,1 0 26 15,0 2-162-15,0 2-135 0,1 1-59 16,2 2 55-16,2 2 100 0,2 6 84 0,3 3 40 16,2 4 20-16,2 3-11 0,2 4-86 15,1 0-117-15,1 3-98 0,0 2-59 0,-1-1-35 16,0-1-21-16,-2 2-17 0,-1-2-10 15,-2 0-9-15,-2-2-8 0,-2-1-8 16,-2 0-6-16,-4-5-6 0,1-1-3 0,-1-2-2 16,-2-5 0-16,0 0-2 0,0-3-2 15,0-3-9-15,-3-3-8 0,1-3-10 0,-2-3-8 16,2-2-11-16,-1-2-7 0,1-4-2 15,2 1 3-15,0-3 6 0,3 0 3 16,3-2 9-16,1 1 7 0,1-1 7 0,1 2 6 16,1 2 1-16,2 1 3 0,2 0 2 15,0 3 0-15,1 1 0 0,3 3-1 16,-2 2 2-16,2 3 1 0,0 2 1 0,1 5 1 15,-1 0 1-15,2 4 1 0,-1 1 1 16,-3 4 3-16,2-2-1 0,-3 3 1 0,-1 0-1 16,-2 0-4-16,-1-1-20 0,-2-1-55 15,-1-2-117-15,-1-2-174 0,0-4-113 0,0-1-118 16,-2-3-186-16,1-4-117 0,-2-3 30 15,1-1 124-15,2-5 88 0,1 0 108 16</inkml:trace>
        </inkml:traceGroup>
        <inkml:traceGroup>
          <inkml:annotationXML>
            <emma:emma xmlns:emma="http://www.w3.org/2003/04/emma" version="1.0">
              <emma:interpretation id="{FEA2BB8E-EB37-4EE5-9E01-8F056DCC6DD5}" emma:medium="tactile" emma:mode="ink">
                <msink:context xmlns:msink="http://schemas.microsoft.com/ink/2010/main" type="inkWord" rotatedBoundingBox="18159,8500 21377,7927 21488,8549 18270,9123"/>
              </emma:interpretation>
              <emma:one-of disjunction-type="recognition" id="oneOf23">
                <emma:interpretation id="interp31" emma:lang="" emma:confidence="1">
                  <emma:literal/>
                </emma:interpretation>
              </emma:one-of>
            </emma:emma>
          </inkml:annotationXML>
          <inkml:trace contextRef="#ctx0" brushRef="#br1" timeOffset="-384105.9696">13575 4269 28 0,'-2'-2'400'0,"1"-2"69"16,1-2 41-16,-2 2-2 0,2-3-100 15,-1 1-140-15,0-3-83 0,1 3-29 0,0-1 13 16,-2 1 29-16,1-4 37 0,0 3 29 15,-1 0 22-15,-1-2 8 0,2 1-7 16,-2 1-17-16,-1 0-25 0,0 1-28 0,-3-1-34 16,-1 2-38-16,-2 0-43 0,1 1-36 15,-4 2-26-15,0 2-16 0,-3 0-10 0,0 2-6 16,1 3-3-16,-3 1 0 0,1 0-3 15,2 0-1-15,0 4-2 0,0-2 0 16,1 3 1-16,0-1-4 0,2 0 2 0,1 3 1 16,0 0 2-16,1 0-1 0,2-1-1 15,3 2 1-15,1-2-1 0,1 0-2 0,1-2 2 16,4 1 0-16,2 1 1 0,1-4 1 15,5 1 3-15,1-1 3 0,3-2 0 0,4-2 1 16,2 0 2-16,2-1 3 0,3-3 0 16,0 0 2-16,1 0 2 0,2 0 3 0,-2-1 2 15,0-1 3-15,-1 2-1 0,-3 2 6 16,0-1 4-16,-5 0 4 0,0 1 3 15,-3 1 1-15,-3 1 0 0,-2-1-1 0,-2 4-3 16,-3-2-4-16,-2 1-5 0,-2 0-3 16,-6 3-6-16,-1-1-4 0,-4 0-4 0,-1 1-4 15,-3 0-1-15,-2-1-4 0,-1 1-2 16,-1-1-9-16,1-1-8 0,-1 0-24 15,1 0-28-15,3-2-41 0,1-1-77 0,2-2-139 16,4 0-120-16,1-5-55 0,3 0-68 16,1-1-127-16,3-3-95 0,1-2 51 0,3 2 80 15,3-2 49-15,3-1 85 0</inkml:trace>
          <inkml:trace contextRef="#ctx0" brushRef="#br1" timeOffset="-383673.9449">13973 4174 355 0,'7'-4'478'0,"0"-2"42"0,-1 1 34 16,-4 0-66-16,1 2-87 0,-2 1-40 15,1 0-2-15,-2 2 15 0,-2 0 13 0,1 2-2 16,-2 2-35-16,-2 1-46 0,-1 4-41 15,-1 0-39-15,-1 4-36 0,0 0-34 16,0 4-37-16,1 0-37 0,1 0-26 0,1 0-20 16,-1-1-11-16,5 2-10 0,0-1-4 15,1 2-2-15,2-3-2 0,2-1 0 0,3 0-1 16,3-3-1-16,2-2 1 0,3-1-3 15,2-6 1-15,1 1-2 0,2-8 1 16,2-2-1-16,-1-3 1 0,-2-3-3 0,-1-2 2 16,-4-2 0-16,-3-1 1 0,-4-1 1 15,-4-2 2-15,-2 3 1 0,-4-1-1 0,-2 0-1 16,-2 3 4-16,-4-1-1 0,-3 2-3 15,-2 0 1-15,-1 4-1 0,-2 0-1 16,0 3-2-16,-1 1 0 0,0 0-3 0,3 2-4 16,1-2-13-16,2 4-25 0,2 0-48 15,2 0-89-15,2 0-147 0,4 0-117 0,2-1-62 16,5-1-56-16,1-1-95 0,3 0-83 15,3-1 36-15,-1-1 63 0,4-1 41 16,2-2 67-16,-2 0 132 0</inkml:trace>
          <inkml:trace contextRef="#ctx0" brushRef="#br1" timeOffset="-383427.9308">14193 3881 6 0,'3'-5'414'16,"0"0"65"-16,0 2 35 0,-1-1 22 0,1 0-126 15,0 2-151-15,1 2-91 0,0 3-11 16,2 4 78-16,0 1 77 0,3 6 69 15,0 3 58-15,1 5 31 0,1 1-17 0,0 3-87 16,3 3-84-16,-1 2-72 0,1 0-62 0,1-1-46 16,0 1-36-16,-1 0-24 0,0 0-15 15,0-4-10-15,-2 0-10 0,-1 0-16 0,-1-5-38 16,-2-3-86-16,0-3-179 0,-2-5-136 15,-1-6-160-15,-1-4-218 0,-1-4-113 16,1-6 6-16,-1-2 134 0,3-7 114 0,-2-1 151 16</inkml:trace>
          <inkml:trace contextRef="#ctx0" brushRef="#br1" timeOffset="-383137.9142">14515 3970 410 0,'4'0'477'0,"2"-2"40"16,-1 4 32-16,4 0-72 0,0 3-67 15,2 1-6-15,2 3 28 0,-1 0 40 0,3-1 28 16,3 4-16-16,0-1-76 0,1 2-88 15,2-1-80-15,-1 0-68 0,2 1-55 0,-1-1-38 16,0 0-23-16,-4-3-17 0,1 0-9 16,-3-2-13-16,-2 1-3 0,-2-3-7 0,-2-2 1 15,-2-3 0-15,2 0-1 0,-4 0 0 16,1-6-3-16,-1-4 2 0,-1 0-3 15,0-3-2-15,0-3-2 0,-1-2 1 0,0-1-2 16,0 2-3-16,-2-2-11 0,-1 2-16 16,0-2-30-16,-1 3-54 0,1 0-93 0,-2 1-145 15,2 1-113-15,0 1-58 0,2 0-61 16,0 2-108-16,0 1-80 0,2 0 55 15,1 1 71-15,4 1 50 0,0 1 79 0</inkml:trace>
          <inkml:trace contextRef="#ctx0" brushRef="#br1" timeOffset="-382749.8921">15157 3909 85 0,'4'10'378'16,"3"2"67"-16,0-3 47 0,1-2-30 0,1-1-94 15,0-1-102-15,2-1-69 0,2-2-44 16,-1-2-26-16,0 0-13 0,4-2-10 0,0-3-13 15,2-1-13-15,3-3-21 0,-2-2-18 16,2-1-16-16,-4-1-7 0,1-1 7 16,-3-1 20-16,-1 2 39 0,-4-3 76 0,-2 3 84 15,-2-1 67-15,-5 2 36 0,-1 2 1 16,-6 1-23-16,-2 0-65 0,-3 3-77 0,-1 2-57 15,-3 3-36-15,-3 1-15 0,1 1-13 16,-2 3-7-16,0 1-3 0,1 4-10 0,0-1-10 16,1 4-10-16,1 1-7 0,1 3-6 15,1 0-2-15,3 1-1 0,1 2-3 0,4 0-2 16,1 1-1-16,5-1 2 0,5 3-7 15,1-4-7-15,4 0-14 0,4 1-27 16,2-5-42-16,5 0-73 0,2-3-93 0,2-2-104 16,4-3-72-16,3-2-22 0,-1-4 2 0,5-1 2 15,-2-5 1-15,-1 0 17 0,-1-4-5 16,-4 1-39-16,-2-4-23 0,-2 0 37 15,-2 0 78-15,-1-2 88 0</inkml:trace>
          <inkml:trace contextRef="#ctx0" brushRef="#br1" timeOffset="-382245.8632">15787 3893 222 0,'10'-8'377'0,"-1"0"69"0,-2 2 2 0,-1 0-37 16,-1-1-63-16,-1 1-74 0,1 1-48 15,-4 0 2-15,2 1 45 0,-3 0 58 0,0 0 55 16,0 0 40-16,-2 0 9 0,1 1-30 16,-2 0-68-16,2 2-74 0,-1 1-65 0,1-2-52 15,-2 2-46-15,2 2-36 0,-2-1-27 16,0 2-7-16,1 2-8 0,-1 1-2 15,-3 2 1-15,1 1 4 0,-1 2 0 0,0 2-4 16,-1 2 2-16,-2 1-7 0,1 1-2 16,0 0-3-16,0 0 1 0,1 0-2 0,-1 1-1 15,1-3 1-15,0 0-3 0,1-2 0 16,4-2-5-16,-1-2 1 0,0-2-3 15,3-1 2-15,0-3 1 0,3-1-1 0,2-4-1 16,4-2-3-16,4-5-3 0,5-3-5 16,1-3-1-16,5-4-2 0,1-1 1 0,-3-4 2 15,1 1 3-15,-4-5 1 0,-2-2 2 16,-4-2 1-16,0 0 1 0,-5-4 2 0,-4-1-2 15,-1 0 3-15,-3 2 1 0,-1 0 4 16,-2 2 3-16,0 2 5 0,-2 4 7 0,-1 2 6 16,2 5 7-16,0 1 4 0,0 7-1 15,0 1-6-15,1 3-5 0,0 4-5 0,0 2-9 16,1 4-6-16,-1 8-3 0,1 2 2 15,2 5 0-15,0 5 1 0,0 1 1 16,3 3 0-16,1 2 1 0,2 1-2 0,-1-2-1 16,2 0-1-16,0 2-2 0,4-2-5 15,-1 1-14-15,2-2-21 0,0 1-49 0,4-5-111 16,-1-1-201-16,3-3-134 0,-2-4-221 15,5-3-194-15,-1-3-64 0,2-4 49 16,4-3 170-16,2-4 121 0,1 1 226 0</inkml:trace>
          <inkml:trace contextRef="#ctx0" brushRef="#br1" timeOffset="-382127.8565">16398 3885 257 0,'16'2'534'0,"1"-2"89"0,-5 1 119 15,1 1 106-15,-2 0-149 0,0-1-79 16,-3 2-74-16,0 0-61 0,-1 0-105 0,-2-2-109 16,0 2-102-16,-3-2-92 0,-2 1-102 0,2-2-202 15,-1 0-180-15,-1 0-295 0,0 0-202 16,-3 0-88-16,-2-2-2 0,-2-2 148 15,-1 2 147-15,-1 0 281 0</inkml:trace>
        </inkml:traceGroup>
      </inkml:traceGroup>
    </inkml:traceGroup>
    <inkml:traceGroup>
      <inkml:annotationXML>
        <emma:emma xmlns:emma="http://www.w3.org/2003/04/emma" version="1.0">
          <emma:interpretation id="{BD840D9F-3460-456E-A22E-5BA2E18CE15C}" emma:medium="tactile" emma:mode="ink">
            <msink:context xmlns:msink="http://schemas.microsoft.com/ink/2010/main" type="paragraph" rotatedBoundingBox="2827,12748 9333,11603 9550,12835 3044,13981" alignmentLevel="1"/>
          </emma:interpretation>
        </emma:emma>
      </inkml:annotationXML>
      <inkml:traceGroup>
        <inkml:annotationXML>
          <emma:emma xmlns:emma="http://www.w3.org/2003/04/emma" version="1.0">
            <emma:interpretation id="{07C80B5C-0552-442D-BAC7-4C7363FF0AB7}" emma:medium="tactile" emma:mode="ink">
              <msink:context xmlns:msink="http://schemas.microsoft.com/ink/2010/main" type="line" rotatedBoundingBox="2827,12748 9333,11603 9550,12835 3044,13981"/>
            </emma:interpretation>
          </emma:emma>
        </inkml:annotationXML>
        <inkml:traceGroup>
          <inkml:annotationXML>
            <emma:emma xmlns:emma="http://www.w3.org/2003/04/emma" version="1.0">
              <emma:interpretation id="{D9494159-A039-41A7-A2B4-113F6BF66845}" emma:medium="tactile" emma:mode="ink">
                <msink:context xmlns:msink="http://schemas.microsoft.com/ink/2010/main" type="inkWord" rotatedBoundingBox="2889,13102 4562,12808 4717,13686 3044,13981"/>
              </emma:interpretation>
              <emma:one-of disjunction-type="recognition" id="oneOf24">
                <emma:interpretation id="interp32" emma:lang="" emma:confidence="1">
                  <emma:literal/>
                </emma:interpretation>
              </emma:one-of>
            </emma:emma>
          </inkml:annotationXML>
          <inkml:trace contextRef="#ctx0" brushRef="#br0" timeOffset="-70215.016">-1067 8611 186 0,'-4'-7'417'0,"0"-1"52"0,-2 2 39 16,1 1-42-16,-1 2-137 0,1-1-100 15,-1 4-61-15,-1 0-20 0,2 0 0 0,-2 0 19 16,3 0 26-16,-2 4 17 0,1-1 9 15,2 2 16-15,2 0 13 0,1 2 8 0,4 2 12 16,1 3 14-16,2 1 8 0,4 2-22 16,2 2-32-16,0-1-38 0,4 4-43 0,2 1-43 15,0-1-29-15,2 1-21 0,1 0-17 16,-1-1-8-16,-1 1-6 0,0-1-7 15,-5 0-10-15,-2-3-7 0,-2 1-10 0,-2-3-19 16,-5-3-21-16,-1 0-32 0,-3-5-64 16,-6-2-145-16,-2-4-150 0,-3-4-86 0,-3-7-105 15,-2-6-133-15,-5-4-104 0,-2-3 60 16,-4-5 109-16,0-5 71 0,-2-6 112 15</inkml:trace>
          <inkml:trace contextRef="#ctx0" brushRef="#br0" timeOffset="-70057.007">-1162 8462 102 0,'13'-10'415'0,"3"4"65"0,6 4 41 0,6 4-26 16,3 4-87-16,6 2-111 0,5 5-72 15,2 3-39-15,1 2-25 0,0 4-21 0,-1 0-22 16,-1 1-25-16,-3 1-27 0,-4-1-33 16,-5 2-47-16,-3 0-53 0,-3-2-43 0,-8-2-108 15,-4-3-194-15,-9 1-130 0,-5-5-43 16,-8-2 6-16,-2-6 16 0,-4-3 91 15</inkml:trace>
          <inkml:trace contextRef="#ctx0" brushRef="#br0" timeOffset="-69896.9978">-848 8513 395 0,'4'-9'476'0,"3"-1"42"0,2 1 25 15,2 0-108-15,4 1-154 0,1-2-97 16,1 1-61-16,4-2-35 0,1 0-27 0,3-2-16 16,0 0-19-16,2 0-20 0,3-2-23 15,3-1-27-15,2-3-79 0,-4 2-179 0,0-2-144 16,-5 2-66-16,-3 0-24 0,1 0-1 15,-5 2 68-15</inkml:trace>
          <inkml:trace contextRef="#ctx0" brushRef="#br0" timeOffset="-71002.0611">-2012 8827 247 0,'-5'-13'484'0,"1"2"41"15,1 2 24-15,3 5 5 0,3 0-202 16,4 4-46-16,5 4 16 0,4 3 47 0,6 4 50 16,6 4 36-16,2 4-7 0,3 4-67 15,4 2-79-15,0 3-76 0,3 2-68 0,0 2-55 16,0-1-41-16,-3 2-25 0,-1-1-15 15,-3-2-12-15,-1 1-4 0,-5-1-7 0,-2-2-14 16,-3-2-34-16,-3-3-69 0,-5 0-143 16,-4-4-146-16,-4-4-119 0,-7-3-194 15,-4-4-152-15,-8-4-27 0,-3-2 89 0,-4-6 117 16,-3-4 109-16</inkml:trace>
          <inkml:trace contextRef="#ctx0" brushRef="#br0" timeOffset="-70837.0517">-1803 9131 236 0,'-1'-5'445'0,"1"-1"42"0,0 1 26 15,3-1-34-15,1 0-182 0,1-1-119 16,2-3-69-16,3 0-39 0,1-1-24 16,3-2-20-16,-1-1-13 0,4-2-21 0,-1-1-66 15,2-1-133-15,-1 1-166 0,-1 1-87 16,-1-2-44-16,2 4-10 0,-2-3 47 0</inkml:trace>
          <inkml:trace contextRef="#ctx0" brushRef="#br0" timeOffset="-70510.033">-1357 8922 310 0,'8'7'453'16,"0"-2"44"-16,-1 0 28 0,0-2-75 0,1-3-163 16,1-2-99-16,-2-2-62 0,-1-3-37 15,1 0-26-15,-1-6-18 0,-1-1-12 0,-1-2-14 16,-1-2-6-16,0-1-6 0,-3-1-3 15,-3-2 0-15,-1 3 0 0,-1 0 1 16,-2 4 13-16,1 1 18 0,-1 4 16 0,0 3 12 16,1 2 4-16,-1 4 2 0,0 2-11 15,1 4-17-15,-1 4-10 0,2 2 3 0,1 5 10 16,0 3 11-16,2 0 11 0,2 1 6 15,2 2-2-15,3 0-12 0,1-1-16 16,1 1-11-16,1-3-12 0,1-2-9 0,4-1-5 16,-1-1-15-16,2-2-23 0,0-3-41 15,1-2-49-15,1-3-35 0,1-5-41 0,1-3-85 16,-2-1-125-16,-1-5-108 0,0 0-29 15,-2-1-6-15,1-3 20 0,-1-1 85 16</inkml:trace>
        </inkml:traceGroup>
        <inkml:traceGroup>
          <inkml:annotationXML>
            <emma:emma xmlns:emma="http://www.w3.org/2003/04/emma" version="1.0">
              <emma:interpretation id="{E355DAB4-8E45-42C8-A802-43A171C8E568}" emma:medium="tactile" emma:mode="ink">
                <msink:context xmlns:msink="http://schemas.microsoft.com/ink/2010/main" type="inkWord" rotatedBoundingBox="6603,12083 9333,11603 9545,12807 6815,13287"/>
              </emma:interpretation>
            </emma:emma>
          </inkml:annotationXML>
          <inkml:trace contextRef="#ctx0" brushRef="#br0" timeOffset="13895.7948">1813 8444 328 0,'1'-11'411'0,"-2"1"42"0,-1 0 32 15,1 2-109-15,-2 2-128 0,2 1-75 0,-1 0-42 16,0 1-36-16,2 3-27 0,-2-1-19 16,1 1-10-16,0-1-9 0,1 2-10 0,-2 0-5 15,2 0-5-15,2 0-4 0,-1 3-3 16,2-1-1-16,-1 2 4 0,4 1 2 15,-1 0 2-15,2 1-1 0,0 1 4 0,3 3-2 16,-1-1-1-16,2 0 6 0,3 2 4 16,0 1 3-16,1 2 2 0,2 0 2 0,-1 1 2 15,1 3-3-15,0-2 0 0,1 0 0 16,-1 0 1-16,-1 1 6 0,1-4 5 15,1 2 7-15,-2-4 11 0,1-1 15 0,1-1 11 16,-1-3 20-16,3-1 26 0,2-3 25 16,2-4 24-16,5-3 18 0,4-4 7 0,3-3-8 15,5-5-17-15,3-6-23 0,6-4-29 16,2-7-25-16,7-5-17 0,5-7-17 15,6-6-13-15,4-7-7 0,7-4-10 0,4-6-13 16,9-5-12-16,5-4-30 0,5-7-65 0,5-4-107 16,1-3-105-16,0-3-73 0,-1 3-35 15,-1 0-12-15,-2 5-2 0,-5 6-25 16,-5 6-73-16,-5 7-20 0,-9 7-10 0,-5 7 12 15,-7 6 48-15</inkml:trace>
        </inkml:traceGroup>
      </inkml:traceGroup>
    </inkml:traceGroup>
    <inkml:traceGroup>
      <inkml:annotationXML>
        <emma:emma xmlns:emma="http://www.w3.org/2003/04/emma" version="1.0">
          <emma:interpretation id="{426B4D95-97BB-418A-9818-BEB8BC20CC34}" emma:medium="tactile" emma:mode="ink">
            <msink:context xmlns:msink="http://schemas.microsoft.com/ink/2010/main" type="paragraph" rotatedBoundingBox="5746,13541 25591,8675 25989,10299 6144,15165" alignmentLevel="3"/>
          </emma:interpretation>
        </emma:emma>
      </inkml:annotationXML>
      <inkml:traceGroup>
        <inkml:annotationXML>
          <emma:emma xmlns:emma="http://www.w3.org/2003/04/emma" version="1.0">
            <emma:interpretation id="{C05E1E28-A4D4-4C53-B252-DB6DD3B37D08}" emma:medium="tactile" emma:mode="ink">
              <msink:context xmlns:msink="http://schemas.microsoft.com/ink/2010/main" type="inkBullet" rotatedBoundingBox="5865,14029 7045,13740 7324,14875 6144,15165"/>
            </emma:interpretation>
          </emma:emma>
        </inkml:annotationXML>
        <inkml:trace contextRef="#ctx0" brushRef="#br0" timeOffset="26269.5025">1645 9451 118 0,'-11'-7'380'0,"1"0"47"0,-1 0 32 0,0 1-21 16,-1 0-116-16,1 0-95 0,-1-1-64 16,-1 2-37-16,-1 1-29 0,1-3-25 15,-1 2-18-15,-1 0-11 0,1 2 0 0,0-3 7 16,1 2 13-16,-1 1 19 0,1-1 9 15,1 0 6-15,-2 2 3 0,2 1-3 0,0 0-12 16,0 1-17-16,1 0-16 0,-1 1-12 16,1 0-5-16,-1 3-9 0,-1-1-10 15,1 3-7-15,0 1-1 0,-1 0-2 0,-1 2-3 16,1 1-3-16,-2 3 0 0,1 0 2 15,-1 3-1-15,0 0 0 0,-1 2-8 0,1 2 5 16,0 1 2-16,0 0 2 0,0-1 0 16,0 3-1-16,2-1 6 0,1 0-5 15,0 0-2-15,2 1-2 0,2-1-3 0,0 1 2 16,1 1 0-16,1 1 2 0,2 0-1 15,3 1-2-15,-1 0 2 0,4 2-1 0,0-1 0 16,3 1 1-16,1 1 1 0,3 0 6 16,0 3 7-16,2-3 4 0,3 1 11 15,1 0 10-15,0 0 9 0,3-1 2 0,1 0 2 16,2-3-1-16,1-1-6 0,0-1-9 15,1 0 1-15,1-3-7 0,2-1-7 0,0 1 0 16,0-1-1-16,2-2 0 0,-1-2-8 16,2 1 1-16,0-1-5 0,1-4 5 15,1 1 7-15,-3-5 12 0,3-2 20 0,-1 0 17 16,0-6 16-16,0-4 5 0,2-4-4 15,1-2-11-15,1-5-19 0,2-2-16 0,1-3-12 16,0-2-7-16,1-4-5 0,0 0 5 16,1-5 14-16,-1 0 9 0,-1-3 16 0,-1-1 7 15,-2-1 9-15,-2 1 3 0,-3 0-2 16,-4 2 0-16,-5-2-4 0,-3 0-3 0,-8 0 0 15,-3-1 4-15,-6 0-1 0,-4-2-2 16,-6 1-5-16,-4-1-2 0,-4 1-5 16,-1 0-5-16,-3 2-8 0,-1 3-4 0,-2 2-2 15,0 2 1-15,-1 5-6 0,0 0-5 16,0 5-7-16,1 1-4 0,0 2-5 0,1 4-7 15,-1 1-3-15,0 4-4 0,2 0-2 16,1 2-6-16,-2 2-9 0,1 2-11 16,0 0-27-16,1 2-42 0,-2 2-84 0,2 0-141 15,2-1-122-15,0 3-79 0,0-1-125 16,2 0-177-16,0 0-33 0,0-1 82 0,2 2 98 15,2-1 73-15,2-1 144 0</inkml:trace>
        <inkml:trace contextRef="#ctx0" brushRef="#br0" timeOffset="25492.4581">1312 9818 259 0,'-5'-7'452'15,"0"-3"44"-15,4-3 26 0,2-3-51 0,2-3-168 16,4 0-115-16,4-4-58 0,3-2-25 16,1-2-10-16,3 4-9 0,1-1-2 15,2 3-6-15,-1 3-13 0,1 2-11 0,1 5-10 16,0 4-3-16,-1 2 2 0,-1 5 25 15,0 6 31-15,-3 4 33 0,0 5 18 0,-3 5 16 16,-3 3 8-16,-3 6-17 0,-4 3-29 16,-3 2-34-16,-2 3-22 0,-2 4-19 15,1 0-19-15,-3-1-13 0,0-3-6 0,-2-2-6 16,2-5-1-16,-1-4-1 0,1-3 1 15,0-6 5-15,1-2 10 0,2-4 7 0,2-2 7 16,0-3 11-16,1-2 10 0,3-1 8 16,4-6-3-16,3-1 2 0,4-2-2 15,3-4-8-15,4-1-9 0,0-3-12 0,4 1-9 16,2-4-8-16,-1 1-8 0,1-2-5 15,-1 1-1-15,0-2-2 0,-1 3-1 0,-2 1-5 16,-3 1-12-16,-2 3-27 0,-4 0-50 16,-1 2-73-16,-4 3-84 0,-3 1-72 0,-2 1-39 15,-1 1-12-15,2-1-16 0,-5 1-25 16,-1 2-31-16,-1 0-66 0,-2 1-23 15,-2-1-2-15,-1-2 44 0,-1 0 85 0</inkml:trace>
      </inkml:traceGroup>
      <inkml:traceGroup>
        <inkml:annotationXML>
          <emma:emma xmlns:emma="http://www.w3.org/2003/04/emma" version="1.0">
            <emma:interpretation id="{3F2D5D7E-03C6-4A94-9BC0-1D7D15BC1AF5}" emma:medium="tactile" emma:mode="ink">
              <msink:context xmlns:msink="http://schemas.microsoft.com/ink/2010/main" type="line" rotatedBoundingBox="7838,13028 25591,8675 25857,9758 8103,14111"/>
            </emma:interpretation>
          </emma:emma>
        </inkml:annotationXML>
        <inkml:traceGroup>
          <inkml:annotationXML>
            <emma:emma xmlns:emma="http://www.w3.org/2003/04/emma" version="1.0">
              <emma:interpretation id="{E76A923B-9426-4CAA-81B4-065E7A21E5D5}" emma:medium="tactile" emma:mode="ink">
                <msink:context xmlns:msink="http://schemas.microsoft.com/ink/2010/main" type="inkWord" rotatedBoundingBox="7838,13028 8594,12842 8720,13356 7963,13541">
                  <msink:destinationLink direction="with" ref="{5EC8C54A-D4CE-47E4-9BCC-06AA9192D02E}"/>
                </msink:context>
              </emma:interpretation>
              <emma:one-of disjunction-type="recognition" id="oneOf25">
                <emma:interpretation id="interp33" emma:lang="" emma:confidence="1">
                  <emma:literal/>
                </emma:interpretation>
              </emma:one-of>
            </emma:emma>
          </inkml:annotationXML>
          <inkml:trace contextRef="#ctx0" brushRef="#br0" timeOffset="-210567.0438">3181 8414 312 0,'1'-5'452'0,"1"-1"51"16,-1 0 29-16,0 0-87 0,2 0-133 0,1 3-75 16,-1 0-26-16,3 1 19 0,-2 1 44 15,1 2 45-15,2 0 30 0,1 3 19 16,1 1-1-16,0 2-38 0,2 3-52 0,0 3-51 15,0-1-46-15,-1 4-48 0,-1 1-45 16,0 3-26-16,-2 1-15 0,-1 1-12 0,-3 3-5 16,0 0-6-16,-4 2-4 0,-2 0-3 15,-1 3-6-15,-3-1-1 0,-3 1-4 16,-2 1 0-16,-1-3 1 0,-2 1-1 0,-1-2-2 15,-1-2 0-15,-1-2 2 0,-1-4 0 16,1-3 1-16,-1-3-2 0,-2-4 1 0,2-4 1 16,-1-4-3-16,0-3 0 0,0-4-2 15,0-4 3-15,4 0-3 0,1-4-1 16,4-3 1-16,1 1-2 0,5-1 0 0,3-2-2 15,5 3 3-15,3-1-1 0,5 0 0 16,4 3-1-16,4 0 1 0,3 4-1 0,5 1-1 16,2 2-1-16,4 1 2 0,2 3 0 15,0 0 0-15,4 3 1 0,-1 0 3 16,1 0 3-16,1 3 1 0,-3-2-1 0,-1 0 1 15,-3 0-3-15,-3 2-1 0,-4-2-2 0,-1 1 0 16,-4 0 0-16,-1-1-2 0,-3 0-3 16,-2 2-9-16,-3-3-13 0,1 1-24 15,-4 0-25-15,-1 0-36 0,-1-1-43 0,2 0-63 16,-4 0-85-16,2 0-78 0,-2-1-43 15,0-1-8-15,0-1 10 0,1 2 17 0,0-3 6 16,-1 2-20-16,-3-2-71 0,2 0-30 16,-1 2-3-16,0-2 34 0,1 2 82 15</inkml:trace>
        </inkml:traceGroup>
        <inkml:traceGroup>
          <inkml:annotationXML>
            <emma:emma xmlns:emma="http://www.w3.org/2003/04/emma" version="1.0">
              <emma:interpretation id="{0BE25CE8-78F8-40BC-9BD8-E39B8F2F3B65}" emma:medium="tactile" emma:mode="ink">
                <msink:context xmlns:msink="http://schemas.microsoft.com/ink/2010/main" type="inkWord" rotatedBoundingBox="9797,12554 12534,11883 12713,12616 9977,13287">
                  <msink:destinationLink direction="with" ref="{5EC8C54A-D4CE-47E4-9BCC-06AA9192D02E}"/>
                </msink:context>
              </emma:interpretation>
              <emma:one-of disjunction-type="recognition" id="oneOf26">
                <emma:interpretation id="interp34" emma:lang="" emma:confidence="1">
                  <emma:literal/>
                </emma:interpretation>
              </emma:one-of>
            </emma:emma>
          </inkml:annotationXML>
          <inkml:trace contextRef="#ctx0" brushRef="#br0" timeOffset="-208838.9449">5255 8391 151 0,'1'0'309'0,"2"0"48"15,-2 0 9-15,1-2-27 0,-1 1-41 16,0 0-36-16,1-1-37 0,-1 1-34 0,0-1-37 16,1-1-31-16,-1 2-21 0,-1-1 0 15,0-1 19-15,0-1 41 0,0 2 66 16,-3-2 54-16,2 1 45 0,0-1 23 0,-2-2 7 15,0 2-18-15,0-2-48 0,-2 0-48 16,-1 0-48-16,-2 2-44 0,1-1-40 0,-2 0-33 16,-1 3-27-16,-1-2-18 0,-1 3-13 15,-3 1-8-15,-1 1-3 0,0 3-5 16,-2 3 0-16,0 2-1 0,-1 3-1 0,0 1 0 15,1 2-1-15,0 2-1 0,1 2 0 16,4 0-2-16,2 1 0 0,1-1 0 0,5 1-1 16,0-2 1-16,5-1 0 0,2 0 2 15,2-1 0-15,4-4 1 0,2 1 1 16,4-4-1-16,1-3 1 0,4-4-2 0,4-3 0 15,1-5 1-15,2-1 1 0,-1-6 1 16,-1-2-1-16,0-1 0 0,-2-1-1 0,-2-4-1 16,-3 1-3-16,-3 0 2 0,-2-2-2 15,-2 5 3-15,-4-1 4 0,0 3 9 0,-2 1 8 16,-1 2 8-16,-2 4 11 0,1 0 3 15,-2 2 1-15,0 2-6 0,0 0-7 0,0 3-9 16,0-2-9-16,0 3-5 0,0 2-5 16,0 0-1-16,0 2-3 0,0 1 1 15,1 4 0-15,0-2-2 0,3 2 0 0,1 1-5 16,0 0-8-16,2-1-10 0,3 3-16 15,2-2-22-15,2 1-32 0,2-2-52 0,1-3-112 16,3 0-140-16,0-2-84 0,2-4-108 16,-2-3-158-16,1 0-101 0,-2-6 37 15,-1-1 106-15,0-3 74 0,-2 0 119 0</inkml:trace>
          <inkml:trace contextRef="#ctx0" brushRef="#br0" timeOffset="-208418.9209">5619 8156 352 0,'-4'-12'481'15,"1"-1"42"-15,1 0 46 0,-3 3-8 16,3 2-72-16,0 0-26 0,0 2 4 0,-1 3 9 15,0 0-14-15,0 2-62 0,3 1-96 16,0 1-73-16,3 4-47 0,1 4-28 0,3 2-12 16,3 4-3-16,-1 3-7 0,2 1-8 15,2 3-8-15,0 1-10 0,1 2-10 16,1 0-8-16,0 1-11 0,1-1-11 0,-1 0-10 15,0-1-7-15,-1 0-6 0,-1-3-7 16,0-1-6-16,-2-3-6 0,-3-1-4 0,-1-2-4 16,0-2-1-16,-3-4 2 0,0-1 6 15,-1-3 11-15,-3 0 7 0,0-3 3 16,-6-3 0-16,-2-5-4 0,-3-4-9 0,-4-3-13 15,-3-3-8-15,-5-4-7 0,-1-3-5 16,-2-4-5-16,0-2-7 0,0-5-6 0,1-3-7 16,0-1-3-16,5 1-1 0,0-1 0 15,5 0 1-15,2 1 3 0,3 2 4 16,3 1 1-16,3 2-2 0,3 4-2 0,2 0-2 15,3 3-8-15,0 4-7 0,4 3-11 16,-1 3-14-16,3 3-21 0,-2 3-27 0,2 4-31 16,-1 2-43-16,1 4-67 0,0 1-129 15,-1 3-117-15,1 2-58 0,-2 3-81 16,-2 1-123-16,-2 3-79 0,-4-1 60 0,-3 3 98 15,-2-1 67-15,-1 3 109 0</inkml:trace>
          <inkml:trace contextRef="#ctx0" brushRef="#br0" timeOffset="-208232.9103">5473 8228 224 0,'0'9'420'0,"0"-2"61"0,0-1 37 16,5-5-66-16,0-1-125 0,2-1-99 15,3-2-73-15,1-3-54 0,4-1-35 0,0-1-22 16,3-1-15-16,1-2-13 0,0 1-16 15,2-1-16-15,-1-1-44 0,1 1-105 0,-3 0-178 16,-2 0-112-16,-2-1-53 0,-3 2-20 16,2-2 22-16,-4 1 95 0</inkml:trace>
          <inkml:trace contextRef="#ctx0" brushRef="#br0" timeOffset="-207626.8756">5805 8162 14 0,'-2'14'357'0,"1"-3"53"0,2-2 51 0,2-2 26 16,1-2-120-16,5-2-104 0,0-3-72 15,4-3-50-15,2-2-47 0,1-1-39 0,2-2-29 16,3-4-46-16,1-2-89 0,-3 0-128 0,-1-3-150 15,-2 0-81-15,1 1-37 0,-2-2 9 16,1 4 69-16</inkml:trace>
          <inkml:trace contextRef="#ctx0" brushRef="#br0" timeOffset="-207782.8844">5776 7973 384 0,'0'1'456'0,"0"0"39"16,0 0 29-16,0 2-113 0,3-2-142 0,1 4-69 15,1 0-23-15,2 1 21 0,1 4 72 16,2-1 72-16,2 4 55 0,1 2 26 0,2-1 13 16,0 5-29-16,0 1-75 0,0 2-70 15,0 0-57-15,2 1-44 0,-2 3-33 16,2-3-21-16,-2 2-18 0,0 0-9 0,-1-2-9 15,1-1-8-15,-3-1-9 0,0-3-8 16,-2 0-5-16,1-1-10 0,-4-3-6 0,0-1-4 16,0-2-7-16,-2-2-1 0,-2-3-3 15,0 0 2-15,-1-1 2 0,0-1 1 16,-2-3 4-16,-2-2 1 0,-3-2-1 0,-2-4-1 15,-3-2-5-15,-2-3-5 0,-3-5-4 16,-3-2-4-16,-3-5-3 0,-2-4 0 0,0 0-2 16,-2-5-2-16,2 0-1 0,1-1 1 15,2 1 1-15,2-1-1 0,3 3 0 0,3 0 0 16,2-2 0-16,3 3 0 0,3 0-3 15,2 1-1-15,3 2-6 0,3 1-9 0,2 1-12 16,0 3-18-16,4 0-24 0,-2 2-34 16,2 4-45-16,0 3-87 0,1-1-155 15,-2 4-108-15,1 2-73 0,-2 1-122 0,-1 4-156 16,-2 3-16-16,-2 3 109 0,-1 4 97 15,-2 2 83-15,-2 4 149 0</inkml:trace>
          <inkml:trace contextRef="#ctx0" brushRef="#br0" timeOffset="-207210.8517">6208 8118 228 0,'2'10'395'16,"1"-4"53"-16,0-1 42 0,-2 0-71 15,1-3-116-15,0 1-79 0,1-2-52 0,1 0-35 16,0-1-15-16,2 0-10 0,1 0-7 16,1-1-6-16,2-3-9 0,-1-1-17 15,4-1-23-15,-1-1-20 0,0 1-10 0,-1-5-7 16,2 2-4-16,-4-1-3 0,0 1 1 15,-1 0-2-15,-1-1-1 0,-3 1 9 0,-1 1 30 16,0 1 51-16,-3 1 50 0,-3 0 47 0,0 0 33 16,-1-1 25-16,-3 2-5 0,0 1-31 15,0 0-36-15,-1 1-33 0,-2 2-27 16,2 1-27-16,-2 1-22 0,1 2-15 0,-1 3-8 15,1 0 3-15,-1 4 6 0,-1 2 12 16,4 3 11-16,-1 3 5 0,2-1-3 0,2 3-9 16,1-1-12-16,3 2-16 0,0-2-14 15,3 1-8-15,3-3-7 0,1 2-6 16,2-4-12-16,2 0-21 0,3-3-43 0,2-2-63 15,5-2-138-15,2-4-135 0,6-6-103 16,2-2-168-16,0-4-157 0,2-3-42 0,-1-2 82 16,0-2 105-16,-2 0 95 0,-3-1 181 15</inkml:trace>
          <inkml:trace contextRef="#ctx0" brushRef="#br0" timeOffset="-206804.8285">6695 7943 161 0,'-5'-2'434'0,"0"2"51"0,1 3 35 16,-2 0-7-16,-1 3-156 0,1 4-97 15,-1 2-27-15,-2 3 26 0,1 3 35 0,1 2 45 16,2-1 22-16,-2 1-13 0,1 0-37 16,4 1-66-16,-1-1-64 0,2-2-66 0,2-2-48 15,2 1-27-15,1-6-21 0,4 0-33 16,3-5-57-16,3-3-94 0,4-6-101 0,4-4-75 15,2-7-42-15,4-3-7 0,-2-5 28 16,0-3 71-16,-2-2 71 0,-4-4 48 0,-3-2 21 16,-6-2 11-16,-3 0 17 0,-3-1 31 15,1 1 47-15,-3 7 57 0,-2 1 51 16,2 7 33-16,-3 2 17 0,1 5 5 0,1 3-15 15,-2 2-13-15,1 4 18 0,0 3 63 16,2 4 91-16,1 3 75 0,3 5 66 0,0 0 40 16,3 5-3-16,-1 1-53 0,2 0-86 15,3 4-75-15,0-1-64 0,2 3-54 16,1-2-35-16,-1 0-26 0,1 1-14 0,1-2-10 15,-2 2-6-15,1-3-6 0,-2 0-15 16,-2-2-36-16,0-4-74 0,-4-1-160 0,0-3-146 16,-2-4-138-16,-3-3-228 0,-3-2-133 15,-2-2-15-15,-2-3 109 0,-1-4 120 16,-2-2 126-16</inkml:trace>
          <inkml:trace contextRef="#ctx0" brushRef="#br0" timeOffset="-206648.8195">6989 7968 407 0,'-8'-1'482'0,"1"-2"36"0,3 0 23 0,4-1-112 16,1-2-169-16,3 2-109 0,3-2-62 15,4-2-34-15,4 0-24 0,2-2-12 16,6 1-11-16,2-1-9 0,4-3-12 0,1-1-38 16,0-1-103-16,0 2-168 0,1 0-117 15,-4-2-56-15,1 4-26 0,-4 0 21 0,1 1 91 16</inkml:trace>
          <inkml:trace contextRef="#ctx0" brushRef="#br0" timeOffset="-206116.7892">7608 7747 140 0,'-2'-1'430'15,"1"0"55"-15,1-3 33 0,-1 1-23 16,-1 0-141-16,2-2-125 0,-3 1-74 0,2-1-38 15,-2 0-15-15,1-2 13 0,-4 4 24 16,2-2 25-16,0 0 14 0,-2 0 18 0,1 1 7 16,-3 1-16-16,1-1-25 0,-2 1-23 15,3 1-31-15,-4 2-30 0,2 0-26 16,-2 0-16-16,0 2-12 0,1 1-11 15,-2-1-6-15,1 3-3 0,-1 1-3 0,0 2-1 16,0 0-1-16,2 2-5 0,-1 1 5 0,0-1 1 16,2 1 1-16,1 0 1 0,2 1 1 15,-1 0 1-15,2 0 0 0,0-1-4 16,2 2 0-16,2-3 3 0,2 0 0 0,2 1 0 15,3-1 0-15,1-3 4 0,2 1 4 16,2-2 1-16,3 0 4 0,2-4 6 0,1 0 8 16,2 0 7-16,1-4 9 0,1 0 11 15,0 0 5-15,0-2-1 0,-1 4-1 16,-2-3-7-16,0 0-7 0,-2 3-13 0,-2-2-9 15,-3 0-4-15,-1 2-4 0,-3 2-2 16,1 0 1-16,-3 0 3 0,-1 2 3 0,-3 0 1 16,-2 6 2-16,-4-1 0 0,-3 4-2 15,-5-1-3-15,-3 5-6 0,-4-3-7 0,-3 4-23 16,-3-1-48-16,0 1-95 0,-2-2-108 15,0 0-82-15,1-3-47 0,0-1-30 0,1-2-37 16,2 0-33-16,-2-3-43 0,2-1-17 16,2-2-1-16,2 2 20 0,1-2 69 15,2-1 117-15</inkml:trace>
        </inkml:traceGroup>
        <inkml:traceGroup>
          <inkml:annotationXML>
            <emma:emma xmlns:emma="http://www.w3.org/2003/04/emma" version="1.0">
              <emma:interpretation id="{9CB65C07-671B-477A-9CD4-6BB6A06B99F5}" emma:medium="tactile" emma:mode="ink">
                <msink:context xmlns:msink="http://schemas.microsoft.com/ink/2010/main" type="inkWord" rotatedBoundingBox="13522,11978 14698,11690 14821,12191 13645,12479">
                  <msink:destinationLink direction="with" ref="{5EC8C54A-D4CE-47E4-9BCC-06AA9192D02E}"/>
                </msink:context>
              </emma:interpretation>
              <emma:one-of disjunction-type="recognition" id="oneOf27">
                <emma:interpretation id="interp35" emma:lang="" emma:confidence="1">
                  <emma:literal/>
                </emma:interpretation>
              </emma:one-of>
            </emma:emma>
          </inkml:annotationXML>
          <inkml:trace contextRef="#ctx0" brushRef="#br0" timeOffset="-203704.6513">8620 7635 77 0,'0'3'315'0,"0"-3"44"16,0 3 24-16,0-3-38 0,0 1-69 0,0-1-55 15,1 0-43-15,1 0-29 0,-1 0-18 16,2-1-15-16,-1 1-18 0,4-3-13 16,1 3-17-16,1-3-11 0,2 0-12 0,2 0-3 15,2-2 2-15,2-3 7 0,1 2 10 16,3-4 9-16,2-3 0 0,2 1-3 0,1-4-7 15,-2-1-12-15,0 0-13 0,1-1-10 16,-5 0-3-16,-1 0 5 0,-3 2 15 16,-3 0 29-16,-2 3 51 0,0-1 59 0,-4 2 54 15,0 4 31-15,-2 1 8 0,-1 3-19 16,-2 1-46-16,2 0-56 0,-2 5-50 0,2 2-32 15,0 2-17-15,0 4-3 0,2 3 1 16,2 3 1-16,0 2-8 0,0 2-6 16,1 0-9-16,0 0-9 0,-1-1-8 0,1-3-5 15,-1 0-1-15,0-3-3 0,-1-4-1 16,-1 0 0-16,-1-4 1 0,0-1 3 0,2-2-1 15,1-6 0-15,1-3 0 0,0-2-1 16,3-4 0-16,-1-1-4 0,-1-1 1 16,0 2-2-16,0-1 0 0,0 3-2 0,0-1 1 15,1 4 0-15,-1 0 1 0,4 3 1 16,1 3 3-16,1 0 5 0,1 4 1 0,2-1 3 15,-1 1 5-15,2 4 4 0,0-2 2 16,-1 2 2-16,1-3 0 0,-1 2-1 0,-1-1-4 16,1 0-5-16,-3-3-3 0,0-1-2 15,-1-1-3-15,-1-5-2 0,0 0 1 0,-1-2-2 16,-1-4-3-16,-1 0 0 0,-1-2 0 15,-3-2 0-15,-2-1-2 0,-1-2 0 0,-2 1 1 16,-1 2-1-16,-1 0 0 0,-1 3 2 16,0-1 3-16,-3 4 2 0,3 2 4 15,-2 3 2-15,1 0 0 0,-1 4 1 0,0 1-2 16,-2 2-5-16,1 3-3 0,-4 5-1 15,2 2 4-15,-1 2 1 0,1 1 5 0,2 4 4 16,-1 1 3-16,2 2 2 0,1 4-2 16,2-3 1-16,2 2-2 0,2-1-4 15,1 0-2-15,3-4-6 0,3 2 0 0,1-5-4 16,3-1-9-16,1-3-22 0,4-2-45 15,3-6-108-15,4-4-174 0,3-5-116 0,4-8-137 16,-1-2-226-16,-1-2-93 0,1-2 36 16,-2 1 136-16,-1-4 94 0,-3 4 135 15</inkml:trace>
          <inkml:trace contextRef="#ctx0" brushRef="#br0" timeOffset="-204468.695">8730 7442 112 0,'-6'-9'412'0,"1"0"62"16,1-1 40-16,0 3-14 0,-1 0-116 0,1 0-78 16,0 2-16-16,0 2 20 0,1 0 29 15,2 0 29-15,-2 2 5 0,2 0-31 16,-1 1-63-16,2 1-61 0,3 3-35 0,1 2-18 15,2 5-7-15,2 4 2 0,2 4-3 16,2 3-11-16,0 4-26 0,1 3-33 0,2 3-25 16,-1 0-18-16,-1-1-11 0,0 0-10 15,-1 1-5-15,1-3-6 0,-4-1-3 16,2-2-3-16,-3-3-2 0,1-1-10 0,-2-5-13 15,-2-1-22-15,-1-3-35 0,0-3-79 16,-2-5-166-16,-2-5-130 0,-2-4-88 16,0-4-122-16,-5-2-138 0,-4-4-61 0,0-2 91 15,-3-2 97-15,2 1 81 0,-1-2 132 16</inkml:trace>
        </inkml:traceGroup>
        <inkml:traceGroup>
          <inkml:annotationXML>
            <emma:emma xmlns:emma="http://www.w3.org/2003/04/emma" version="1.0">
              <emma:interpretation id="{FBE07255-47E8-4911-B527-18CD6C7C2A2F}" emma:medium="tactile" emma:mode="ink">
                <msink:context xmlns:msink="http://schemas.microsoft.com/ink/2010/main" type="inkWord" rotatedBoundingBox="15533,11614 19888,10546 20045,11183 15689,12251">
                  <msink:destinationLink direction="with" ref="{5EC8C54A-D4CE-47E4-9BCC-06AA9192D02E}"/>
                </msink:context>
              </emma:interpretation>
              <emma:one-of disjunction-type="recognition" id="oneOf28">
                <emma:interpretation id="interp36" emma:lang="" emma:confidence="1">
                  <emma:literal/>
                </emma:interpretation>
              </emma:one-of>
            </emma:emma>
          </inkml:annotationXML>
          <inkml:trace contextRef="#ctx0" brushRef="#br0" timeOffset="-203176.6209">10735 7047 114 0,'-2'-8'432'0,"2"2"60"0,-1 0 38 16,0 3 10-16,-2 0-67 0,2-1-37 0,-1 2-20 15,-1 2-5-15,1 0 1 0,-1 2-10 16,0 4-35-16,-2 2-71 0,-2 4-49 0,0 3-33 15,-1 3-21-15,-1 4-29 0,0-1-39 16,1 3-38-16,-1-1-29 0,2 1-23 16,1 1-15-16,1-1-11 0,4-1-13 0,1 1-20 15,6-3-37-15,2-1-55 0,3-4-113 16,4-4-148-16,4-5-100 0,5-6-93 0,0-7-118 15,1-4-134-15,-2-5 12 0,-1-3 97 0,-2 1 76 16,-2-5 97-16,-3-2 145 0</inkml:trace>
          <inkml:trace contextRef="#ctx0" brushRef="#br0" timeOffset="-202884.6043">10904 7043 233 0,'-3'-5'448'15,"0"4"50"-15,1 2 29 0,-2 4-46 0,-1 5-162 16,1-1-119-16,2 5-64 0,0 0-21 16,2 1-1-16,2 0 20 0,2 2 35 15,3-1 28-15,2-3 12 0,4 2-10 0,2-4-13 16,3 2-24-16,-1-4-40 0,4-3-35 15,0-1-19-15,2-4-16 0,-1-3-11 0,0-5-11 16,-1 0-7-16,-3-5-3 0,-2 0-3 16,-4-2 14-16,-1-1 42 0,-5 1 48 0,-3-2 41 15,-5 3 30-15,-2 0 19 0,-4 2-7 16,-2 3-36-16,-5-2-47 0,-1 4-41 0,-4 2-33 15,1 2-24-15,-1 2-9 0,-2 2-10 16,1 1-4-16,3 1-15 0,2 1-36 16,3-1-77-16,4 0-154 0,2-4-125 0,4 3-72 15,3-3-61-15,4 0-88 0,2 0-94 16,0 0 28-16,4 0 62 0,1-1 39 0,1-1 57 15,4-1 111-15</inkml:trace>
          <inkml:trace contextRef="#ctx0" brushRef="#br0" timeOffset="-202470.5807">11201 6977 370 0,'7'-2'456'0,"0"1"45"0,-2 1 30 16,1 0-105-16,-1 3-131 0,-1-1-49 0,3 2 37 16,0 2 59-16,1 0 65 0,1 4 59 15,0-1 20-15,-1 2-21 0,2 0-77 0,0 2-86 16,1-2-82-16,-2 2-69 0,1 0-46 15,0 0-30-15,-2-3-24 0,-3-1-16 0,1 1-8 16,-2 0-11-16,-1-4-4 0,-2 0-4 16,1-1-1-16,-2-2 0 0,0 0-4 15,0-1 1-15,-3 1-1 0,1-2 1 0,0 0-4 16,-3 1 1-16,1-4-2 0,-1 1-6 15,-1-3-4-15,2 1-6 0,-1-3-5 0,-1-4-5 16,2 2-1-16,0-3 0 0,3-3 4 16,1-1 6-16,1 2 5 0,3-4 4 0,3 1 2 15,4-2 1-15,1 2 0 0,2 1 2 16,1 2 0-16,3 2 4 0,0 1 0 0,1 2 2 15,2 3 1-15,1 4 4 0,0 2 7 16,1 0 3-16,1 5 3 0,0 0 1 16,-2 4 1-16,-1 2-3 0,-2 0-10 0,-1 2-3 15,-4-1-12-15,-2 0-19 0,-2 1-36 16,-2-3-73-16,-2 0-143 0,-1-5-154 0,-1 0-119 15,-4-5-206-15,-2-5-146 0,-1-2-27 16,-1-3 90-16,0-3 129 0,1-3 112 16</inkml:trace>
          <inkml:trace contextRef="#ctx0" brushRef="#br0" timeOffset="-202178.5639">11703 6837 23 0,'10'-4'426'0,"1"3"63"0,-2 1 39 16,4 1 42-16,0 3-65 0,2-1-71 0,2 5 3 15,1 0 35-15,1 2 33 0,2 0 11 16,-2 2-47-16,2-1-82 0,-1 2-96 0,1 0-85 15,-2 0-62-15,0-1-45 0,1 1-30 16,-3 0-18-16,-1-2-15 0,-4-3-13 16,0 2-8-16,-2-4-5 0,-2 0-3 0,-1-2-5 15,-3 0 1-15,0-2 0 0,-2-2-5 16,-1-4-4-16,-2-2-7 0,-2-2-7 0,-1-2-6 15,0 0-9-15,-3-3-9 0,0 3-11 16,1-3-17-16,0-2-26 0,1 1-44 0,0-1-70 16,-1 1-97-16,2-2-88 0,2 1-56 15,0 1-14-15,2 1 2 0,2 0-11 16,-1 0-21-16,0 1-55 0,3 2-8 0,1 3 3 15,1 1 25-15,4 0 75 0</inkml:trace>
          <inkml:trace contextRef="#ctx0" brushRef="#br0" timeOffset="-201528.5268">12318 6803 367 0,'8'6'438'0,"-3"-3"46"0,1 0 20 16,-1 0-108-16,1 0-118 0,-2-1-81 15,-1-1-46-15,1 1-12 0,-1-2 5 0,1-2 13 16,0 0 7-16,1-2-3 0,1-2-12 15,1-1-31-15,0-2-35 0,0-1-28 0,-1-1-15 16,-1-2 19-16,-1 2 41 0,-2-2 53 16,0 3 52-16,-2 0 41 0,-3 2 30 15,0 0-1-15,1 1-27 0,-3 2-42 0,1 2-46 16,-1-1-44-16,-1 2-32 0,-2 1-29 15,1 2-22-15,-1 1-15 0,1 2-9 0,-1 2-3 16,-1 1-3-16,1 2-1 0,1 2-1 16,2 3 5-16,-1 0 1 0,1 0 1 15,2 3 2-15,0 0 0 0,2 2 1 0,1-1-1 16,1-1-3-16,2 1 1 0,1 0-1 15,2-3-1-15,1-1 1 0,2-1-3 0,1-2-1 16,1-1-3-16,3-5-7 0,1 0-16 16,1-5-27-16,4-3-35 0,0-3-45 15,2-4-59-15,0-1-62 0,-3-3-40 0,-1 2-13 16,-3-3 10-16,-2 1 35 0,-4 0 55 15,0-3 64-15,-2 2 57 0,-2-1 40 0,-1 0 29 16,2-1 54-16,-4 1 61 0,3 1 65 16,-1 1 60-16,0-2 54 0,1 3 32 0,-1 1-13 15,1 2-34-15,0 3-46 0,1 1-48 16,-1-1-42-16,2 4-30 0,1 0-20 0,0 1-14 15,1 1-11-15,0 1-8 0,1 2-6 16,1-1-6-16,0 3-6 0,1-2-6 16,-1 2-1-16,0 2-5 0,0-2-4 0,0 2-5 15,-1 0-3-15,-2 0-1 0,0 0-3 16,-1 0-7-16,-1 1-3 0,-2-1-6 0,-3 2-5 15,1-2-3-15,-4 0-3 0,0 0 3 16,-3 0 4-16,1-1 5 0,-1-1 6 16,-2-2 3-16,1-2 1 0,0 0-3 0,0-1-10 15,-1-1-21-15,2-3-33 0,1 1-46 16,1-3-80-16,3-3-129 0,0 0-114 0,4-5-64 15,3-4-88-15,1 2-115 0,4-2-77 16,1 0 48-16,2 0 79 0,4 3 61 16,2 0 107-16</inkml:trace>
          <inkml:trace contextRef="#ctx0" brushRef="#br0" timeOffset="-200140.4474">13133 6488 271 0,'4'1'400'0,"0"-1"59"0,-1 0 2 0,-2 0-51 15,1 0-88-15,-2 0-83 0,-2 0-61 16,2 0-31-16,-1-1-2 0,0-1 28 0,1 2 45 15,0 0 47-15,-2-2 38 0,1 1 22 16,1-2 3-16,-3 1-16 0,0 1-34 16,1-1-36-16,-1 0-36 0,0 2-36 0,0 0-33 15,1 0-34-15,-1 0-27 0,0-1-23 0,0 0-19 16,1 1-13-16,0 0-8 0,0 1-6 15,-1 0-3-15,0 3-1 0,-1-1-1 0,0 3-1 16,0 1 0-16,-2 0-1 0,2 1 0 16,1 0 0-16,-1 2 0 0,0-1 0 15,1 1 0-15,-1 0 0 0,1-1 0 0,1 1 0 16,0-1 0-16,1-1 2 0,0 1-1 15,-1-3-3-15,1 3 1 0,1-2 1 0,0-1 0 16,0-2 0-16,0-1 0 0,0 1 0 16,0-2 0-16,0 1 0 0,0-2 0 15,0 2-1-15,1 0-1 0,1 0 0 0,-2-1 1 16,1-1 0-16,2 2 0 0,-1 0 1 15,1 0 0-15,0 1 0 0,0-1 2 0,-2-1-1 16,2 0 0-16,0 1 0 0,-1 0 1 16,2-3 1-16,-1 0-2 0,1 2 1 15,0-2 0-15,2-2-1 0,-1 2 3 0,1-4 0 16,2-2 1-16,-1 0-1 0,1 0-1 15,1-4 0-15,0 0-5 0,-1-2-4 0,1-2-1 16,-1 1 0-16,-1 0 0 0,0-1 2 16,-2 2 2-16,1 0 2 0,-1 2 1 15,-1 3-1-15,-1 1 0 0,0 1-1 0,-2 1 0 16,1 1 0-16,0 3 2 0,2 2 6 0,1 2 5 15,0 2 7-15,3 4 7 0,2 2 8 16,2 1 3-16,2 3 0 0,1 1 0 16,2 3-1-16,1 2-4 0,1 0-4 0,0 1-4 15,0 0-3-15,1 1-6 0,-1 0-2 16,-3-1-4-16,0 2-3 0,-4-3-1 0,-2 2 0 15,-4-1-3-15,-1 1-2 0,-5-4 2 16,-5 3 0-16,-1-2-3 0,-4-4 2 16,-2 0-3-16,-2-3 2 0,-1-6 0 0,-2 0 1 15,1-6 0-15,-4-4-1 0,2-6 0 16,-1-2-3-16,0-3 1 0,1-3-2 0,0-4-2 15,0-2 2-15,3 0-2 0,3-1 1 16,-1 0-4-16,4-3-3 0,2 4-2 16,3 0 0-16,1 2-3 0,3 0 0 0,3 0-1 15,1 2-1-15,3 2 2 0,4 1 2 16,3 1 4-16,1 2 1 0,4 1 4 0,2-1 4 15,2-1 0-15,2 0 0 0,1 1 0 16,0 0 1-16,-1-1 1 0,-3-1-4 16,0 1 0-16,-3 0 2 0,-2-2-2 0,-2 1 1 15,-4 0-3-15,-3 0 2 0,-1 0 2 0,-3 1-1 16,-3-1 2-16,-2 0 2 0,-2 3 4 15,-1-1 1-15,-1 2 2 0,-4 0 3 0,2 2 1 16,-1 0-4-16,0 2 3 0,0 3 1 16,-1-1-4-16,3 0-1 0,0 3-2 15,-1 2 0-15,2 3-2 0,-2 2-1 0,1 1 1 16,1 6 0-16,-1 0 3 0,2 5 2 15,1 3 2-15,1 1 3 0,2 5 2 0,2 1 0 16,1-1 1-16,3 1-3 0,1-1 2 16,1-1-4-16,1-2 2 0,4-2-3 15,1-2-8-15,1-4-12 0,0-3-21 0,1-5-34 16,1-3-71-16,1-6-126 0,0-4-136 15,1-6-84-15,-3-4-42 0,1-5-28 0,-5-5-13 16,-2-2 47-16,-3-1 94 0,-5-1 84 16,1 1 89-16,-3 1 104 0,2 1 132 15,-2 3 124-15,1 3 80 0,-1 2 33 0,0 5 5 16,0 1 0-16,0 2-1 0,0 4 22 15,1 1 64-15,2 3 69 0,0 1 50 0,2 2 12 16,1 4-15-16,1 1-38 0,0 2-74 16,1 2-80-16,0 0-69 0,0 1-44 15,1 2-28-15,-1-2-20 0,0 5-11 0,0-4-9 16,1 1-9-16,-3 1-6 0,1-1-9 15,-1-1-2-15,-1-2-7 0,-2 0-6 0,0 0-2 16,-2-2-4-16,1-2-2 0,-2 0-3 16,-2-1-1-16,1-1 0 0,-2-2-2 15,0 1-5-15,-2-2-3 0,1-2-6 0,-2-2-6 16,-1-3-6-16,0-3-1 0,2-1-2 15,-2-7 0-15,3 1 2 0,1-4 5 0,2 0 4 16,2 0 4-16,3 0 2 0,2 1 3 16,1 2 2-16,1-1 2 0,2 4 0 15,1 0 0-15,1 3 3 0,3-1-2 0,0 4 1 16,3 2-1-16,0 0 5 0,-2 5-1 15,4 2 1-15,-1 3 1 0,-1 2-2 0,1 3 3 16,-2 2-4-16,0 3 2 0,-1 1 0 16,-4 1 0-16,0 2-3 0,-3 0-12 0,-3 1-26 15,0-1-47-15,-2-1-91 0,0-2-171 16,-1-5-133-16,-2-4-147 0,1-3-202 0,-1-5-110 15,-1-2 7-15,3-4 127 0,2-4 114 16,2-5 145-16</inkml:trace>
          <inkml:trace contextRef="#ctx0" brushRef="#br0" timeOffset="-199927.4352">14206 6156 206 0,'2'-4'471'0,"3"2"43"0,-3 2 26 16,2 2 17-16,-1 4-212 0,1 1-120 0,-1 2-40 15,0 2 20-15,0 3 45 0,-1 0 32 16,2 3 12-16,2 0-7 0,1 2-28 0,0-1-59 15,1 4-65-15,0-3-57 0,2 3-31 16,1-1-23-16,0 1-35 0,0-2-94 0,-2-2-109 16,2-3-73-16,2-1-67 0,-1-6-139 15,1 0-179-15,-1-4-22 0,0-4 49 0,2-2 40 16,0-2 50-16,1-3 130 0</inkml:trace>
          <inkml:trace contextRef="#ctx0" brushRef="#br0" timeOffset="-199516.4117">14580 6356 57 0,'4'-4'394'16,"1"3"58"-16,1-4 39 0,-1 2-3 15,2-1-115-15,2 1-122 0,0-1-84 0,2-1-46 16,2-1-19-16,0 1-3 0,2-1 11 16,2-1 15-16,2 0 13 0,0-2 5 15,2 2 0-15,1-2-5 0,-1 0-10 0,-1 2-8 16,0-3-11-16,-1 1-10 0,-3-1-4 15,-2 0 4-15,-2 0 2 0,-3 0 1 0,-4-1 3 16,-1-2 7-16,-1 1 0 0,-3-2-7 16,-1 3-6-16,-5-3-2 0,1 4 0 15,-4-4-1-15,0 4 1 0,-2 1-7 0,0-1-10 16,-2 4-5-16,0 0-9 0,0-1-10 15,0 4-9-15,-1 3-8 0,1 0-4 0,1 2 1 16,-2 3 4-16,2 2 6 0,-2 3 2 16,2 3 9-16,-1 1 7 0,1 3-3 0,1 2-9 15,-1 2-6-15,2 0-6 0,2 1-7 16,0 1-13-16,1 1-6 0,3-2-3 0,1-1-3 15,3 0-4-15,1 0-1 0,3-3 2 16,5-1-2-16,2-1-1 0,2-2-8 16,5-1-13-16,3-4-29 0,4-3-44 0,2-1-79 15,3-4-139-15,2-4-130 0,0 0-71 16,-4-3-51-16,1-2-88 0,-4 0-101 0,-3-2 18 16,-3 3 73-16,-4 0 49 0,1-1 61 15,-4 2 122-15</inkml:trace>
        </inkml:traceGroup>
        <inkml:traceGroup>
          <inkml:annotationXML>
            <emma:emma xmlns:emma="http://www.w3.org/2003/04/emma" version="1.0">
              <emma:interpretation id="{79EB41F5-CEBB-439F-AC72-6CD274382ACD}" emma:medium="tactile" emma:mode="ink">
                <msink:context xmlns:msink="http://schemas.microsoft.com/ink/2010/main" type="inkWord" rotatedBoundingBox="20881,10085 21450,9946 21645,10741 21075,10880">
                  <msink:destinationLink direction="with" ref="{5EC8C54A-D4CE-47E4-9BCC-06AA9192D02E}"/>
                </msink:context>
              </emma:interpretation>
              <emma:one-of disjunction-type="recognition" id="oneOf29">
                <emma:interpretation id="interp37" emma:lang="" emma:confidence="1">
                  <emma:literal/>
                </emma:interpretation>
              </emma:one-of>
            </emma:emma>
          </inkml:annotationXML>
          <inkml:trace contextRef="#ctx0" brushRef="#br0" timeOffset="-198228.338">16095 6087 86 0,'2'0'329'15,"-2"-3"58"-15,1 0 29 0,0 1-16 16,1-2-50-16,-1 1-67 0,0-1-60 0,1-1-37 16,-1 2-23-16,-1 1-9 0,0 0 11 15,0 2 29-15,-1 0 48 0,-1 0 31 16,2 2 26-16,-1-1 15 0,0 2 1 0,1 0-13 15,-2 4-33-15,0 1-30 0,0 2-41 16,1 1-41-16,-2 1-41 0,2 0-37 0,-1 2-27 16,1-1-17-16,1 1-12 0,0 1-8 15,1-2-7-15,2 0-1 0,3 0-4 16,-1 0 1-16,3-4-2 0,3 1 0 0,2-4 1 15,2-3-8-15,3-3-4 0,1-3-10 0,2-4-5 16,-1-4-5-16,-1 0-1 0,-1-5 5 16,-3-1 3-16,-4 0 9 0,-4-2 6 0,-3 1 4 15,-4 1 3-15,-2 3 1 0,-2 0 9 16,-2 2 4-16,-2 4 2 0,-3-1 1 15,-2 3 0-15,-2 2 1 0,-1 2-8 0,-1 0-3 16,-1 2-3-16,2 2-4 0,1-2-18 16,1 2-39-16,4-1-94 0,2-1-154 0,3 0-112 15,2 0-81-15,2-3-127 0,2 0-181 16,3-2-23-16,0-1 93 0,3 0 80 0,3-1 65 15,1-2 137-15</inkml:trace>
          <inkml:trace contextRef="#ctx0" brushRef="#br0" timeOffset="-197724.3092">16391 5811 281 0,'3'0'480'0,"-1"-3"39"16,1 3 25-16,0 0-10 0,-2 4-136 15,2 2-5-15,0 0 35 0,2 4 55 16,1 1 45-16,2 2 15 0,0 4-57 0,3 0-105 15,2 1-93-15,0 2-78 0,3 2-53 0,0-1-34 16,1 1-17-16,0 1-12 0,1-1-8 16,-1 0-8-16,-1-3-7 0,-1 0-9 0,-1-2-11 15,-3-1-9-15,-3-4-5 0,1-2-5 16,-2-3-4-16,-3 0-1 0,-2-4 2 15,0 0-1-15,-4-4 1 0,-2-4-3 0,-4-2-6 16,-4-9-7-16,-5-1-9 0,-2-5-9 0,-3-6-12 16,-3-5-10-16,-2 0-11 0,-1-7-16 15,1-3-15-15,1-2-17 0,1-4-11 16,3-1-9-16,3 0-6 0,5 2-6 0,3 3 1 15,5 0 5-15,5 5 3 0,2 3 4 16,3 5-3-16,3 6-4 0,2 4-13 0,-1 3-27 16,3 6-35-16,-2 3-27 0,1 6-15 15,-2 4 1-15,2 4 20 0,-3 8 46 16,-2 3 39-16,-1 3 42 0,-2 6 33 0,-5 2 24 15,-1 3 10-15,-2 2 0 0,-2 1 11 16,-1 0 6-16,0 0 4 0,1-1 13 0,1-1 29 16,0-2 15-16,3-2 14 0,1-3 5 15,3 0 7-15,2-4-12 0,1-3-20 16,1-1-16-16,1-3-12 0,3 0-11 0,2-5-14 15,2-1-47-15,4-3-79 0,0-2-107 16,3-2-73-16,2-3-130 0,1-2-214 0,-1 0-83 16,-1-4 9-16,-1 4 69 0,1-4 52 15,-4 3 120-15</inkml:trace>
        </inkml:traceGroup>
        <inkml:traceGroup>
          <inkml:annotationXML>
            <emma:emma xmlns:emma="http://www.w3.org/2003/04/emma" version="1.0">
              <emma:interpretation id="{11BB4397-DDEE-4D01-BCF4-585354602BCD}" emma:medium="tactile" emma:mode="ink">
                <msink:context xmlns:msink="http://schemas.microsoft.com/ink/2010/main" type="inkWord" rotatedBoundingBox="22246,9703 25639,8871 25813,9580 22420,10411">
                  <msink:destinationLink direction="with" ref="{5EC8C54A-D4CE-47E4-9BCC-06AA9192D02E}"/>
                </msink:context>
              </emma:interpretation>
              <emma:one-of disjunction-type="recognition" id="oneOf30">
                <emma:interpretation id="interp38" emma:lang="" emma:confidence="1">
                  <emma:literal/>
                </emma:interpretation>
              </emma:one-of>
            </emma:emma>
          </inkml:annotationXML>
          <inkml:trace contextRef="#ctx0" brushRef="#br0" timeOffset="-196604.2451">17392 5549 111 0,'-1'0'401'16,"1"-1"55"-16,-2 0 37 0,1-2-22 0,1 2-120 15,1-3-116-15,1 0-79 0,2 0-41 16,1-3-19-16,2 1-3 0,3-3 13 0,4 1 24 15,1-3 34-15,5 1 39 0,2-4 31 16,3 1 25-16,3-2 13 0,2 2-5 0,-1 0-22 16,0 0-41-16,-2 5-39 0,-2 2-43 15,0 2-35-15,-2 1-21 0,-1 5-6 16,-3 1 1-16,-1 2 5 0,-3 3 2 0,0 3-1 15,-2 1-6-15,-1 2-11 0,-2 1-11 16,-2 1-12-16,-1 2-8 0,0-3-7 0,-2-1-5 16,-1 0-7-16,0-2-12 0,-1-4-10 15,0 0-15-15,1-4-13 0,0-2-11 16,2-4-6-16,-1-6 5 0,3 0 9 0,2-8 10 15,0 2 12-15,-1-5 13 0,1 0 7 16,4-1 6-16,-2 2 2 0,0-2 1 0,4 3 1 16,-3 2 0-16,1 2 1 0,1 3 2 15,0-2 3-15,2 6 2 0,-1 1 6 16,2 0 6-16,0 1 2 0,3 3 0 0,-2 0 0 15,0 0-1-15,0 1-7 0,1-2-4 16,-2 1-2-16,-2-1-3 0,-1-2 0 0,-1-1 0 16,-2-1-1-16,-2-2 1 0,-3 0 0 15,0-4 0-15,-3 1 0 0,-1-1 0 16,-3-4-2-16,-3 3 3 0,-3-2 2 0,1 2 7 15,-2 1 12-15,-1 0 14 0,1 6 13 16,0-1 2-16,0 1-2 0,2 2-5 0,-4 3-13 16,2 3-11-16,-1 3-7 0,1 3-6 15,0 3 0-15,2 3 2 0,-1 1 0 16,2 2-1-16,2 4-2 0,2-2-1 0,0 3-1 15,2 1-3-15,2-2-1 0,3 0-2 16,4 2-2-16,2-3-9 0,2-2-30 0,4-2-53 16,4-3-119-16,5-5-151 0,1-6-104 15,1-3-183-15,3-5-185 0,-1-4-58 16,-1-2 61-16,2-4 116 0,-1 0 90 0,0 0 183 15</inkml:trace>
          <inkml:trace contextRef="#ctx0" brushRef="#br0" timeOffset="-197261.2827">17513 5280 154 0,'0'-10'467'0,"0"2"65"0,0 1 62 15,-3 0 83-15,2 4-118 0,-2 0-81 16,2 3-40-16,-1 0-25 0,1 2-18 0,1 2-41 15,1 7-60-15,2 1-53 0,1 6-36 16,5 5-31-16,-1 3-40 0,3 3-39 0,1 2-35 16,2 3-26-16,0 0-14 0,-1 1-10 15,3-1-2-15,-3-3-2 0,1 2-6 16,-2-3-14-16,1-2-35 0,-4-4-66 0,1-3-132 15,-3-2-140-15,-2-3-84 0,1-4-81 16,-6-2-129-16,-1-6-121 0,-4-4 32 0,-1 0 85 16,-3-4 61-16,0-4 78 0,-2 0 154 0</inkml:trace>
          <inkml:trace contextRef="#ctx0" brushRef="#br0" timeOffset="-195882.2038">18923 5000 313 0,'-2'0'457'16,"1"2"45"-16,1 2 28 0,1 0-69 0,1 3-107 16,-2 0-5-16,2 3 45 0,1 1 61 15,1 5 54-15,2 1 23 0,-1 2-14 16,2 3-85-16,1 1-92 0,2 0-84 0,1 2-61 15,1 0-38-15,2 2-26 0,0-2-18 16,0 1-17-16,1-3-14 0,-3-1-13 0,0 0-15 16,-1-5-12-16,-1-1-9 0,-3-4-6 15,-2-2-5-15,0 0-5 0,-3-4 0 16,-2-2-2-16,0-4-3 0,-4-3-2 0,-1-3-2 15,-5-3-3-15,-2-5-6 0,-3-3-7 16,-3-5-7-16,0-4-11 0,-1-3-11 0,-2-4-13 16,2-1-9-16,-1-4-2 0,4 1-3 15,4 2 1-15,1-3 3 0,4 5 7 0,1-2 6 16,3 2 2-16,3 2 6 0,3 4 5 15,3 2 4-15,1 2 3 0,1 3 6 0,4 3 2 16,1 3 2-16,2 4 4 0,3 1 5 16,-1 5 0-16,4 2 1 0,1 3 3 15,-1 3-1-15,-2 1-1 0,-1 3 0 0,-3 2-4 16,-3 2-6-16,-2 4-6 0,-5 1-11 15,-3 3-17-15,-4 2-32 0,-2 0-35 0,-4 2-49 16,-2 0-79-16,-1 2-82 0,0-3-52 16,-1 1-10-16,0-3 20 0,2-1 42 0,0-4 81 15,4-2 93-15,0-4 82 0,3-1 64 16,1-4 41-16,2-4 26 0,2-2 22 15,4-4 21-15,1-3 13 0,4-1 6 0,2-1 9 16,3-3 15-16,1 3 20 0,3-1 9 0,0 1 7 16,0 3 8-16,0 0 7 0,1 4-1 15,1 0-12-15,-3 4-12 0,3 3-15 0,-1 2-18 16,-1 3-22-16,-2 1-20 0,-1 2-15 15,-2 0-15-15,-4 4-12 0,-4-1-14 16,-3 1-8-16,-4 2-11 0,-4-2-4 0,-6 0-6 16,-2 1-5-16,-6-2-14 0,-6 1-29 15,0-2-43-15,-4-4-95 0,-1-2-189 16,0-4-139-16,2-4-121 0,-2-2-182 0,3-3-133 15,1-2-3-15,2-1 140 0,4-4 115 16,5-1 116-16</inkml:trace>
          <inkml:trace contextRef="#ctx0" brushRef="#br0" timeOffset="-195405.1765">19367 4811 145 0,'14'-7'459'0,"-3"1"50"16,-2 3 29-16,-1 3 46 0,-1 0-107 0,0 3-20 15,0 4 23-15,1 3 37 0,2 2 28 16,1 6-6-16,1 0-74 0,2 3-114 0,3 2-89 16,-1 1-59-16,3 2-39 0,2 1-20 15,-2-1-18-15,2 2-11 0,-2-2-18 0,-1 0-19 16,-3-1-16-16,0-2-14 0,-2-2-9 0,-2-3-11 15,-3-1-5-15,0-2-3 0,-2-5-5 16,-2-1 0-16,0-2 0 0,-3-4 0 16,-1 1 1-16,-3-4-3 0,-2-4-2 15,-2-3-3-15,-3-3-3 0,-1-2-4 0,-2-4-8 16,-2-6-12-16,-3 0-7 0,0-5-11 15,-1-2-16-15,-2-3-20 0,0-6-13 0,2 1-6 16,1-4-8-16,2 4-5 0,2 0 4 16,4 1 13-16,3 2 13 0,5 3 16 15,0 4 13-15,4 1 11 0,3 3 12 0,2 4 7 16,1 4 5-16,5 3 1 0,0 3 3 0,4 4 3 15,2 1 1-15,3 5 2 0,0 4-1 16,2 2 2-16,-2 2-1 0,-2 4 0 16,-2 0-3-16,-3 0-4 0,-4 3-5 0,-4 0-14 15,-4 4-26-15,-5-2-55 0,-2-1-102 16,-4 0-144-16,-4 0-104 0,-3-3-60 0,-3-1-78 15,-2-3-93-15,-3-2-65 0,1-3 60 16,0 0 61-16,1-4 50 0,4-1 91 16</inkml:trace>
          <inkml:trace contextRef="#ctx0" brushRef="#br0" timeOffset="-195107.1594">19821 4629 41 0,'9'-6'431'0,"-2"0"62"0,-1 0 39 15,-4 0 50-15,1 2-72 0,-2 0-64 16,1 4-21-16,-1-2 7 0,1 2 29 0,-1 2 13 16,2 5-32-16,1 4-69 0,1 3-55 15,2 5-41-15,3 2-41 0,1 5-41 0,0 2-30 16,1 4-20-16,1 1-25 0,-1 1-19 15,0 3-23-15,1-2-22 0,-1-2-18 16,0 1-14-16,-1-5-8 0,0 1-13 0,-1-6-18 16,-2-3-32-16,-2-2-42 0,-1-5-62 15,-1-6-164-15,1-4-194 0,-3-8-147 0,0-5-194 16,-5-7-152-16,-1-4-41 0,-4-1 106 15,-1-3 174-15,-2-5 147 0,-2-3 214 16</inkml:trace>
          <inkml:trace contextRef="#ctx0" brushRef="#br0" timeOffset="-194895.1474">19858 4670 11 0,'-3'-8'412'0,"3"2"68"15,3 2 40-15,1 2 38 0,3 1-78 0,4 2-20 16,4 4 16-16,5 2 37 0,4 0 30 16,5 3 12-16,2 4-34 0,5-1-112 0,3 4-110 15,2-1-91-15,0 1-66 0,2 1-45 16,-2-1-31-16,-3 1-22 0,-2-2-14 15,-3 0-11-15,-2-2-14 0,-7-1-17 0,-4 0-29 16,-3-4-36-16,-4 1-61 0,-5-6-168 16,-4-1-155-16,-4-6-102 0,-4-1-121 0,-4-4-169 15,-2 0-74-15,-4-5 94 0,-1 1 125 16,0-4 95-16,-1-4 137 0</inkml:trace>
          <inkml:trace contextRef="#ctx0" brushRef="#br0" timeOffset="-194680.1351">20190 4482 182 0,'-9'-14'464'0,"1"2"52"16,1 3 37-16,1 2 19 0,1 1-150 0,-1 2-71 15,5 4 22-15,-1 2 49 0,4 6 43 16,1 3 23-16,3 7-4 0,3 5-54 16,3 3-85-16,3 2-83 0,3 5-67 0,1 1-53 15,3-1-35-15,-1 3-28 0,1-1-20 16,0-1-17-16,0 0-12 0,0-2-10 0,-1-2-18 15,-3-1-27-15,-1-1-56 0,-1-6-122 16,-4-3-200-16,0-3-170 0,-1-6-290 0,-2-5-151 16,-1-4-42-16,-3-4 72 0,1-3 173 15,1-1 156-15</inkml:trace>
          <inkml:trace contextRef="#ctx0" brushRef="#br0" timeOffset="-194517.1258">20758 4897 307 0,'11'4'533'0,"-1"-1"51"0,-2-3 29 15,-1 2 1-15,-1-1-234 0,1-1-145 16,-2 1-92-16,1 1-78 0,-2-2-68 0,-2-2-132 16,1 0-255-16,-3 0-137 0,0-1-73 15,-3 2-10-15,-1-1 22 0,2 1 92 0</inkml:trace>
        </inkml:traceGroup>
      </inkml:traceGroup>
    </inkml:traceGroup>
    <inkml:traceGroup>
      <inkml:annotationXML>
        <emma:emma xmlns:emma="http://www.w3.org/2003/04/emma" version="1.0">
          <emma:interpretation id="{3FCEC665-E3C0-41B7-8380-DBE16DC72383}" emma:medium="tactile" emma:mode="ink">
            <msink:context xmlns:msink="http://schemas.microsoft.com/ink/2010/main" type="paragraph" rotatedBoundingBox="12309,14688 16465,13813 16616,14531 12460,15406" alignmentLevel="6"/>
          </emma:interpretation>
        </emma:emma>
      </inkml:annotationXML>
      <inkml:traceGroup>
        <inkml:annotationXML>
          <emma:emma xmlns:emma="http://www.w3.org/2003/04/emma" version="1.0">
            <emma:interpretation id="{0EA75631-3024-4321-A8AB-DD93B2173C07}" emma:medium="tactile" emma:mode="ink">
              <msink:context xmlns:msink="http://schemas.microsoft.com/ink/2010/main" type="line" rotatedBoundingBox="12309,14688 16465,13813 16616,14531 12460,15406"/>
            </emma:interpretation>
          </emma:emma>
        </inkml:annotationXML>
        <inkml:traceGroup>
          <inkml:annotationXML>
            <emma:emma xmlns:emma="http://www.w3.org/2003/04/emma" version="1.0">
              <emma:interpretation id="{63E72E9A-E5B7-4BF4-B6E2-EB65CA2BC9F4}" emma:medium="tactile" emma:mode="ink">
                <msink:context xmlns:msink="http://schemas.microsoft.com/ink/2010/main" type="inkWord" rotatedBoundingBox="12309,14688 13336,14472 13461,15065 12434,15281"/>
              </emma:interpretation>
              <emma:one-of disjunction-type="recognition" id="oneOf31">
                <emma:interpretation id="interp39" emma:lang="" emma:confidence="1">
                  <emma:literal/>
                </emma:interpretation>
              </emma:one-of>
            </emma:emma>
          </inkml:annotationXML>
          <inkml:trace contextRef="#ctx0" brushRef="#br0" timeOffset="-160259.1663">7430 10200 21 0,'3'-14'436'0,"-3"1"65"15,-1 1 42-15,-2 0 60 0,-1 2-29 16,1 0-76-16,-1 3-13 0,1 1 12 0,0 2 14 15,1 1-26-15,-2 0-82 0,1 3-100 16,0 0-92-16,3 0-69 0,0 4-50 16,3-1-27-16,2 6-16 0,2 2-8 0,3 2-2 15,1 4-2-15,1 4-4 0,2-1-4 16,0 2-5-16,1 4-5 0,1 0-3 0,-1 4-3 15,2 0-2-15,-2 1-5 0,0 0-2 16,0 1-2-16,-1-3 1 0,0 1-2 0,-2-3-1 16,-1 0 1-16,-1-2 0 0,-2-4-3 15,-1-1-13-15,0-5-17 0,-2-1-34 16,-1-3-64-16,-1-2-167 0,-1-5-153 0,-1-2-129 15,-4-4-215-15,-1-2-135 0,-3-5-27 16,-1 2 117-16,-2-4 132 0,-1 0 128 16</inkml:trace>
          <inkml:trace contextRef="#ctx0" brushRef="#br0" timeOffset="-159817.141">7447 10485 296 0,'-7'0'460'0,"1"-1"44"0,2 0 26 16,2-2-66-16,-1 0-174 0,4-1-115 15,2 0-70-15,2-2-41 0,4-3-26 16,3-1-12-16,3-2-8 0,3-1-6 0,3-1-2 16,-1 3-2-16,2 0 0 0,-1-1-4 15,1 5 1-15,-1 0 7 0,-1 4 4 0,1 3 17 16,-1 1 19-16,1 5 35 0,0 1 33 15,-2 3 40-15,2 3 26 0,-2 1 19 0,-1 3 18 16,1-1 1-16,-1 0-9 0,0 0-26 16,0 1-20-16,-1-4-23 0,1-1-34 15,0 0-26-15,0-2-21 0,-1-3-15 0,-1-3-11 16,2-3-7-16,-3-2-5 0,0-3-4 15,0-3-7-15,-2-5-4 0,-4 0-2 0,-2-4 0 16,-3-1-3-16,-2 0-2 0,-5-3 1 16,-3 2 2-16,-2-2 2 0,-3 2 6 15,-1 3 4-15,-1 1 4 0,-2 4 1 0,0 3 1 16,0 2-6-16,0 1-5 0,1 3-7 15,0 2-3-15,2 3-2 0,0 1-2 16,2 0-2-16,0 1-12 0,4 0-33 0,-1 0-85 16,3 1-122-16,1-4-97 0,3 1-61 15,3-2-78-15,1-2-124 0,4-4-90 0,2-1 31 16,1-2 48-16,5-3 37 0,2 3 75 15</inkml:trace>
          <inkml:trace contextRef="#ctx0" brushRef="#br0" timeOffset="-159500.1229">8244 10231 196 0,'6'11'387'0,"-1"-1"46"0,1 3 40 16,-1-1-51-16,-1 1-127 0,2 1-73 0,-1 0-56 16,1 0-37-16,-1-2-29 0,2 1-20 15,2-2-10-15,0-1-1 0,1 0 6 16,-1-4 10-16,4-1 4 0,1-2 3 0,-1-3-3 15,3-3-9-15,-3-2-14 0,1-2-15 16,-3-3-12-16,0 0-11 0,-3-6-8 0,-2 3-1 16,-2-2 6-16,-4 0 26 0,0 1 48 15,-3 0 42-15,-1 5 31 0,-3-1 19 16,-2 0 6-16,-2 4-22 0,-3 0-46 0,-1 2-45 15,-2 4-34-15,-2 0-19 0,1 0-14 16,0 3-10-16,2 1-7 0,0-1-20 0,3 0-59 16,0 0-87-16,4 1-86 0,2-4-57 15,1 4-49-15,6-2-70 0,0-2-107 16,4 0-61-16,2 0 6 0,4-3 15 0,3 0 30 15,4 1 78-15</inkml:trace>
        </inkml:traceGroup>
        <inkml:traceGroup>
          <inkml:annotationXML>
            <emma:emma xmlns:emma="http://www.w3.org/2003/04/emma" version="1.0">
              <emma:interpretation id="{9B6E6D40-4A8F-4036-8C7C-8872F93E4643}" emma:medium="tactile" emma:mode="ink">
                <msink:context xmlns:msink="http://schemas.microsoft.com/ink/2010/main" type="inkWord" rotatedBoundingBox="14183,14325 16471,13844 16616,14531 14327,15012"/>
              </emma:interpretation>
              <emma:one-of disjunction-type="recognition" id="oneOf32">
                <emma:interpretation id="interp40" emma:lang="" emma:confidence="1">
                  <emma:literal/>
                </emma:interpretation>
              </emma:one-of>
            </emma:emma>
          </inkml:annotationXML>
          <inkml:trace contextRef="#ctx0" brushRef="#br0" timeOffset="-158930.0903">9332 10233 192 0,'-3'6'413'0,"3"0"53"0,-1-4 38 16,1 0-45-16,0 0-129 0,1-1-97 0,-1-1-44 15,3 0-2-15,-2 0 37 0,2-3 46 16,3-1 40-16,-1-2 15 0,3-4-7 0,1 0-38 16,2-3-68-16,1-3-65 0,1-1-51 15,-1-3-33-15,0-1-20 0,-1-1-13 16,0-3-8-16,-2-4-8 0,-4 2-2 0,-1-5-3 15,-4 3 5-15,-1-3 14 0,-3 3 17 16,-3 1 17-16,-1 2 14 0,-1 3 20 0,-2 4 13 16,2 3 3-16,-2 0-3 0,0 5-8 15,1 2-12-15,0 3-15 0,1 1-21 16,-1 3-16-16,2 2-15 0,-2 1-11 0,3 5-6 15,0 3-4-15,2 4-1 0,2 3-1 16,2 1 1-16,2 4 0 0,5 3 2 0,-1 1-1 16,5 1 1-16,2 0 0 0,2 0-1 15,4 2-5-15,3-2-17 0,-1-2-33 0,4-3-76 16,2-2-148-16,1-3-137 0,3-5-91 15,2-2-167-15,1-6-175 0,-1-3-38 16,1-3 92-16,-2-4 104 0,0 1 81 0,-4-3 174 16</inkml:trace>
          <inkml:trace contextRef="#ctx0" brushRef="#br0" timeOffset="-158464.0636">10016 9859 371 0,'-3'-3'477'0,"0"3"39"0,0-4 24 0,-1 2-81 15,1-2-137-15,-1 1-52 0,-1-1 25 16,1 1 49-16,0 3 49 0,-1-4 26 0,1 2-2 16,-1 1-39-16,1 1-77 0,-2 0-77 15,1 3-61-15,-4 1-45 0,0 3-29 16,-1 2-18-16,-2 3-9 0,-2 2-3 0,0 3-5 15,-1 2-6-15,0 2-4 0,0 0-10 16,0 2-11-16,1-1-4 0,3 0-4 0,1-1-5 16,4-3-7-16,0-2-1 0,5 1 4 15,2-5 0-15,2 0-3 0,4-5 2 16,4-2 0-16,4-5 0 0,4-4-2 0,4-4-1 15,2-5-1-15,1-2-1 0,0-4-2 16,-1-1 0-16,-3-2-1 0,-3 2 0 0,-2-1 0 16,-3 1 0-16,-3 3 2 0,-3 1 3 15,-1 3 3-15,-3 3 7 0,-1 1 6 16,-2 2 3-16,-1 4 2 0,-1 0 1 0,-2 3-1 15,-1 3-4-15,-2 2-6 0,1 1-3 16,-2 3-3-16,1 0 0 0,2-1-2 0,2 3-2 16,-1-1-1-16,3 0-4 0,3 0-8 15,-1-2-17-15,2 1-30 0,3-3-51 16,0-2-114-16,3-3-173 0,-1-2-110 0,4-4-110 15,-1-1-172-15,-2-3-114 0,1-1 24 16,-2-1 130-16,2-1 94 0,0 1 112 0</inkml:trace>
          <inkml:trace contextRef="#ctx0" brushRef="#br0" timeOffset="-158164.0465">10252 9795 322 0,'-1'-4'483'0,"-1"0"46"0,2 0 35 0,0 2-12 16,3 0-113-16,1 1-24 0,2 1 21 15,1 0 34-15,1 0 29 0,1 3-17 0,2 1-69 16,0-1-90-16,2 4-83 0,1-1-75 15,-1 0-57-15,0 2-37 0,-2 0-23 0,0 2-13 16,-2 0-9-16,0 0-3 0,-2 0-2 16,-2 1-5-16,-1 0-1 0,0-1-2 15,-2 0-1-15,-1 0-1 0,-1-2-1 0,0-2 1 16,0 0-2-16,0-3-1 0,-1-2 3 15,-2-1-4-15,-1-4-1 0,1-3-2 0,-1-2-4 16,-2-2-7-16,2-2-12 0,2-2-14 16,-3 1-35-16,3-2-54 0,0 2-91 15,2 1-141-15,2 1-117 0,0-1-62 0,4 3-51 16,1-1-99-16,2 2-95 0,4-1 46 15,1 3 75-15,2 0 51 0,3 1 68 0,3-2 146 16</inkml:trace>
          <inkml:trace contextRef="#ctx0" brushRef="#br0" timeOffset="-157366.0008">10804 9650 373 0,'-3'-2'469'0,"-1"0"38"0,-2-1 20 16,1 0-97-16,-1 0-173 0,-1 0-102 15,0-1-60-15,-1-1-35 0,3-2-7 16,-2 3-5-16,1-2 2 0,-1 0 3 0,2 1 6 15,1 2 4-15,0 0 4 0,0 1 6 16,1-1 9-16,-1 2 6 0,1 0 4 0,-1 1 2 16,1 0-8-16,-1 1-10 0,0 0-12 15,0 0-3-15,0 2 2 0,-1-1 9 16,1 2 17-16,-1 0 10 0,1 0 12 0,0 3 7 15,-1 0 10-15,0-1 1 0,1 1-3 16,0 2 11-16,0 1 11 0,-2-1-2 0,2 1-12 16,-2 2-14-16,2-1-16 0,2-1-26 15,-1 1-29-15,3-2-18 0,0-1-14 16,0-1-7-16,1-1-4 0,1-1-2 0,0-1-1 15,2-2-2-15,3 0-3 0,2-5-7 16,-1 1-7-16,3-3-9 0,0-1-4 0,1-2-5 16,-1 2 4-16,0 0 3 0,0 0 7 15,-1 0 7-15,-1 4 4 0,1-1 3 16,1 2 3-16,1 3 3 0,1 1 13 0,1 3 13 15,1 1 21-15,1 3 16 0,1 3 18 16,1 1 13-16,-1 2-3 0,3 2-5 0,0 0-17 16,0 2-12-16,0 1-18 0,-1 1-16 15,-1 0-5-15,-1 1-8 0,-3-1-4 16,-2-1-4-16,-5 0-1 0,-2-1-3 0,-5 2-10 15,-2-4-18-15,-5-1-21 0,-4-1-25 16,-3-4-21-16,-1-3-8 0,-2-3 3 0,-1-4 16 16,2-4 24-16,-1-2 28 0,2-3 24 15,3-5 17-15,0-4 13 0,1-1 12 0,4-5 5 16,1 2 2-16,3-3 4 0,3-1 1 15,5 3-4-15,1-1-8 0,3-1-5 0,3 2-6 16,3 2-7-16,3 1-7 0,3 0-2 0,2 2-3 16,0 1-1-16,4 1 0 0,-3-1-2 15,2 4 0-15,1-2-6 0,-1 3-11 16,-2-4-13-16,1-3-17 0,-3-1-21 0,0-2-23 15,0-3-13-15,-3-3 0 0,-3-1 8 16,-4-5 15-16,-2 3 23 0,-4-4 38 0,0 5 41 16,-5 0 40-16,-2 5 32 0,-2 1 23 15,-2 6 17-15,-2 3 2 0,-3 3-16 16,-2 0-22-16,-1 7-22 0,-2 3-14 0,-1 5-12 15,-1 4-10-15,2 3-3 0,0 7-4 16,3 1-6-16,2 5-3 0,3 4-3 0,4 0-4 16,5 4-2-16,3 1-1 0,5-1 1 15,5-1-3-15,6 0-8 0,2-3-16 16,6-1-38-16,3-5-81 0,2-3-166 0,3-4-144 15,0-8-170-15,0-4-243 0,1-7-102 16,-1-1 6-16,-2-5 125 0,-2-1 126 0,-1-2 162 16</inkml:trace>
        </inkml:traceGroup>
      </inkml:traceGroup>
    </inkml:traceGroup>
    <inkml:traceGroup>
      <inkml:annotationXML>
        <emma:emma xmlns:emma="http://www.w3.org/2003/04/emma" version="1.0">
          <emma:interpretation id="{081138A8-3B3A-405B-A66A-7E6FC4BA1B8A}" emma:medium="tactile" emma:mode="ink">
            <msink:context xmlns:msink="http://schemas.microsoft.com/ink/2010/main" type="paragraph" rotatedBoundingBox="7762,17412 21953,13356 22257,14419 8066,18475" alignmentLevel="4"/>
          </emma:interpretation>
        </emma:emma>
      </inkml:annotationXML>
      <inkml:traceGroup>
        <inkml:annotationXML>
          <emma:emma xmlns:emma="http://www.w3.org/2003/04/emma" version="1.0">
            <emma:interpretation id="{419238AA-5184-42B1-A96B-AE7E0A9EF7D9}" emma:medium="tactile" emma:mode="ink">
              <msink:context xmlns:msink="http://schemas.microsoft.com/ink/2010/main" type="line" rotatedBoundingBox="7762,17412 21953,13356 22257,14419 8066,18475"/>
            </emma:interpretation>
          </emma:emma>
        </inkml:annotationXML>
        <inkml:traceGroup>
          <inkml:annotationXML>
            <emma:emma xmlns:emma="http://www.w3.org/2003/04/emma" version="1.0">
              <emma:interpretation id="{4F7F1B17-B57A-4CD7-BC38-F8F2FEB2E31D}" emma:medium="tactile" emma:mode="ink">
                <msink:context xmlns:msink="http://schemas.microsoft.com/ink/2010/main" type="inkWord" rotatedBoundingBox="7762,17412 11495,16345 11799,17408 8066,18475">
                  <msink:destinationLink direction="with" ref="{4B7388D5-AAA8-46C8-915A-B7B88A77E4E0}"/>
                </msink:context>
              </emma:interpretation>
              <emma:one-of disjunction-type="recognition" id="oneOf33">
                <emma:interpretation id="interp41" emma:lang="" emma:confidence="1">
                  <emma:literal/>
                </emma:interpretation>
              </emma:one-of>
            </emma:emma>
          </inkml:annotationXML>
          <inkml:trace contextRef="#ctx0" brushRef="#br0" timeOffset="-153958.8059">3624 12842 5 0,'4'-3'380'0,"0"0"66"16,-3-1 43-16,2 1 8 0,0-2-103 15,0 0-123-15,-1-1-89 0,0 1-58 16,1 0-28-16,-2-1-6 0,0 0 2 0,2 0 13 15,-2 2 23-15,1-3 31 0,-2 1 35 16,0 2 26-16,0-1 24 0,-2 1 11 0,1 1 1 16,-2 0-13-16,1 1-31 0,-3-1-37 15,-3 2-40-15,0 0-34 0,-3 1-35 16,-1 1-25-16,-4 0-19 0,-1 3-8 0,-1-2-5 15,-3 2-6-15,-1 1-2 0,0 0-1 16,0 2 0-16,0 3-3 0,1-2-1 16,1 3 2-16,1 3 2 0,-1 2 3 0,4 3 3 15,2 1 1-15,2 1 7 0,3 2-1 16,1 0 0-16,5-1-2 0,2 0 1 0,2-3-5 15,2 1 0-15,4-4 2 0,1-1 1 16,2-5 0-16,2 0 2 0,2-3 3 0,3-3-1 16,0-2-1-16,3-4-4 0,0-2 0 15,4-5-2-15,0-1 0 0,0 0-3 16,1-3-2-16,-1 0-2 0,1 0 0 0,1 1-1 15,0 1 0-15,-1 2-1 0,1 2 0 16,0 2 0-16,2 4 1 0,-1 2 1 0,1 4 1 16,-3 2 6-16,-2 5 4 0,-4 2 9 15,-4 2 5-15,-5 3 6 0,-5 1 3 0,-5 2 0 16,-5-1-2-16,-6 0-9 0,-4-2-4 15,-4 0-8-15,-5-1-11 0,-2-3-19 0,-3-2-24 16,-1-4-36-16,0-3-52 0,-3-3-76 0,2-4-87 16,1-3-63-16,1-3-40 0,2-2-7 15,3-4 25-15,4-3 33 0,3-1 10 16,2-5-70-16,3 2-79 0,4-4-35 0,3 0-14 15,5 2 22-15,6-1 69 0</inkml:trace>
          <inkml:trace contextRef="#ctx0" brushRef="#br0" timeOffset="-153750.7941">3776 12566 73 0,'11'-7'412'0,"0"7"59"0,0 3 40 0,2 4 28 16,-1 6-158-16,2 5-98 0,2 3-19 15,1 1 40-15,2 3 37 0,2 1 26 0,-1 0 7 16,2 2-14-16,-1-2-58 0,1-1-91 15,-1 0-73-15,-1-1-51 0,0-2-41 0,-3-2-73 16,-3-1-134-16,1-2-124 0,-2-5-100 16,-5 0-195-16,-4-4-188 0,-1-4-54 15,-3-1 66-15,0-3 86 0,-4-3 82 0,-5-1 186 16</inkml:trace>
          <inkml:trace contextRef="#ctx0" brushRef="#br0" timeOffset="-153583.7844">3944 12840 223 0,'-8'-1'449'0,"4"0"46"0,-2-1 25 0,4 1-32 15,-1-2-181-15,1 0-128 0,4-1-75 16,2-2-45-16,3 0-25 0,2-2-15 0,2 0-18 16,3-2-47-16,1 0-86 0,0-2-156 15,-1 1-125-15,0 0-67 0,1 4-28 16,3-3 25-16,0 2 74 0</inkml:trace>
          <inkml:trace contextRef="#ctx0" brushRef="#br0" timeOffset="-152852.7427">4259 12738 315 0,'4'10'406'16,"0"-3"47"-16,0-1 24 0,1 2-87 15,0 0-111-15,1-4-72 0,0 2-52 0,3-2-41 16,0-2-29-16,2-1-26 0,2-2-18 16,2-1-12-16,1-5-7 0,2 0-5 15,2-3-9-15,-3-2-1 0,1-3-3 0,-1 1-1 16,-5-4 0-16,-1 1 0 0,-5-1-1 15,-4 2 1-15,-3 1 3 0,-2 3 8 0,-2 2 13 16,-2 2 22-16,-3 3 23 0,1 5 24 16,-2 3 46-16,1 4 80 0,0 7 57 15,1 3 36-15,2 3 19 0,1 4 12 0,4 0-18 16,2 3-67-16,1 1-58 0,3-1-48 15,3-1-38-15,0-1-35 0,3-3-27 0,1 0-17 16,1-2-13-16,0-2-7 0,1-3-2 16,-1-3-5-16,2-2-3 0,0-3 0 15,-2-4 0-15,2-3-3 0,-1-3 0 0,3-4-1 16,-1-3-4-16,-2-6-1 0,0 3-1 15,-2-3 2-15,-2 0-1 0,1-1-1 0,-2 2 2 16,-1 2 0-16,0-3 1 0,0 4 0 16,0 1-1-16,-2 1-1 0,2 1 0 15,-1 3 0-15,1 2-1 0,-2 1 0 0,2 3 0 16,-2 0 2-16,4 0 3 0,-2 3 3 15,-1 2-1-15,3 0 4 0,-2 4 4 0,1-2 2 16,-1 2 2-16,1 2 2 0,0 1 2 16,0 0 1-16,1-1-1 0,-1 1 1 15,2 2-2-15,-2 0-3 0,0 0-1 0,-1-2-1 16,-2-1-3-16,1 1 0 0,-1-4-1 15,-2 0 0-15,0-3-1 0,-2 0 0 0,-1-4 0 16,0 0-1-16,-2-2 0 0,-4-2-1 16,-1-1-3-16,-2-5-3 0,-4-2-5 15,1-3-10-15,-2-2-10 0,-2-5-14 0,0-2-15 16,-1-3-13-16,1-4-13 0,4-1-7 15,2-3-1-15,4 1 6 0,3 0 11 0,6-1 15 16,2 5 12-16,5-1 14 0,3 2 12 16,3 5 6-16,0 1 3 0,1 5 2 0,0 3 2 15,1 4 0-15,0 4 2 0,1 3 2 16,-1 3 8-16,0 4 2 0,-1 3 0 0,-2 3 1 15,-6 2 0-15,0 3 0 0,-5 1-7 16,-1 2-3-16,-5 0 0 0,-2-1 1 16,0 3-6-16,-4-2-18 0,-2-2-38 0,-1-1-72 15,-1-1-110-15,-2-3-107 0,0-2-68 16,0-4-35-16,2-4-31 0,0-1-59 0,-1-4-79 15,2-1 8-15,2-1 19 0,3 0 26 16,5-1 55-16,2-3 124 0</inkml:trace>
          <inkml:trace contextRef="#ctx0" brushRef="#br0" timeOffset="-152332.7129">5483 12395 383 0,'3'-3'453'0,"0"-1"45"0,-3-2 18 15,0 3-106-15,0-4-135 0,-3 1-75 0,0 2-36 16,0 0 1-16,-1 0 29 0,0 0 40 15,0 0 26-15,0 2 6 0,-2 1-13 0,-1 1-33 16,2 1-49-16,-3 1-39 0,-2 3-25 16,0 2-15-16,-3 1-8 0,-2 5-5 15,-2 2-6-15,-1 1-16 0,0 3-17 0,0 1-15 16,2 0-7-16,2-1-7 0,3 3-4 15,1-3 0-15,5-2-1 0,4-1 4 0,2-2 2 16,4-3 3-16,5-4 0 0,2-1 0 16,6-6-1-16,2 0-5 0,3-6-2 15,0 0-3-15,1-1-3 0,1-2 2 0,-2 2 3 16,-1-1 9-16,1 2 11 0,-2 0 21 15,0 2 17-15,-4 2 21 0,1 2 13 0,-3 0 8 16,-2 3-1-16,-1 4-10 0,-2 0-10 16,-2 2-15-16,-4 3-12 0,-1-1-16 0,-3 5-9 15,-1 0-7-15,-2 0-9 0,-3 0-4 16,-1 0-6-16,1-1-3 0,-1 0-2 0,0-3-4 15,-1 1-4-15,-1-3-16 0,1-3-25 16,-2 0-45-16,2-5-83 0,-1-2-134 16,0-2-123-16,1-6-64 0,1-1-49 0,0-5-88 15,2-2-102-15,1 0 20 0,0-3 67 16,2 3 44-16,2-2 59 0,3-1 123 0</inkml:trace>
          <inkml:trace contextRef="#ctx0" brushRef="#br0" timeOffset="-152018.695">5531 12314 83 0,'-11'-10'393'0,"4"3"59"0,0 0 36 0,1 2-22 16,-1 2-110-16,3 0-126 0,-2 0-86 16,2 1-58-16,0 0-37 0,0 0-39 0,1 1-58 15,-1-2-90-15,1 3-156 0,-1-3-114 16,3 0-61-16,-1 2-17 0,4 0 27 0,0-1 74 15</inkml:trace>
          <inkml:trace contextRef="#ctx0" brushRef="#br0" timeOffset="-152154.7028">5555 12430 327 0,'6'-14'457'15,"3"2"41"-15,-1 0 26 0,0 4-89 16,-1 2-156-16,3 2-103 0,1 2-64 0,-2 4-30 15,4 3-17-15,-2 2-7 0,0 3-6 16,1 4-6-16,-1 2-5 0,-1 1-8 16,-2 5-8-16,0-3-9 0,-1 3-8 0,-1-1-12 15,-2-2-17-15,0-2-16 0,-1-2-18 16,-2-2-37-16,-1-6-75 0,-3-1-120 0,-2-6-134 15,-4-6-65-15,0-2-25 0,-1-2 14 16,1-4 65-16</inkml:trace>
          <inkml:trace contextRef="#ctx0" brushRef="#br0" timeOffset="-151726.6783">5630 12246 147 0,'11'4'402'0,"-1"-1"56"0,2 0 42 16,1 0-24-16,2-2-135 0,1 1-96 16,2-1-64-16,0-1-33 0,0 1-24 15,-2 1-10-15,-1-2-7 0,1 0-15 0,-3 3-12 16,0 0-23-16,-4 1-18 0,1 2-19 15,-3 1-8-15,-2 4-1 0,-2 3-2 0,-3 5 4 16,0 3-2-16,-4 2 1 0,-2 1-3 16,1 1 3-16,-1-1 12 0,1-2 31 15,1 0 31-15,0-4 20 0,2 0 12 0,1-3 5 16,1-2-10-16,3-2-27 0,-1-2-28 15,5-1-20-15,3-3-23 0,2-2-66 0,3-4-77 16,6-4-61-16,0-2-62 0,2-6-99 16,2 1-160-16,-2-5-86 0,-1-2 0 15,-1 2 15-15,1-1 38 0,0 1 85 0</inkml:trace>
          <inkml:trace contextRef="#ctx0" brushRef="#br0" timeOffset="-151354.657">6223 12386 140 0,'3'2'375'0,"-1"-1"55"0,0 2 45 0,2-3-38 16,0 2-109-16,3-2-86 0,0-2-63 15,2-1-47-15,2-2-42 0,3-1-29 0,1-3-21 16,2 0-11-16,1-1-9 0,-1-1-6 16,3-3-4-16,0-1-4 0,-2-1-3 0,-1 1-1 15,-2-1 2-15,-3-1-1 0,-1 2 10 16,-2 1 32-16,-4 2 60 0,-1-1 92 0,-2 3 82 15,-2 0 55-15,-3 2 34 0,-3 2 0 16,-2 2-43-16,-2 0-80 0,-2 4-75 16,-2 0-47-16,-1 0-38 0,0 6-23 0,-1 0-14 15,0 3-6-15,3 2-5 0,0 1-4 16,1 2 4-16,2 2 6 0,2 2 6 0,2 0 6 15,2 4 1-15,2 0 0 0,2-1-9 16,2 0-11-16,4 2-11 0,2-3-8 16,3 1-3-16,4-4-5 0,2-1 3 0,3-3-2 15,4-4-2-15,2-2-8 0,3-2-24 16,0-4-42-16,0-1-93 0,-1-2-147 0,0-3-118 15,-3-1-71-15,-1-3-70 0,-3 0-115 16,-3-1-91-16,-3 0 47 0,-1 2 70 16,-2-1 50-16,-1 1 74 0</inkml:trace>
          <inkml:trace contextRef="#ctx0" brushRef="#br0" timeOffset="-114736.5626">2932 12903 279 0,'-11'0'428'0,"-1"4"35"15,2-1 23-15,0 3-71 0,2 3-152 16,1 2-91-16,2 4-50 0,1 2-28 0,1 2-17 16,3 3-15-16,0 1-9 0,4 3-4 15,3 3 3-15,4 2 4 0,3 2 3 0,4 2 1 16,4 4-2-16,4 5-5 0,3 2-15 15,2 6-12-15,4-1-6 0,-1 0-7 0,2 0-4 16,-2-3-2-16,-1-4 0 0,-3-6-4 16,-1-3 0-16,-3-3-1 0,-2-6-2 0,-5-3 0 15,-1-4-6-15,-4-3-1 0,-3-4-15 0,-4-4-23 16,-2-4-17-16,-2-4-19 0,-3-5-38 15,-3-5-61-15,-2-4-89 0,-5-3-138 0,-4-6-72 16,-2-3-28-16,-4-1 14 0,0-4 51 16</inkml:trace>
        </inkml:traceGroup>
        <inkml:traceGroup>
          <inkml:annotationXML>
            <emma:emma xmlns:emma="http://www.w3.org/2003/04/emma" version="1.0">
              <emma:interpretation id="{6C9198F1-132E-4500-9DB3-ACE32128CE69}" emma:medium="tactile" emma:mode="ink">
                <msink:context xmlns:msink="http://schemas.microsoft.com/ink/2010/main" type="inkWord" rotatedBoundingBox="12380,16272 15847,15281 16091,16131 12623,17122"/>
              </emma:interpretation>
              <emma:one-of disjunction-type="recognition" id="oneOf34">
                <emma:interpretation id="interp42" emma:lang="" emma:confidence="1">
                  <emma:literal/>
                </emma:interpretation>
              </emma:one-of>
            </emma:emma>
          </inkml:annotationXML>
          <inkml:trace contextRef="#ctx0" brushRef="#br0" timeOffset="-147101.4137">7500 11949 329 0,'-5'-4'441'0,"1"1"42"15,2 0 12-15,2-1-81 0,2 0-140 16,2-1-99-16,4-1-63 0,3 0-39 16,3 0-27-16,2-1-16 0,4-1-10 0,0 1-6 15,4 1-6-15,-2 1-3 0,2 0 2 16,0 2-2-16,-1 3 0 0,1 0 1 0,-4 2 3 15,1 2 3-15,-2 0 7 0,-1 2 6 16,-2-1 7-16,0 1 9 0,0 1 15 16,1-2 21-16,-2 1 16 0,1 0 17 0,-1 1 9 15,3-2 10-15,0-1-10 0,0-2-17 16,1 0-21-16,2-2-22 0,-2-2-16 0,-1 0-16 15,0-1-11-15,-2 0-4 0,-3-1-3 16,-2 2 7-16,-2-2 36 0,-2 1 57 16,-1 0 62-16,-1 1 60 0,-3 0 49 0,0 0 28 15,-2 0-20-15,-2-1-44 0,0 1-55 16,-2-2-55-16,0 0-45 0,-2 1-34 0,1-1-19 15,-2 0-12-15,2 1-9 0,-1-3-6 16,1 2-4-16,0 1-2 0,1 2-2 16,0-2-1-16,1 0 0 0,2 3-1 0,0 0-3 15,-1-2-2-15,1 1-4 0,1 1-1 16,-1 0-2-16,-1 0-1 0,2 0 1 0,0 0 2 15,0 1 4-15,2 1 1 0,-1-2 3 16,-1 0 1-16,1 0 0 0,1 0 2 0,-2 0-1 16,1 0 0-16,0 0 1 0,-1 0-3 15,2 0-1-15,-2 0-2 0,0 0-2 0,0 0-5 16,0 0-2-16,0 0-5 0,0 0-2 15,0 0-1-15,1 0-1 0,-1 0 3 0,0 0 5 16,0 0 2-16,0 0 7 0,-1 0 2 16,-1 0 3-16,2 0 2 0,0 0 0 15,0 0 1-15,-1 0-1 0,0 0 0 0,-1 0 0 16,1 0 0-16,4 0-1 0,-3 0-2 15,1 0 0-15,0 0 1 0,-1 0 1 0,2 0 0 16,-2 0 1-16,0 0 0 0,0 0 0 16,0 0 2-16,0 0-1 0,0 0 2 15,-2 0 1-15,2 0 4 0,-1 0 1 0,0 0-1 16,-1 2 1-16,1-1-1 0,-2-1-2 15,2 1-3-15,-2-1-1 0,0 2 1 0,1-2-6 16,-1 0-10-16,0 1-23 0,0-1-47 16,-1 1-90-16,1 1-126 0,-1-2-102 15,0 0-59-15,0 0-56 0,-1 0-105 0,0-2-94 16,0 1 28-16,-1 1 55 0,4-1 40 15,2 1 65-15</inkml:trace>
          <inkml:trace contextRef="#ctx0" brushRef="#br0" timeOffset="-146700.3908">8327 11723 28 0,'1'0'420'16,"1"0"63"-16,-2-1 32 0,0 1 20 0,0 1-137 15,-2-1-154-15,1 4-95 0,1-2-53 16,0 3-19-16,-2 2 7 0,1-1 19 16,1 2 15-16,0 1 6 0,0 0 3 0,1 0-4 15,1-1-17-15,-2 1-28 0,3-2-13 16,-1 3-1-16,1-4-2 0,1 1 0 0,0-2-5 15,2 0 9-15,1-1 7 0,1-2 0 16,0 0 7-16,2-2 8 0,0-3 6 16,1-1 2-16,-3-1 4 0,0-1 12 0,0-3 5 15,-2 2 4-15,-1-2 8 0,-1 1 8 16,-1-2-3-16,-3 4-2 0,0-1-7 0,-1 2-9 15,-2 0-15-15,-1 1-17 0,-3 2-22 16,0 2-21-16,-1 0-18 0,0 0-15 16,-2 2-16-16,2 2-26 0,-2-2-44 0,3 2-90 15,-1 0-134-15,2 0-113 0,1-2-63 16,1-1-90-16,1 1-124 0,-1-1-72 0,1-1 50 15,-1-1 70-15,0-1 49 0,1-1 101 16</inkml:trace>
          <inkml:trace contextRef="#ctx0" brushRef="#br0" timeOffset="-146090.3559">9086 11485 276 0,'-7'-1'459'0,"0"-1"46"16,-1 1 28-16,0 0-60 0,-1-1-148 16,1-1-103-16,-1 2-56 0,0 1-28 0,0-2-11 15,-2 1-5-15,0 1-11 0,0 1-15 16,1 1-15-16,0-1-17 0,1 2-16 0,-1 0-13 15,2 1-12-15,0 2-12 0,-1 0-6 16,3 2 0-16,-1 0-2 0,1 0-3 16,2 2-4-16,0 0 7 0,3 0-1 0,-1 0 2 15,4 0 8-15,-1 0 11 0,3 0 15 16,0-1 6-16,3 0 11 0,1-1 11 0,1-2 10 15,2 0 17-15,0 0 18 0,1-2 18 16,2-1 12-16,-1 0 9 0,3-2-3 16,-1-1-14-16,-2 1-21 0,1 0-25 0,-1-1-21 15,-2 1-20-15,-2 1-15 0,1-1-13 16,-3 2-7-16,-2-1-4 0,1 2-2 0,-2-1 0 15,-1 1 0-15,-1 2 1 0,-2 3 2 16,-2-2-6-16,-3 3-16 0,0-1-41 16,-3 1-83-16,-2-1-109 0,0-2-81 0,1-1-59 15,-4-4-101-15,0 0-165 0,-2-6-45 16,-2 1 38-16,2-1 44 0,3-5 43 0,2 1 105 15</inkml:trace>
          <inkml:trace contextRef="#ctx0" brushRef="#br0" timeOffset="-145438.3186">9241 11458 224 0,'6'4'383'0,"-3"-4"48"0,-1 2 46 16,1 0-66-16,0 1-109 0,1-1-73 15,-1 1-47-15,1 1-27 0,1-2 5 0,1 2 31 16,1 1 61-16,0-1 67 0,1 3 67 16,1 0 43-16,1 2 1 0,1 0-35 15,-1 1-57-15,-1-1-67 0,1 2-66 0,0-2-54 16,-2 1-41-16,0 0-27 0,-1 2-17 15,1-2-10-15,-2 0-9 0,-2-1-7 0,0-1-6 16,-1 0-4-16,0-3-6 0,-2 1-3 16,0-1-4-16,-1-3-1 0,0 1 0 15,0-2 0-15,0-1-2 0,-2-2-1 0,-3-1-5 16,0 0-3-16,-1-6-5 0,0 2-8 15,-1-5-5-15,1-2-2 0,-1 1-2 0,2-1-1 16,2-1 2-16,0 0 3 0,3 0 3 16,2 0 1-16,0 2 2 0,3 0 0 15,0 3 2-15,2 0 1 0,3 1 0 0,-1 3 1 16,1 3 1-16,2-1 0 0,-1 2 4 15,2 2 0-15,-1 2 2 0,-1 2 1 0,0-1-2 16,0 1 2-16,-1 2-2 0,-1 0 0 16,-2-1 1-16,1 0-2 0,-2 1-2 0,-1 0-6 15,-1-2-7-15,-1 0-11 0,0-2-16 16,-2 1-10-16,2 0-10 0,-3-3-1 0,1 1 2 15,-1-2 7-15,-1-1 0 0,1-2-4 16,-3-2 1-16,1-1 0 0,0-3 0 16,2 0 1-16,0-2 12 0,3-1 22 0,1-1 15 15,3 2 16-15,1 0 18 0,2 0 19 16,1 1 13-16,3 2 7 0,1 2 1 0,0-1-5 15,3 3-12-15,0 3-14 0,1 1-9 16,-1 2-6-16,1 1-5 0,-1 2-2 16,-2 1-2-16,-1 1 0 0,-1 1-4 0,-1 1-12 15,-2 1-17-15,-3 0-34 0,0-1-65 16,-1 1-142-16,-2-3-156 0,0-1-91 0,-1-4-106 15,-3 2-184-15,0-4-89 0,-1-2 58 16,0 1 114-16,2-5 77 0,1-1 109 16</inkml:trace>
          <inkml:trace contextRef="#ctx0" brushRef="#br0" timeOffset="-144540.2672">10076 11237 242 0,'1'-3'428'15,"1"1"51"-15,-2 0 34 0,1 2-75 16,1 0-128-16,-2-2-106 0,0 1-72 0,0 0-43 16,0 1-27-16,-2-2-12 0,1 1-2 15,-2 1 2-15,2-1 8 0,-2-1 8 0,0 2 18 16,0 0 25-16,1-3 29 0,-1 2 19 15,0-1 19-15,-1 1 11 0,1-2 2 16,-2 3-8-16,1-1-16 0,0 0-16 0,-1 1-18 16,1 0-18-16,2 0-21 0,-3 0-19 15,1 1-18-15,2 0-16 0,-3 1-13 0,3 0-9 16,-2 2-7-16,-1 2-2 0,1 3 9 15,-1 1 20-15,-1 4 19 0,-1 0 17 16,2 2 14-16,-2 1 10 0,2 1-6 0,-2 2-18 16,3-2-15-16,-2 1-17 0,3-4-14 15,1-2-10-15,2-3-8 0,0-1-2 0,0-1-6 16,2-3-5-16,1-2-9 0,1 0-14 15,3-6-19-15,3 0-20 0,2-6-15 16,-1-1-4-16,0-3 5 0,0 1 8 0,-1 1 18 16,-1-2 19-16,-2 4 15 0,1 0 6 15,-2 2 3-15,1 3 2 0,-2-2 2 0,2 6 7 16,-1 0 14-16,1 0 25 0,1 3 25 15,1 2 22-15,1 0 19 0,0 2 9 16,2 0 2-16,0-1-4 0,1-1-8 0,2 1-14 16,0-3-11-16,3-2-13 0,1-4-11 15,3-3-16-15,2-3-18 0,-1-4-10 0,2-4-9 16,-2-5-10-16,1-1-7 0,-2-4-5 15,-3-1-3-15,-3-2 0 0,-1-3-1 16,-4 0 5-16,-2-3 5 0,-4 1 4 0,-2-1 3 16,-3 5 2-16,-3 0 8 0,0 7 10 0,1 1 7 15,-2 7 8-15,-1 1 5 0,1 4 3 16,0 5-6-16,0 2-7 0,0 7-7 0,0 4-6 15,0 3-3-15,0 3 1 0,-1 2 4 16,3 4 2-16,2 1 1 0,0 1-1 16,2 1 0-16,3 0-2 0,0-1-3 0,5 0-4 15,-1-2-1-15,4-2 1 0,3-2 2 16,2-2-2-16,3-5 2 0,3-4 2 0,4-4-2 15,1-5-5-15,2-2-9 0,0-7-8 16,-1-1-15-16,-3-4-22 0,-2 0-17 0,-3-5-13 16,-1-3-3-16,-6-1 1 0,-3-2 9 15,-2 0 19-15,-3 0 18 0,-4 2 15 0,-1 3 18 16,-2 2 25-16,0 3 21 0,0 4 17 15,-2 2 11-15,0 2 9 0,1 4-2 16,-1 1-11-16,0 3-19 0,0-1-13 0,1 4-12 16,-2 1-9-16,0 2-6 0,2 3-5 15,0 3-1-15,-1 2-1 0,2 4 1 0,2 3 1 16,0 1 0-16,1 5-1 0,4 2 1 15,1 1 0-15,2 1-1 0,1 0-9 16,1 3-23-16,1-5-48 0,3 2-115 0,1-3-171 16,1-3-122-16,-3-4-193 0,-2 0-200 15,1-4-70-15,-3-3 49 0,0-3 140 0,-1-5 104 16,-2-2 193-16</inkml:trace>
          <inkml:trace contextRef="#ctx0" brushRef="#br0" timeOffset="-147812.4543">7465 11806 49 0,'1'-10'427'0,"0"-2"63"15,2 3 40-15,-3 1 41 0,2 0-90 0,-2 4-84 16,-2-2-49-16,2 4-32 0,-1 0-20 15,1 2-8-15,3 3-16 0,1 2-31 0,3 3-19 16,-1 3-4-16,4 3-2 0,1 3-27 16,0 0-46-16,1 3-42 0,2 1-33 15,0 1-20-15,0 0-12 0,1 1-9 0,-1-4-5 16,-1 3-7-16,0-2-5 0,-2-2-3 15,0-1-3-15,-2 0-12 0,0-3-32 0,-3-3-56 16,0 0-98-16,-2-3-116 0,0-2-92 16,-1-1-49-16,-2-2-14 0,-1-3-64 15,-2 0-82-15,-3-4-13 0,0 0 25 0,-1 0 21 16,0-1 28-16,-1-1 107 0</inkml:trace>
          <inkml:trace contextRef="#ctx0" brushRef="#br0" timeOffset="-136832.8263">8033 12425 15 0,'-10'1'244'0,"2"0"29"15,1 1-3-15,1-1-46 0,1-1-50 0,2 0-43 16,-1 0-36-16,1 0-25 0,2 0-16 15,-1 0-12-15,2 0-9 0,-1 0-6 0,1 0-2 16,0 1-3-16,0-1 1 0,0 0 7 16,0 0 10-16,0 0 9 0,0 0 7 15,-1 2 6-15,1-2 2 0,-2 0-1 0,2 0-2 16,-1 0-4-16,0 0-2 0,1 0-2 15,0 2 0-15,-2-2 3 0,2 1-2 0,-1-1 0 16,1 0-3-16,0 0-5 0,0 0-4 16,0 1-7-16,0-1-4 0,0 0-3 15,0 0-4-15,0 0-6 0,0 0-2 0,0 0-4 16,0 2-2-16,0-2-3 0,0 0-1 15,0 0-3-15,1 0 0 0,2 0-1 0,2 0-2 16,2 0 2-16,4 0 0 0,3-3 3 16,5 0 2-16,5 0 0 0,5-2 0 15,5-4-2-15,7-1-2 0,6-2-3 0,8-3-2 16,7-4 2-16,8-1 4 0,7-3 1 15,10-5 1-15,8-1 1 0,8 0 2 16,5-4-3-16,6-2-6 0,5 0-2 0,0-4 0 16,4 2 1-16,1-3-2 0,-1-1 2 15,2 1 3-15,-4-2 2 0,-2 0-1 0,-7 1-2 16,-7 2 1-16,-7 0-1 0,-8 1-1 16,-8 3-2-16,-8-1 2 0,-8 5 2 0,-6 3 4 15,-9 1 5-15,-7 3 6 0,-7 5 8 16,-5 1 14-16,-7 4 17 0,-5 2 16 15,-3 2 17-15,-3 3 6 0,-3 1-1 0,-3 0-9 16,-1 3-15-16,-2 0-19 0,-1 1-21 16,-1 0-11-16,0 2-10 0,-2 0-3 0,2-2-3 15,-3 2-2-15,1 0-1 0,1 2-1 16,-2-2 0-16,1 0 1 0,0 0-1 15,-1 0-1-15,2 0 2 0,-2 0 0 0,0 0 0 16,1 0 0-16,1 0 1 0,-2 0 1 16,0 0-1-16,0 0 0 0,0 0 0 0,0 0 1 15,1 0 0-15,-1 0-1 0,0 0-1 16,0 0 1-16,1 0 4 0,-1 0-2 15,2 0-1-15,-1 0 0 0,-1 0-1 0,1 0 3 16,1 0-5-16,-2 0 0 0,1 0-8 16,-1 0-20-16,0 3-32 0,0-2-32 0,0 1-20 15,0-1-26-15,2 0-56 0,-4 1-103 16,-1-2-141-16,-1 0-62 0,0 0-26 15,1 0 0-15,-1 0 51 0</inkml:trace>
        </inkml:traceGroup>
        <inkml:traceGroup>
          <inkml:annotationXML>
            <emma:emma xmlns:emma="http://www.w3.org/2003/04/emma" version="1.0">
              <emma:interpretation id="{5E296918-59FC-4A5D-BCC3-4D6B18BADC84}" emma:medium="tactile" emma:mode="ink">
                <msink:context xmlns:msink="http://schemas.microsoft.com/ink/2010/main" type="inkWord" rotatedBoundingBox="18415,14430 21970,13414 22234,14337 18679,15353"/>
              </emma:interpretation>
              <emma:one-of disjunction-type="recognition" id="oneOf35">
                <emma:interpretation id="interp43" emma:lang="" emma:confidence="1">
                  <emma:literal/>
                </emma:interpretation>
              </emma:one-of>
            </emma:emma>
          </inkml:annotationXML>
          <inkml:trace contextRef="#ctx0" brushRef="#br0" timeOffset="-142891.1729">14252 9945 336 0,'-2'7'469'0,"-1"-4"42"16,2 2 21-16,-1-1-79 0,1 0-166 16,-1 0-100-16,2-1-22 0,2 1 23 0,-1 2 36 15,1-1 51-15,0-1 52 0,2-1 28 16,2 1-6-16,1-2-25 0,0 2-33 0,4-1-41 15,0-2-47-15,1-1-38 0,0-1-36 16,-1-3-26-16,-1 1-24 0,0 1-20 16,-2-2-18-16,-1 1-8 0,-2-2-6 0,0-2-4 15,-3 3 4-15,0-2 1 0,-1 2 4 0,-2-2 1 16,-1 2 0-16,-2 0-5 0,0 0-7 15,-2 0-7-15,-2 0-10 0,1 2-8 0,-1 0-10 16,1-1-14-16,-1 2-34 0,0 0-57 16,1-1-127-16,0 2-160 0,1 0-99 0,4 0-106 15,-2 2-192-15,1-1-87 0,3 0 52 16,-2 0 124-16,4-1 82 0,1 0 110 15</inkml:trace>
          <inkml:trace contextRef="#ctx0" brushRef="#br0" timeOffset="-142276.1377">15123 9830 218 0,'-1'3'456'0,"-1"0"43"16,1-3 26-16,-1 2-25 0,2-1-173 16,-1 0-108-16,0 2-25 0,1-2 34 15,0 1 55-15,0-2 56 0,0 2 37 0,1 0 6 16,0-2-22-16,-1-2-48 0,3 0-59 15,3-1-61-15,2-4-47 0,4-2-38 0,3-5-28 16,3-4-27-16,2-4-22 0,-3-3-10 16,1-3-8-16,-4-1-4 0,-3-5-2 0,-3-1-2 15,-2-1 1-15,-5-1 3 0,-1 2 12 16,-4 0 6-16,-1 5 10 0,-1 5 7 15,-1 3 3-15,0 6-3 0,0 2-10 0,1 5-7 16,-1 3-10-16,1 3-7 0,-1 6-5 16,2 4-3-16,1 5-2 0,0 2-1 0,2 4-2 15,2 3 2-15,2 1-1 0,0 3 0 16,4 1 0-16,1 1-1 0,2-1-4 15,2 0-13-15,2-1-21 0,3-1-36 0,2-4-65 16,4-1-105-16,1-6-127 0,2-2-81 0,1-4-50 16,3-6-75-16,2-5-121 0,-1-2-32 15,1-6 57-15,0 0 55 0,-1-4 50 16,-3-1 100-16</inkml:trace>
          <inkml:trace contextRef="#ctx0" brushRef="#br0" timeOffset="-141885.1154">15819 9423 131 0,'3'-4'434'0,"-1"0"56"16,-2 3 34-16,-2 1-16 0,-1 1-134 0,-1 2-105 15,-5 2-38-15,1 1 24 0,-1 2 38 16,-4 0 40-16,2 1 23 0,-1 1-7 0,-1 1-38 16,2-1-69-16,-1 0-64 0,1 0-57 15,1 0-44-15,1 0-31 0,1-1-23 16,1-2-10-16,1-1-5 0,2 0-4 0,1-3-5 15,1-2-9-15,0 2-5 0,4-2-6 16,-1-1-6-16,3-2-2 0,2-1 4 0,2 0 8 16,0 0 10-16,2-2 2 0,1 0 7 15,-3 1 6-15,-1-1 15 0,-2 2 25 16,-1 0 28-16,1 2 31 0,-3-2 24 0,0 3 15 15,-1-1-2-15,-1 0-12 0,0 1-24 16,0 0-26-16,0 0-23 0,0 0-19 0,0 0-12 16,1 0-10-16,1 0-9 0,-2 0-2 15,1 0-7-15,1 0-1 0,-1 0-3 0,0 0-2 16,2 2-1-16,1 1-1 0,0-1 3 15,0 2-5-15,2 2-6 0,-1-2-19 0,0 2-31 16,-1-2-54-16,1-1-106 0,-1 1-131 16,2-1-99-16,-2-2-49 0,1-5-65 0,0 0-113 15,-1-2-64-15,0-4 48 0,1 1 60 16,2-4 44-16,1 0 83 0</inkml:trace>
          <inkml:trace contextRef="#ctx0" brushRef="#br0" timeOffset="-140739.0498">15914 9376 296 0,'2'-3'447'0,"1"-1"45"0,0 1 30 0,-2 1-82 16,2 2-141-16,1 0-93 0,0 0-39 15,3 2 4-15,0 1 45 0,1 0 45 16,1 1 38-16,0 0 25 0,1 4 2 0,-1-2-14 16,2 2-50-16,-1-1-48 0,0 2-38 0,-1-2-34 15,0 2-37-15,-3 0-32 0,0-1-22 16,-1-2-17-16,-2 0-13 0,0-3-9 15,-2 1-5-15,2 0-2 0,-2-2 2 0,1 1-4 16,-2-2 0-16,1 0-3 0,1-1-7 16,-2-1-21-16,0-3-41 0,0-1-57 15,0-2-84-15,1-2-82 0,3-1-65 0,0-1-36 16,3-2 7-16,0 0 31 0,1-1 53 15,0 0 44-15,2 0 18 0,0 2-10 0,-1 0-44 16,1 1-48-16,0 1-28 0,1 2-10 16,-2 0 31-16,4 2 46 0,-1 0 74 0,0 0 80 15,2-1 71-15,-2 4 63 0,1-2 50 16,1 0 45-16,-2 1 31 0,-1-2 39 15,1 2 40-15,-2-2 32 0,-2 1 26 16,-1-1 13-16,0 1 11 0,-3 0-14 0,0 1-26 16,0 1-30-16,-1-1-36 0,-2 1-30 15,2 0-29-15,-3 3-15 0,0 0-6 0,0-2 5 16,0 2 9-16,-1 0 5 0,-1 2-2 15,0-2-4-15,-2 0-11 0,1 4-10 0,-3-1-10 16,1 0-3-16,-2 3 3 0,1 0 0 16,0 0-1-16,-1 0-3 0,1 1-4 15,-1-1-12-15,2 1-13 0,-1-2-10 0,2 1-9 16,0 0-8-16,0-2-11 0,1 3 3 15,2-2 0-15,-1 1 2 0,2-1-2 0,0 0 2 16,2 0 6-16,-1-1-2 0,2 0 6 16,-2-4 18-16,2 3 25 0,0 0 32 15,0-3 28-15,-2 0 25 0,0 0 20 0,2 2 3 16,-2-2-6-16,1 0-16 0,-1 0-19 15,-1 0-17-15,2 0-19 0,-1 0-17 0,-1 2-16 16,0-2-18-16,0 0-13 0,0 2-10 16,0-1-7-16,0-1-4 0,0 1-2 0,0 1-2 15,1 0 2-15,1 2 1 0,-1-2 1 16,0 2-1-16,2 0 0 0,-1 1 0 0,-1-3 1 15,0 2 0-15,2-2 3 0,1 0 0 16,0-1 3-16,0 2 2 0,2-3-1 0,-1 0 0 16,2-4-1-16,2-2 0 0,-1-1-4 15,0 2 0-15,2-1-1 0,-2 0 2 16,2-1-2-16,-1-1 0 0,1 0 1 0,0 2 1 15,1-2 4-15,-2 4 3 0,4-1 8 16,-1 2 10-16,2 2 14 0,1 2 17 0,3 4 11 16,1 1 7-16,2 4 0 0,1 1-6 15,0 5-9-15,0-2-12 0,-2 4-13 16,1 1-8-16,-2 1-6 0,-1-1-4 0,-2 3-5 15,-2-2-5-15,-4 1 0 0,-2 0-3 16,-4 0 0-16,-4-2-3 0,-4 1 1 0,-4-1-4 16,-3-2-5-16,-3-3-3 0,-4-2-2 15,0-3 1-15,-2-4 1 0,-2-4 1 16,1-5 3-16,-1-2 3 0,3-5 0 0,2-2 0 15,4-4-3-15,2-2 0 0,2 0 0 16,5-4-2-16,3-1 0 0,2 0-2 0,5 2-3 16,2-1-1-16,3 1-3 0,3 2 0 15,1 1-7-15,4-1 0 0,2 2 0 0,-1 1-2 16,4-1 0-16,-1 1-3 0,-1 1 0 15,1-1-2-15,-2 0-4 0,-2-1-1 0,-1-1 0 16,-3 1 1-16,-2-3 8 0,-4-1 3 16,-2 0 8-16,-3-1 6 0,-2 1 7 15,-2 2 9-15,-3 4 7 0,-3-1 9 0,2 5 5 16,-3 2 1-16,1 3 0 0,-3 1-6 15,1 3-8-15,-2 6-6 0,-1 1-3 0,-1 5-2 16,1 6 1-16,1 2 1 0,2 3 4 16,0 2 0-16,4 1 1 0,2 2-2 15,4 1-1-15,2 0-3 0,4-1-1 0,3-2-1 16,4 1-2-16,3-2-3 0,6-4-17 15,3-2-40-15,5-3-127 0,5-3-182 0,4-10-154 16,-1 0-291-16,0-6-138 0,-3-1-44 16,-4-2 81-16,-4 1 158 0,-3-1 143 15</inkml:trace>
          <inkml:trace contextRef="#ctx0" brushRef="#br0" timeOffset="-135548.753">13781 10743 98 0,'-10'4'298'15,"2"-1"34"-15,0 0-9 0,1 0-47 16,-1-1-71-16,2 0-59 0,1 1-41 0,0-2-19 16,1 1-8-16,2-2-2 0,0 2 0 15,2 0-5-15,2-2-3 0,-1 0 1 0,3 0 4 16,3 0 5-16,5 0 6 0,5-4 2 15,6 0-2-15,7-4-9 0,8-2-13 16,7-3-13-16,10-6-15 0,7-4-5 0,9-4-4 16,10-4 1-16,9-4 2 0,10-4 2 15,9-3 1-15,8-3-2 0,7-3 2 0,2 0-2 16,3 0-2-16,3-4 0 0,3 2-3 15,1 0-4-15,2 1-6 0,-2 0-5 0,-4 2-2 16,-6-1-7-16,-6 5 4 0,-9 0-1 16,-7 4 4-16,-10 1 9 0,-7 3 17 0,-8 4 31 15,-11 2 42-15,-6 3 59 0,-8 4 49 16,-9 3 42-16,-5 3 25 0,-6 1 7 15,-5 4-18-15,-4-1-41 0,-4 4-40 0,-3 0-42 16,-3 2-36-16,-2 2-33 0,-2 1-23 16,0 0-16-16,-1 0-13 0,-2 2-8 0,1-2-5 15,-1 3-3-15,-1 0-4 0,0-2-2 16,-2 1-2-16,-1 0 1 0,2 1-2 15,-2 0 0-15,-1 0-1 0,-1 0-1 0,1 0 0 16,-2 0-3-16,1 0 1 0,-2 0-3 16,0 0-4-16,-3 0-7 0,0 0-12 0,2 0-19 15,0 0-31-15,1 1-45 0,0 0-70 16,0 1-73-16,-2-2-67 0,1 0-40 15,-1 2-8-15,0-1 19 0,-1 0 32 0,0 1 15 16,0-1-29-16,-2 2-87 0,-1-1-58 16,1 2-23-16,-3-1 12 0,1 1 54 0</inkml:trace>
          <inkml:trace contextRef="#ctx0" brushRef="#br0" timeOffset="-143195.1903">13575 10151 171 0,'-5'-6'402'0,"3"0"53"15,2-4 34-15,0 4-47 0,2-1-119 16,4 1-99-16,2-3-70 0,3 2-46 0,2 1-28 16,2-4-23-16,3 4-15 0,2 0-8 15,1 1-6-15,2-1-2 0,1 2-2 0,-1 2-1 16,0-1-1-16,-1 2-2 0,-1-2-1 15,-2 3-6-15,-1 0-3 0,-1 2-3 16,-4-1-3-16,0 0-3 0,-4 2-1 0,1-1 0 16,0-1 0-16,-2 2 2 0,-1 0-1 0,-2 0 3 15,2-2 3-15,-1 2 21 0,-2-2 31 16,0 1 48-16,0-2 63 0,-1 0 60 15,1 0 50-15,-1 0 32 0,-1 0 11 0,1-3-11 16,-2 0-30-16,1 2-29 0,-2-2-33 16,-2 1-34-16,1 0-33 0,0-1-34 15,-1-2-28-15,0 1-28 0,-3 1-23 0,1-2-13 16,-1 0-12-16,-1 1-4 0,1 2-5 15,1-1-3-15,-2 0-1 0,1 3-3 16,1-2-4-16,-1 0-9 0,1 2-17 0,2 0-26 16,-3 2-52-16,3 0-113 0,0-2-152 15,1 0-93-15,2 0-69 0,1 0-134 0,3 0-148 16,2-4 9-16,5 4 98 0,4-6 73 15,4 2 69-15,4 0 151 0</inkml:trace>
          <inkml:trace contextRef="#ctx0" brushRef="#br0" timeOffset="-143607.2139">13531 9891 329 0,'0'3'438'15,"1"0"46"-15,2 1 34 0,-1-1-94 16,4 4-139-16,2 1-86 0,2 3-33 0,1 4-20 16,0 2-12-16,1 2-2 0,1 3-6 0,-1 2-14 15,3-1-22-15,-1 2-20 0,0 0-20 16,-1-2-16-16,0 3-12 0,-2-2-7 0,0 0-2 15,-2-3-11-15,1-1-23 0,-3-3-32 16,1-1-36-16,-2-4-23 0,-2-2-24 16,0-3-40-16,-3-3-104 0,-1-2-152 0,-3-4-70 15,-2-2-29-15,1 0-6 0,1-3 29 16,-1 1 115-16</inkml:trace>
        </inkml:traceGroup>
      </inkml:traceGroup>
    </inkml:traceGroup>
  </inkml:traceGroup>
</inkml:ink>
</file>

<file path=ppt/ink/ink15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04:06.70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5EC8C54A-D4CE-47E4-9BCC-06AA9192D02E}" emma:medium="tactile" emma:mode="ink">
          <msink:context xmlns:msink="http://schemas.microsoft.com/ink/2010/main" type="inkDrawing" rotatedBoundingBox="7829,14638 25483,9331 25513,9431 7859,14738" semanticType="underline" shapeName="Other">
            <msink:sourceLink direction="with" ref="{E76A923B-9426-4CAA-81B4-065E7A21E5D5}"/>
            <msink:sourceLink direction="with" ref="{0BE25CE8-78F8-40BC-9BD8-E39B8F2F3B65}"/>
            <msink:sourceLink direction="with" ref="{9CB65C07-671B-477A-9CD4-6BB6A06B99F5}"/>
            <msink:sourceLink direction="with" ref="{FBE07255-47E8-4911-B527-18CD6C7C2A2F}"/>
            <msink:sourceLink direction="with" ref="{79EB41F5-CEBB-439F-AC72-6CD274382ACD}"/>
            <msink:sourceLink direction="with" ref="{11BB4397-DDEE-4D01-BCF4-585354602BCD}"/>
          </msink:context>
        </emma:interpretation>
      </emma:emma>
    </inkml:annotationXML>
    <inkml:trace contextRef="#ctx0" brushRef="#br0">20 5239 104 0,'-10'3'348'0,"2"0"47"0,1-2 37 0,0 2-38 15,1-3-87-15,2 0-71 0,0 0-52 16,3 0-36-16,-2-2-31 0,0 1-30 16,3 1-24-16,-1-1-20 0,0 1-12 0,1-2-11 15,0 2-8-15,1 0-4 0,2 0 0 16,2 0 1-16,3 0 0 0,3-1 7 0,5 1 7 15,3-1 3-15,3-1 0 0,4-1 2 16,6-2-3-16,2-3-6 0,6 2-5 16,5-3-3-16,7-1-3 0,5-4-5 0,6 0-1 15,5-3 1-15,6 0-2 0,4-3-2 16,5-1-1-16,3-2 2 0,5-3 0 15,5 1 0-15,6-2 4 0,5-1-1 0,6-4-1 16,4-1 1-16,7 0-4 0,2-3-3 16,5-3 0-16,5-1 3 0,4-2 1 15,7-2 0-15,6-1-2 0,7-3 0 0,3-1-7 16,4-2 7-16,6-2 3 0,6-2 2 0,6-2 4 15,12-4-2-15,9-1 12 0,9-5-4 16,8-4-1-16,9-6 0 0,2 2-1 0,1-4 7 16,3 1-4-16,7-2-5 0,2-3-5 15,2 2 7-15,1 1 2 0,6-2-3 0,0 3-6 16,7-4 5-16,5-2 2 0,7-2-8 15,-3 0-6-15,10-2-4 0,1 2 6 0,-1-1-3 16,-1 2-2-16,1-1 0 0,-2 0 7 16,2 3 5-16,0-1-6 0,1 0-3 0,-1-1 4 15,0 1 1-15,0-1-3 0,0 2-6 16,0-1 7-16,0 3 6 0,-3-1-2 15,-5 5 4-15,-10 3 14 0,-9 1 9 0,-9 6-2 16,-16 2 0-16,-10 3 5 0,-12 3 14 16,-13 4 15-16,-11 0 35 0,-3 4 35 0,-8-2 28 15,-5 4 26-15,-6 0 5 0,-8 1-6 16,-6 4-30-16,-5 1-29 0,-4 1-17 15,-3 2-19-15,-2 4-5 0,-5-1 1 0,-5 3 5 16,-5 3 2-16,-6-1 3 0,-8 4-9 0,-6 0-13 16,-8 4-16-16,-8 2-15 0,-6 0-10 15,-6 2-11-15,-8 2-4 0,-5 3-6 0,-8 0-1 16,-6 3-1-16,-4 1-1 0,-4 2 1 15,-4 0 5-15,-3 1 6 0,-5 2 7 16,-2 0 6-16,-2 0 9 0,-3 4 7 0,0-3 3 16,-3 2-2-16,-2 1-3 0,-2-1-5 15,1 1-9-15,-2 1-10 0,1 1-7 0,0-2-5 16,2 2-6-16,0-1 0 0,2-1-4 15,0 1-1-15,1-1-2 0,0 1 4 16,0-1-3-16,0 1-3 0,-1-1 1 0,0 1 0 16,-2 0 1-16,-1 0-3 0,-1 0 2 15,-3 2 1-15,1-2 0 0,-4 1 1 16,2 1 1-16,-4-1-2 0,1 1 0 0,0 0 0 15,-2 0 2-15,1 0 0 0,-1 0-1 16,-1 0 1-16,1 0-1 0,1-2 0 0,-2 2-2 16,1 0-2-16,1 0 3 0,-2-2-5 15,0 2-10-15,0 0-26 0,0 0-52 0,0 0-117 16,0 0-154-16,1 0-97 0,-1-2-114 15,0 4-185-15,0-2-104 0,-3 2 32 16,-2-2 109-16,1 2 78 0,-1-1 113 0</inkml:trace>
  </inkml:traceGroup>
</inkml:ink>
</file>

<file path=ppt/ink/ink15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05:25.06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4B7388D5-AAA8-46C8-915A-B7B88A77E4E0}" emma:medium="tactile" emma:mode="ink">
          <msink:context xmlns:msink="http://schemas.microsoft.com/ink/2010/main" type="inkDrawing" rotatedBoundingBox="7331,16465 12080,15262 12709,17745 7960,18947" semanticType="enclosure" shapeName="Other">
            <msink:sourceLink direction="with" ref="{4F7F1B17-B57A-4CD7-BC38-F8F2FEB2E31D}"/>
          </msink:context>
        </emma:interpretation>
      </emma:emma>
    </inkml:annotationXML>
    <inkml:trace contextRef="#ctx0" brushRef="#br0">104 2102 15 0,'-16'-7'322'0,"1"-1"45"16,1 1 29-16,0 0 2 0,2 0-121 16,1-2-71-16,2 3-43 0,3-1-29 0,0-1-21 15,3 0-19-15,5-2-18 0,2-3-19 16,7-2-19-16,5-2-10 0,8-6-7 15,5-3-3-15,8-4-4 0,9-6 0 0,8-5 4 16,9-6-3-16,10-4 1 0,11-7-2 16,10-3-1-16,7-6-4 0,11-3-1 0,6-2-3 15,4-5 1-15,8 3 1 0,3-1 2 16,3-2 1-16,6 0-3 0,1 0-2 0,-1 0-7 15,-2 0-4-15,-3 3 0 0,-5 2-1 16,-4 2 0-16,-7 5 3 0,-4 1 4 0,-6 6 3 16,-5 4 0-16,-9 4 2 0,-9 6 0 15,-10 3 1-15,-9 7-5 0,-7 4 0 0,-10 3 1 16,-7 6-3-16,-6 4 1 0,-8 3 0 15,-3 2 2-15,-3 3 2 0,-5 2 0 16,-2 3 0-16,-3 0 1 0,-2 2-2 0,-2 0 0 16,-2 2-1-16,0 0 0 0,-4 0 2 15,1 0-3-15,-1 0 1 0,1 0-1 0,-1 0-1 16,1-1 0-16,-1 1-3 0,1-1 1 15,0-1 0-15,1 2 1 0,2 0 0 16,0 2 0-16,-1-1 2 0,2 2 2 0,0 1-2 16,1-1 0-16,1 3 1 0,2 3-1 15,2 0 2-15,4 5 2 0,0 0 2 0,5 6 4 16,3 5 9-16,3 5 12 0,4 7 12 15,2 4 11-15,4 5 13 0,2 6 12 16,2 3 5-16,0 2-2 0,2 4-10 0,1 0-8 16,0 0-12-16,-1 0-15 0,-2-4-12 15,-2-5-5-15,-3-3 4 0,-3-7 18 0,-3-2 25 16,-2-4 46-16,-2-3 30 0,-4-4 12 15,-2-3 2-15,-2-3-9 0,-3-2-15 16,-1 0-29-16,-3-5-18 0,-1-3 4 0,-2 1 5 16,1-4-2-16,-2 0-4 0,-2-3-10 15,-1 1-13-15,1-2-14 0,-1 0-17 0,-1 0-13 16,0 0-6-16,0-2-9 0,-2 2-4 15,1-2 0-15,-1 2-1 0,2-3 0 0,-1 2-3 16,-1 0 1-16,1 0 1 0,-1 0-1 16,1 0-1-16,-1 0 2 0,-1 1 0 0,0 0-1 15,2 0-1-15,-2-2-1 0,1 3 1 16,0-1 0-16,-1-1 0 0,0 1-1 15,0-1 0-15,1 0 3 0,1 0-2 0,-1 0 3 16,2-1-2-16,-1 1 0 0,-1 0 1 16,1 0-2-16,-2-1 2 0,0-2-2 0,0 2 1 15,-1-2-1-15,0 1 1 0,-1-1 1 16,1 0-2-16,-1 0 0 0,-1-1 1 15,-1 0 1-15,0 2 1 0,0-2-5 0,-1 1 0 16,-1 0 1-16,-1 0-1 0,-1 4 1 16,-1-2-3-16,-3 4 4 0,-3 2 0 15,-3 1 0-15,-4 4-1 0,-4 2-1 0,-6 6 1 16,-6 2-3-16,-7 5-1 0,-12 6-2 15,-8 7-1-15,-15 2-1 0,-13 5-2 0,-12 5 2 16,-13 5 3-16,-10 2 4 0,-9 6 4 0,-10 3 3 16,-7 4 0-16,-8 2-1 0,-4 1 0 15,-5 5-2-15,-1-2-4 0,1 0-2 0,3-4-1 16,4-4 0-16,6-2-9 0,9-8-54 15,9-3-98-15,8-6-101 0,11-5-74 0,8-4-59 16,10-2-95-16,7-3-135 0,7-3-38 0,6-1 29 16,5-1 36-16,8-1 40 0,4-3 93 15</inkml:trace>
  </inkml:traceGroup>
</inkml:ink>
</file>

<file path=ppt/ink/ink15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06:07.44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D5CE5E6-08B1-4697-A95A-239FFCF9AE19}" emma:medium="tactile" emma:mode="ink">
          <msink:context xmlns:msink="http://schemas.microsoft.com/ink/2010/main" type="writingRegion" rotatedBoundingBox="2030,13401 3712,13401 3712,15151 2030,15151">
            <msink:destinationLink direction="with" ref="{B231E31D-940B-4B09-8C85-89AE78214442}"/>
          </msink:context>
        </emma:interpretation>
      </emma:emma>
    </inkml:annotationXML>
    <inkml:traceGroup>
      <inkml:annotationXML>
        <emma:emma xmlns:emma="http://www.w3.org/2003/04/emma" version="1.0">
          <emma:interpretation id="{75FCDC3F-00B7-4B4C-B4CC-DF9C5BEED5E4}" emma:medium="tactile" emma:mode="ink">
            <msink:context xmlns:msink="http://schemas.microsoft.com/ink/2010/main" type="paragraph" rotatedBoundingBox="2030,13401 3712,13401 3712,15151 2030,15151" alignmentLevel="1"/>
          </emma:interpretation>
        </emma:emma>
      </inkml:annotationXML>
      <inkml:traceGroup>
        <inkml:annotationXML>
          <emma:emma xmlns:emma="http://www.w3.org/2003/04/emma" version="1.0">
            <emma:interpretation id="{1B039B25-FF26-43BA-B864-E56AF170C123}" emma:medium="tactile" emma:mode="ink">
              <msink:context xmlns:msink="http://schemas.microsoft.com/ink/2010/main" type="line" rotatedBoundingBox="2030,13401 3712,13401 3712,15151 2030,15151"/>
            </emma:interpretation>
          </emma:emma>
        </inkml:annotationXML>
        <inkml:traceGroup>
          <inkml:annotationXML>
            <emma:emma xmlns:emma="http://www.w3.org/2003/04/emma" version="1.0">
              <emma:interpretation id="{A7AAFBD5-E626-4FE1-B634-696BF4B3DC43}" emma:medium="tactile" emma:mode="ink">
                <msink:context xmlns:msink="http://schemas.microsoft.com/ink/2010/main" type="inkWord" rotatedBoundingBox="2030,13401 3712,13401 3712,15151 2030,15151"/>
              </emma:interpretation>
              <emma:one-of disjunction-type="recognition" id="oneOf0">
                <emma:interpretation id="interp0" emma:lang="" emma:confidence="1">
                  <emma:literal/>
                </emma:interpretation>
              </emma:one-of>
            </emma:emma>
          </inkml:annotationXML>
          <inkml:trace contextRef="#ctx0" brushRef="#br0">1856-1350 112 0,'-13'-11'443'0,"2"-1"52"15,2 5 31-15,-1 0 18 0,3 2-185 16,2 1-143-16,1 1-88 0,4 4-37 0,2 3 8 15,7 5 75-15,4 3 97 0,7 6 94 16,4 6 75-16,9 5 37 0,6 5-4 16,6 7-73-16,6 6-93 0,8 5-94 0,6 6-72 15,4 6-46-15,5 6-32 0,3 4-19 16,1 3-10-16,-1 1-6 0,-1-1 0 0,-3 1-2 15,-2-1 1-15,-3-1 4 0,-5-1-2 16,-2-3-2-16,-5-2-5 0,-2-4-2 0,-6-5-4 16,-4-5-6-16,-3-1-2 0,-2-6-2 15,-5-4 0-15,-2-4-1 0,-4-4 0 0,0-4-4 16,-5-7-2-16,-1-3-3 0,-4-7-4 15,-1-3-4-15,-4-4-6 0,-2-6-8 16,0-5-14-16,-4-4-31 0,-1-8-65 0,-3-5-172 16,-3-4-148-16,-3-5-153 0,-3-4-216 15,-1-1-127-15,-4-5-16 0,-1-1 130 0,0-2 131 16,-5-1 150-16</inkml:trace>
        </inkml:traceGroup>
      </inkml:traceGroup>
    </inkml:traceGroup>
  </inkml:traceGroup>
</inkml:ink>
</file>

<file path=ppt/ink/ink15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07:27.897"/>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387DB76-5961-43CD-94E1-4D16AF8EEE45}" emma:medium="tactile" emma:mode="ink">
          <msink:context xmlns:msink="http://schemas.microsoft.com/ink/2010/main" type="inkDrawing" rotatedBoundingBox="2318,16322 3167,11999 3261,12018 2412,16340" semanticType="callout" shapeName="Other">
            <msink:sourceLink direction="with" ref="{B231E31D-940B-4B09-8C85-89AE78214442}"/>
          </msink:context>
        </emma:interpretation>
      </emma:emma>
    </inkml:annotationXML>
    <inkml:trace contextRef="#ctx0" brushRef="#br0">840 224 220 0,'2'-7'315'0,"-2"-2"25"16,0 2-4-16,0-1-92 0,0 0-86 16,0-2-45-16,0 0-26 0,0-2-11 0,1 1-6 15,1-1 1-15,-2 0 2 0,1-1 5 16,-1 0 1-16,1 1-1 0,-1-1 1 15,0 1-5-15,0 0-9 0,0 3-6 0,0 0-7 16,0 3-10-16,0 1-7 0,0-1-8 16,0 3-4-16,-1 0-3 0,0 3-5 0,1-2-1 15,-2 2-2-15,1 2-4 0,-2 1-1 16,2 4-2-16,-3 2-1 0,-1 7 0 15,-1 6-3-15,-3 8-1 0,0 5 0 0,-1 10-1 16,-2 4 0-16,-2 10-2 0,0 7 5 0,-1 6 4 16,-1 8 0-16,-2 10 3 0,-2 7 0 15,-2 8 1-15,-1 4-5 0,-2 6-5 16,1 2 1-16,-1 5 0 0,0 2 1 0,3 2 0 15,-1 4 0-15,2-1 1 0,0 3-4 16,1 1-2-16,-1 0 3 0,2-1 4 0,-3 1-1 16,0 4 1-16,-1-3 2 0,-1 1-2 15,-2-4-4-15,0-3-2 0,-2-5 1 0,2-3 0 16,0-8 2-16,0-4 0 0,3-6 0 15,-1-6 0-15,2-5-2 0,3-6 1 0,3-11-1 16,0-6-1-16,4-8 2 0,2-11-1 16,4-7 0-16,0-9-3 0,5-5-4 0,2-9-10 15,2-3-25-15,4-6-45 0,1-8-80 16,0-3-110-16,2-6-129 0,-1-3-58 15,1-6-15-15,2-2 27 0,4-5 70 0</inkml:trace>
  </inkml:traceGroup>
</inkml:ink>
</file>

<file path=ppt/ink/ink15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07:29.59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00E1D98A-9AAF-4F1E-94AA-48FA9EB69C90}" emma:medium="tactile" emma:mode="ink">
          <msink:context xmlns:msink="http://schemas.microsoft.com/ink/2010/main" type="inkDrawing" rotatedBoundingBox="763,15370 5087,12073 5167,12178 843,15475" semanticType="underline" shapeName="Other">
            <msink:sourceLink direction="with" ref="{4A675CBB-0819-40E5-AD4F-747207567C54}"/>
          </msink:context>
        </emma:interpretation>
      </emma:emma>
    </inkml:annotationXML>
    <inkml:trace contextRef="#ctx0" brushRef="#br0">4312 2 322 0,'3'3'396'16,"-2"1"29"-16,-2 0 15 0,0-1-133 16,-2 2-124-16,0-1-76 0,0 1-47 0,-2 0-22 15,-1 1-4-15,1 2 5 0,-3 0 6 16,-1 0 5-16,-2 2 4 0,-1 0-1 0,-2 3-10 15,-2-1-10-15,-4 4-9 0,-2 3-10 16,-2 1-4-16,-4 3-5 0,-5 5-2 0,-4 3-2 16,-6 1-1-16,-3 6 3 0,-8 2 4 15,-2 4 6-15,-6 1 4 0,-6 6 4 16,-6 3 4-16,-7 5 0 0,-7 5-1 0,-8 7-3 15,-7 1-6-15,-6 5-4 0,-2 2 2 16,-8 2-2-16,-2 2-2 0,-5 5 2 0,-3-2 2 16,-5 7-1-16,-1-1-8 0,-2 3-5 15,2 2 1-15,0 0 0 0,6-2-3 16,1-1-1-16,6-2 1 0,2-4 3 0,3-1 1 15,6-5 0-15,6-3 2 0,6-4 0 0,6-4 2 16,3-2 0-16,8-4 1 0,4-4-1 16,5-3 2-16,4 0-1 0,6-6 1 0,5-3 1 15,6-4-4-15,5-4 1 0,3-3 0 16,5-5 1-16,6-3-3 0,3-5 0 15,5-3 0-15,6-3-2 0,1-5-1 0,6-2-1 16,1-2 0-16,3-2 1 0,2-4 1 16,1 2-1-16,0-2 0 0,3-1 1 0,-1 0-1 15,0-2-1-15,3 2 1 0,0-3-2 16,0 3 2-16,0-2 0 0,0 2 0 15,2 0 0-15,-1 0-2 0,-1 2 1 0,0-1 0 16,1 1 1-16,1-4 0 0,-2 0 0 16,1 1 0-16,-1-1 0 0,0 0 0 0,0 0 0 15,0-1 1-15,1 0 0 0,1 0 1 16,-2 0-6-16,1 0 3 0,1 0-1 15,-1 0 1-15,0 0-1 0,2 0 0 0,0-1 5 16,0 0-1-16,-1 1 1 0,1-1-3 16,0-1 2-16,0 2-1 0,-2-1-1 0,0 1 0 15,2 0-2-15,-2 0 1 0,1 0 1 16,1 0 0-16,-3 0 0 0,1 0 0 15,0 0 0-15,-1 0 0 0,2 0 0 0,-2 0 0 16,0 0 0-16,0 0 0 0,0 0 1 16,1 0-1-16,-1 0-1 0,0 0 0 0,0 0 1 15,0 0 1-15,0 0 2 0,0 0-2 16,0 0 0-16,0 0-1 0,0 0 1 15,0 0-2-15,0 0 0 0,0 0 1 0,0 0 0 16,0 0 0-16,0 0 0 0,0 0 0 16,0 0 0-16,0 0 0 0,0 0 0 0,0 0 0 15,0 0 0-15,0 0 0 0,0 0 0 16,0 0 0-16,0 0 0 0,0 0 0 15,0 0 0-15,0 0-1 0,0 0 2 0,0 0 1 16,0 0-2-16,0 0 0 0,0 0 1 16,1 0-1-16,-1-1 0 0,0 1 1 0,0 0-1 15,0 0 1-15,0 0-1 0,0-2 0 16,0 2 0-16,0 0-2 0,0 0 3 15,0 0-1-15,0 0 0 0,0 0 0 0,0 0 1 16,0 0-1-16,0 0 0 0,0 0 0 16,0-1 1-16,0 1 0 0,0 0-1 0,2 0 0 15,-2 0 0-15,0 0 0 0,1 0 2 16,-1 0-1-16,0 0-1 0,0 0 1 15,0 0 0-15,0 0-1 0,0 0 0 0,0 0-2 16,0 0 2-16,0 0 0 0,0 0 0 16,0 0 0-16,0 0 0 0,0 0 0 0,-1 1-1 15,1-1 1-15,0 0 0 0,-2 2 0 16,2-2 1-16,0 0-1 0,0 1 2 15,0-1-2-15,0 0 1 0,0 0 0 0,0 0-1 16,0 0-1-16,0 0 1 0,0 0-1 16,0 1-1-16,0-1 1 0,0 2-1 0,0-2 2 15,0 0-1-15,0 1 1 0,0-1 1 16,0 0 0-16,-1 1 0 0,0 0-1 15,1-1-1-15,0 0 0 0,0 0 0 0,0 0-1 16,0 0 2-16,0 0-1 0,0 0 1 16,0 0-2-16,0 0-1 0,0 0 1 0,0 0-3 15,0 0 0-15,0 0-1 0,0 0-1 16,1 0 0-16,0 0 0 0,-1 0-1 15,2 0 1-15,-1 0-1 0,1 0-2 0,-1 1-5 16,0-1-12-16,1 3-14 0,-2-2-29 16,0 1-48-16,0 2-75 0,-2 2-118 0,-2-2-101 15,0 2-43-15,-1-3-2 0,-1 1 34 16,1-3 69-16</inkml:trace>
  </inkml:traceGroup>
</inkml:ink>
</file>

<file path=ppt/ink/ink15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07:46.52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D3AD0BAC-086D-49EF-9A94-B1509E5C64FB}" emma:medium="tactile" emma:mode="ink">
          <msink:context xmlns:msink="http://schemas.microsoft.com/ink/2010/main" type="inkDrawing" rotatedBoundingBox="391,13580 4760,14824 4731,14927 362,13684" shapeName="Other"/>
        </emma:interpretation>
      </emma:emma>
    </inkml:annotationXML>
    <inkml:trace contextRef="#ctx0" brushRef="#br0">71 55 278 0,'-9'-5'410'16,"2"-1"50"-16,-1 1 38 0,1-1-93 16,-1 1-113-16,3 0-80 0,-1 0-60 0,2 1-44 15,0 0-33-15,0 3-25 0,1-1-13 16,0-1-10-16,2 2-7 0,-1 1-4 0,2-1-7 15,0-1-4-15,0 2 0 0,5 0-4 16,0 0 0-16,5 0-2 0,3 3 2 16,7-2-1-16,2 4 0 0,7-1-1 0,5 3 0 15,7 2 1-15,7 4-2 0,7 0 0 16,9 6-1-16,7 4 1 0,7 0 2 0,9 6 0 15,8 3 1-15,8 3 3 0,7 3 0 16,6 4 3-16,3-1-4 0,4 2 9 0,0 2 8 16,3-4 8-16,1 1 8 0,1-3 5 15,3-1 5-15,0-1-8 0,1-4-10 16,-2-1-10-16,0 1-8 0,-3-3-3 0,0-1 1 15,-2-1 0-15,-1-1 4 0,0 2-2 16,-2 0 2-16,-4 0-3 0,-4 0-4 0,-5-1-2 16,-9 1 0-16,-5-3 0 0,-5 0 1 15,-8 0-2-15,-6-2 3 0,-9-2-2 0,-8-1 1 16,-8-2-1-16,-7-2 0 0,-5-1 3 15,-9-3 7-15,-4-3 11 0,-5-1 13 0,-6-2 10 16,-1-1 7-16,-3-2 2 0,-4-1-10 16,1 0-7-16,-4-1-14 0,1-2-12 15,-2 0-22-15,1 0-34 0,-1-2-33 0,1-1-32 16,0 0-22-16,0 0-47 0,2-2-92 15,-3-3-159-15,-1 0-77 0,-2-1-31 0,0-2-8 16,-1-3 31-16,-3-1 97 0</inkml:trace>
  </inkml:traceGroup>
</inkml:ink>
</file>

<file path=ppt/ink/ink15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06:28.477"/>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D716D46B-1D2F-46A9-A66D-75497D6F4198}" emma:medium="tactile" emma:mode="ink">
          <msink:context xmlns:msink="http://schemas.microsoft.com/ink/2010/main" type="writingRegion" rotatedBoundingBox="2735,14565 713,16399 -316,15264 1705,13429"/>
        </emma:interpretation>
      </emma:emma>
    </inkml:annotationXML>
    <inkml:traceGroup>
      <inkml:annotationXML>
        <emma:emma xmlns:emma="http://www.w3.org/2003/04/emma" version="1.0">
          <emma:interpretation id="{F83B19D6-0D38-42E9-8059-026ABBB54996}" emma:medium="tactile" emma:mode="ink">
            <msink:context xmlns:msink="http://schemas.microsoft.com/ink/2010/main" type="paragraph" rotatedBoundingBox="2735,14565 713,16399 430,16087 2452,14252" alignmentLevel="1"/>
          </emma:interpretation>
        </emma:emma>
      </inkml:annotationXML>
      <inkml:traceGroup>
        <inkml:annotationXML>
          <emma:emma xmlns:emma="http://www.w3.org/2003/04/emma" version="1.0">
            <emma:interpretation id="{4A675CBB-0819-40E5-AD4F-747207567C54}" emma:medium="tactile" emma:mode="ink">
              <msink:context xmlns:msink="http://schemas.microsoft.com/ink/2010/main" type="line" rotatedBoundingBox="2735,14565 713,16399 430,16087 2452,14252">
                <msink:destinationLink direction="with" ref="{00E1D98A-9AAF-4F1E-94AA-48FA9EB69C90}"/>
              </msink:context>
            </emma:interpretation>
          </emma:emma>
        </inkml:annotationXML>
        <inkml:traceGroup>
          <inkml:annotationXML>
            <emma:emma xmlns:emma="http://www.w3.org/2003/04/emma" version="1.0">
              <emma:interpretation id="{2F57C1B4-9EE4-44AC-BF5E-2B08EC1CF953}" emma:medium="tactile" emma:mode="ink">
                <msink:context xmlns:msink="http://schemas.microsoft.com/ink/2010/main" type="inkWord" rotatedBoundingBox="2735,14565 713,16399 430,16087 2452,14252"/>
              </emma:interpretation>
            </emma:emma>
          </inkml:annotationXML>
          <inkml:trace contextRef="#ctx0" brushRef="#br0">329 1297 42 0,'-2'4'231'0,"-1"-3"35"15,0 1 1-15,2 1-14 0,-1-2-18 0,1 2-24 16,-2-1-29-16,2 1-31 0,0-1-22 15,-2 0-14-15,1 2-12 0,1-1-11 16,0-1-8-16,-2 1-5 0,2-1-7 0,-1 0-7 16,2 1-2-16,-1-2-3 0,-1 1-4 15,2 0-7-15,-1 0-7 0,0 2-8 0,1-4-6 16,-2 0-6-16,2 0-3 0,-1 0-1 15,0 2 1-15,1-2 0 0,-2 1 0 16,1-1 1-16,1 1 0 0,-3 1-2 0,2-2-1 16,-1 0-3-16,1 2-4 0,0-1-1 15,-1 0-2-15,2 1-2 0,-1-2 0 0,-1 1-5 16,2-1 3-16,0 1-1 0,0-1-2 15,0 0-1-15,0 1-1 0,0-1 0 0,0 0 2 16,0 0-2-16,0 0 1 0,0 0 2 16,0 0-1-16,0 0 2 0,0 0-2 15,0 0 0-15,0 0 1 0,0 0-2 0,0 0 1 16,0 0 0-16,0 0 0 0,0 0-2 15,0 0 0-15,0 0 1 0,0 0 0 0,0 0 0 16,0 0 1-16,0 0 2 0,0 3 1 16,0-2-2-16,0 2-1 0,0-3-1 0,0-2-1 15,0 1 0-15,0 1 1 0,0-1 0 16,0 1 2-16,0 0-1 0,0 0 2 0,0 0-2 15,0 0 0-15,0 0 0 0,0 0-1 16,0 0 0-16,0 0 1 0,2 0 4 16,-1 0-2-16,-1 0-1 0,0-1-1 0,2 1 0 15,-1-2-1-15,2 2-4 0,1-1 4 16,3 0-2-16,1 0 4 0,2-2 1 0,5-2 1 15,1-3-1-15,5 0 0 0,2-3 2 16,3-5-2-16,5-3-1 0,2-4 0 16,4-3-1-16,5-4-1 0,4-4-1 0,3-5-3 15,3-5 1-15,6-3 3 0,4-3 4 16,1-4 1-16,3-2 1 0,2-1 2 0,0-1-1 15,3-3-5-15,-3 2-1 0,1-2 0 16,-3 0 0-16,-1 3 0 0,-5 2 0 16,-2 1-1-16,-4 2-2 0,-2 5 5 0,-4 2-3 15,-4 2 0-15,-3 5 3 0,-4 1 3 16,-4 4 1-16,-4 3 1 0,-1 4 8 0,-5 3 3 15,-4 4 2-15,-1 1-2 0,-3 6 2 16,-4 0-6-16,-1 4-4 0,-2 1-3 16,-2 2-3-16,-1 2 0 0,-2 1-3 0,0 1 3 15,0-2-3-15,-2 3-1 0,2-1 0 16,-2 2 0-16,0 0-1 0,1-1 0 0,-2 1 1 15,1 0 0-15,1 0-1 0,-2 0 1 16,0 0 1-16,0 0-1 0,0 0 2 16,0 0 0-16,0 0 1 0,0 0 1 0,0 0-1 15,0 0 1-15,0 0-1 0,0 0 0 16,0 1 1-16,0-1 1 0,0 0 1 0,0 0 0 15,0 0-1-15,0 2 0 0,-2-1 0 16,2-1-4-16,-1 1 1 0,1 1-1 16,-2-1 0-16,2-1 2 0,-1 1-1 0,0 0 0 15,1 0 0-15,-2 2-1 0,1-2 1 16,1 1-1-16,-1-2 1 0,-1 3-1 0,2-3 0 15,-1 1 2-15,-1-1-1 0,2 2-1 16,-1-1-1-16,1 0 2 0,-1 1-1 0,-1-2 0 16,2 0 3-16,-1 2-2 0,0-1 0 15,1 0 0-15,-2-1-4 0,1 2 0 0,1-1-3 16,-2-1 3-16,1 1 2 0,1 1 1 15,-1-2 2-15,1 0 1 0,-2 0 0 16,2 2-3-16,-1-1-1 0,1-1-1 0,-1 3 1 16,-1-2-1-16,1 2 2 0,-1-1 1 15,0 2-1-15,-2 2 1 0,-1 0-2 0,0 1 1 16,-1 3-3-16,-2 0 1 0,-1 2-3 15,-1 1 0-15,-2 3-1 0,-4 2-3 16,1 2-3-16,-3 0-4 0,-2 4-5 0,-2 0-4 16,-3 3-7-16,-4 3 0 0,-2 1-3 15,-2 4 0-15,-5 1 1 0,-3 2 4 0,-1 3 6 16,-5 1 2-16,-1 1 2 0,-5 0 4 15,1 2 2-15,-1 1 0 0,-2 3 1 16,-2-2 1-16,1 2 5 0,2-4 2 0,2 2 2 16,2-3 4-16,2-3 1 0,4-2 0 15,3-1-2-15,2-2 1 0,2-4 0 0,3-2-1 16,1-1-1-16,4-1 1 0,4-5-1 15,3 1 1-15,3-3-1 0,1-2 1 16,3-4-1-16,3-1 0 0,2-2 0 0,0-2-3 16,2-3 1-16,1 2 0 0,0-2 2 15,2-4 1-15,2 1 1 0,-1-1 1 0,1 0-1 16,2 0-1-16,0-2-1 0,-1 0 4 15,1 0-4-15,1-1 2 0,0 1-1 16,0-1 2-16,0 0 1 0,1 0-4 0,1-1 1 16,0 0 1-16,1-1 0 0,4-4-2 15,1-1 0-15,3-2 1 0,4-5-1 0,6-4 1 16,1-2 0-16,5-5 4 0,6-5-1 15,6-2 1-15,5-7 1 0,5-6 2 16,6-3 2-16,6-6-1 0,6-4-1 0,4-5-1 16,4-6 0-16,4-2-6 0,0-2-1 15,2-3-2-15,-1 1-1 0,-3 1 0 0,-3 5-1 16,-3 2-1-16,-3 2 4 0,-4 6 1 15,-5 4 1-15,-7 5 1 0,-4 5 1 16,-5 5 2-16,-8 6 1 0,-3 4 6 0,-6 3 6 16,-2 7 8-16,-8 3 7 0,-1 3 5 15,-4 3 3-15,-1 4-4 0,-5 0-4 0,0 2-4 16,-1 1-6-16,-3 3-6 0,0 1-5 15,-1 1-3-15,-1 3-4 0,-3 2-2 16,0 4-2-16,-3-2 2 0,0 3 0 0,-1 2-3 16,-3 0-2-16,-2 3-5 0,0 1-9 0,-4 1-8 15,-2 2-9-15,-3 0-6 0,-3 4-8 16,-2 1-4-16,-4 2 2 0,-3 3 3 0,-2 3 8 15,-4 2 5-15,-4 2 11 0,-2 3 5 16,-7 2 6-16,-2 5 2 0,-4 0 3 16,-4 2 1-16,-2 2 0 0,-2 1 1 0,0-1-2 15,-1 1 1-15,1 2 1 0,1-1 4 16,3-2 2-16,2 0 3 0,2-2 2 0,2-1-1 15,2-2 0-15,6 0-3 0,1-2-2 16,4-4-1-16,4-2-2 0,4-1 2 16,3-5-1-16,4-2 1 0,3-4 0 0,3-2 0 15,4-4 1-15,2-1 0 0,5-6 0 16,1-2 2-16,4-2-3 0,1-3 0 0,4-2 0 15,0-4-1-15,5-1 1 0,2-5-1 16,4-4 3-16,4-6 1 0,4-6 3 16,5-4 4-16,4-5 1 0,6-6 5 0,5-4 6 15,5-5 6-15,7-5 5 0,6-5 2 16,6-4 4-16,5-2-4 0,7-5-4 0,6-4-6 15,3-2-6-15,4-2-6 0,2 1-8 16,-2 0-4-16,1 0-1 0,-3 5-4 16,-5 3 1-16,-3 2 2 0,-6 6 2 0,-7 7 1 15,-5 3-1-15,-7 8 2 0,-8 5 0 0,-6 6-3 16,-8 6 1-16,-6 4 6 0,-5 3 13 15,-3 6 19-15,-5 1 14 0,-2 2 11 16,-2 1 7-16,-2 4-2 0,-4 1-9 0,0 1-14 16,-3 0-14-16,0 3-11 0,0 1-11 15,1-2-3-15,-1 2-3 0,0-2-5 0,2 0-1 16,-2 0 2-16,3-1-1 0,-1-1-1 15,-1 1 1-15,1 0 1 0,1-1-1 16,0 0-1-16,0 0 2 0,0 0 1 0,0 0-1 16,0 0 0-16,0 0 2 0,0 0 0 15,0 0-3-15,0 0 1 0,0 0 0 0,0 0 1 16,0 0-3-16,0 0 1 0,0 0 1 15,0 0-1-15,0 0-1 0,1 0-2 16,-1 0 0-16,2 0 1 0,-2 0-1 0,0 0 2 16,1 0 1-16,-1 0-1 0,0-1 1 15,0 1 1-15,0-1-2 0,0 1-1 0,1 0 1 16,1-1 0-16,-2 1 1 0,0 0-2 15,0 0 0-15,1-2 1 0,1 2 0 16,-2-1 1-16,1 1-1 0,-1-1 1 0,1 1 1 16,-1 0 0-16,0 0 0 0,0 0-1 15,0 0-2-15,2 0 2 0,-2 0 0 0,0 0 0 16,0 0 1-16,0 0-2 0,0 0 2 15,0 0-3-15,0 0 1 0,0 0 1 16,0 0-1-16,0 0 3 0,0 0 1 0,0 0-2 16,0 0-2-16,0 0 1 0,0 0-1 15,0 0 0-15,0 0 0 0,0 0 2 0,0 0 1 16,1 0-1-16,-1 0 0 0,0 0 0 15,0 0 0-15,0 0 1 0,0 0 0 16,0 0 3-16,0 0-2 0,0 0 0 0,0 0 3 16,0 0-2-16,0 0 0 0,0 0 0 15,0 0 2-15,-1 0-1 0,1 0-1 0,-2 1 1 16,2-1 2-16,-1 0 0 0,0 1 0 15,1 1 1-15,-2-1 0 0,1 0 0 16,-2 2-1-16,-1-1-6 0,0 3 2 0,0-1-1 16,-2 1 0-16,-1 0-1 0,2 0 2 15,-3 1 1-15,-1 2 1 0,0-1 1 0,-2 2-2 16,0 2 3-16,-3 0-4 0,0 2 2 15,-2 1-1-15,-2 2-2 0,-3 3 1 16,-1-2-1-16,-1 5 0 0,-5 2 0 0,1 2 1 16,-5 1-1-16,-1 5 1 0,-1 0-3 15,-3 3 0-15,-1 1 1 0,1 0-2 0,-3 4 2 16,1-3-1-16,-1 2 1 0,0-1 0 15,1-2-1-15,-1 0 0 0,3-1 0 16,0-1-3-16,0 2 1 0,1 0-2 0,2-2 1 16,-2 3-1-16,-1 1 0 0,1-1 3 0,-1 0 2 15,0 3 3-15,0-3-2 0,-2 2 1 16,2-3 2-16,1-1-4 0,2-1-3 15,1-3 2-15,1-3 1 0,5-1 1 0,-1-3-1 16,5-3 1-16,1-3 2 0,3 0 0 16,1-4-2-16,3-2 1 0,2-2-2 0,4-1-2 15,1-1-1-15,2-4-5 0,1 1 3 16,0-1-1-16,3 0 3 0,-1-2 2 15,2-1 1-15,-2 1 5 0,1-1-3 0,1 1 0 16,0 0-2-16,1-1 1 0,-2 0 0 16,1-1-1-16,1 1 1 0,-1 0 1 0,-1-1-2 15,2 0 0-15,0 0-1 0,0 2 1 16,0-2-2-16,0 0-2 0,0 0-1 15,0 0-1-15,2 0-2 0,-1-2-2 0,0 2 0 16,1-2 2-16,-1 1 1 0,5-3 2 16,-1-1 1-16,5-2 1 0,3-2-2 0,4-4-1 15,2-3 3-15,5-3-2 0,4-4 2 16,5-6 5-16,7-4 3 0,3-2 2 15,5-7-3-15,6-3 3 0,3-4 0 0,8-5-5 16,4-6 1-16,2-2 0 0,5-6-2 16,1-2-2-16,1-1 0 0,-2-3-3 0,-2 3 0 15,-1 1-4-15,-3 2 1 0,-2 3 2 16,-5 5 5-16,-3 4 0 0,-3 5 3 15,-6 6 1-15,-6 3 0 0,-5 7 1 0,-3 1 0 16,-5 5-4-16,-5 4-2 0,-3 4 1 16,-2 2 0-16,-4 2-1 0,-3 2-2 0,-3 4 1 15,0-1 2-15,-2 5 4 0,-2-2-4 16,1 4 2-16,-4-1-1 0,1 1 1 15,-2 1-1-15,0 1-2 0,0 0 2 0,0 2-2 16,-3-1-1-16,2 0 2 0,0 1 1 16,-2 0 0-16,1 1 1 0,-2 0 0 0,1 0 4 15,0 0-3-15,-1 0 2 0,0 0 2 16,0 0 4-16,0 0 2 0,0 0 2 15,0 0 3-15,0 0 2 0,0 0 0 0,0 0-4 16,0 0-3-16,0 0-2 0,0 0-7 16,0 0-2-16,0 0-3 0,0 0-1 0,0 0-1 15,0 0-3-15,0 0 1 0,0 0 1 16,0 0-3-16,0 0-1 0,0 0 0 15,2 0 2-15,-2 0-6 0,1 0-8 0,1 0-12 16,0 1-16-16,0-1-23 0,-1 1-22 16,2-1-16-16,-2 2-6 0,1-2-3 0,-1 0 13 15,0 2 16-15,1-1 20 0,-2 2 17 16,1 0 13-16,-1 1 9 0,-1 1-3 15,-1 2-12-15,0-1-23 0,-1 2-37 0,-1 0-62 16,-2 0-92-16,-2 1-116 0,-2-2-61 16,-2 2-13-16,1-3 20 0,-1 0 54 0</inkml:trace>
          <inkml:trace contextRef="#ctx0" brushRef="#br0" timeOffset="-15775.9023">599 1132 48 0,'-3'-2'408'0,"0"-1"65"15,2 1 40-15,-2 1 16 0,2-2-152 16,0 0-129-16,-2 3-92 0,1-4-53 0,1 0-27 16,1 0-5-16,-1 0 6 0,1-1 8 15,1 0 10-15,-1 2 2 0,3-2-3 0,0 1-11 16,-2 0-14-16,2 1-14 0,-2 0-15 15,0 2-10-15,1-2-5 0,-2 3 0 16,1-1 2-16,-1-1 8 0,0 2 11 0,0 0 13 16,0 0 14-16,0 0 14 0,-1 0 9 15,1 0 2-15,0 0 0 0,-2 0-8 0,2 0-12 16,0 0-17-16,0 0-9 0,0 0-8 15,0 0-5-15,0 0 1 0,0 0 5 0,0 0 10 16,0 0 11-16,0-2 11 0,0 2 11 16,0 0 6-16,0 0 0 0,0 0-4 0,0 0-10 15,0 0-10-15,0 0-12 0,0 0-10 16,0 2-9-16,0-2-9 0,0 0-8 15,0 0-8-15,0 0-6 0,0 0-6 0,0 0-1 16,0 0-5-16,0 0 2 0,0 0 2 16,0 0 1-16,0 0 1 0,0 0 0 0,0 0 0 15,0 0-1-15,0 0 1 0,0 0 1 16,0 0-1-16,0 0 2 0,-1 0 2 15,1 0 3-15,0 0 0 0,0 0 3 0,0 0 0 16,0 0 0-16,0 0-3 0,0 0-1 16,0 0-1-16,0 0-3 0,0 0 1 0,0 0-2 15,0 0 2-15,0 0 0 0,0 2-4 16,0-2 4-16,-1 0-1 0,-1 0 1 15,2 0-1-15,-1 0 0 0,1 0 3 0,0 0-1 16,0 0-1-16,0 1 2 0,0-1-2 16,0 0 3-16,0 0 1 0,0 0-2 0,0 0 1 15,0 0-1-15,0 0 0 0,0 0-1 16,-1 0-3-16,1 0 1 0,0 0-4 15,0 0 2-15,0 0 0 0,0 0-1 0,0 1 0 16,0-1 0-16,0 0 1 0,0 0-2 16,0 0 0-16,0 0 2 0,-2 2 2 0,2-2 3 15,0 0-1-15,-1 0 2 0,1 0 0 16,0 0 0-16,0 0-1 0,0 0-2 15,0 0 1-15,0 0-2 0,0 0-1 0,0 0-2 16,0 0 1-16,0 0-1 0,0 0 0 16,0 0 0-16,0 0-1 0,0 0 0 0,0 1-2 15,0-1 1-15,0 0-1 0,0 0 1 16,0 0 1-16,0 0-3 0,0 0 2 0,0 0 1 15,0 0 1-15,0 0-2 0,0 0 1 16,0 0 5-16,0 0-1 0,0 0-3 0,0 0 0 16,0 0 0-16,0 0 0 0,0 0-1 15,0 0-1-15,0 0 1 0,0 0 0 0,0 0 0 16,0 0-1-16,0 0-2 0,0 0 1 15,0 0 2-15,0 0 0 0,0 0 1 16,0 0 0-16,0 0 0 0,0 0 1 0,0 0-5 16,0 0 0-16,0 0 2 0,0 0 0 15,0 0 0-15,0 0 1 0,0 0 3 0,0 0-2 16,0 0 0-16,0 0 1 0,0 0-1 15,0 0-2-15,0 0-2 0,0 0 2 16,0 0-1-16,0 1-3 0,1 1 1 0,1-1 1 16,-1 1 1-16,2 1 1 0,-1 0 1 15,1 1 1-15,1 0 0 0,0 1 0 0,-1 0 0 16,1-1-1-16,-1 0 0 0,0 2 3 15,0-4-2-15,-1 0 0 0,0 1 0 16,0-2 0-16,-2 1 1 0,2-1 1 0,-1-1 0 16,-1 0 2-16,0 0 0 0,0 0 1 15,0 0 1-15,0-1 3 0,0-1 3 0,0 1 0 16,-1 0 0-16,-1-1-2 0,2 2-2 15,-1-4-2-15,0 4-3 0,1-2 0 16,-2 1-1-16,2 1-2 0,0-1 2 0,0-1-4 16,0 2 0-16,0 0 1 0,0 0 1 15,0 0 2-15,-1 0 2 0,0 0 3 0,1 0 0 16,0 0-2-16,0 0 1 0,0 0-1 15,0 0-1-15,0 0 2 0,0-2 0 16,0 0-1-16,0 2-1 0,-2 0-1 0,1-2 0 16,1 2 2-16,-2-1-3 0,1 1 1 15,1-1-1-15,-1-1 1 0,1 1-4 0,-2 1-1 16,2-1 0-16,0 1 0 0,0 0-1 15,0 0 0-15,0 0 2 0,0 0 0 16,0 0 0-16,0 0-1 0,0 0 1 0,0 0 1 16,0 0-2-16,0 0-1 0,0 0 1 0,0 0 1 15,0 0 3-15,0 0 1 0,0 0 3 16,0 0 4-16,0-1 3 0,-1 1 0 15,0-1 1-15,1-1-3 0,-2 1-2 0,-1-1-1 16,1-1-5-16,-1 1 0 0,0-2-2 16,2 1 2-16,-2 0 0 0,0-1-2 0,1 3 3 15,-1-2-4-15,0 0-1 0,2 3 0 16,-1-2-1-16,1 1-2 0,1 1-1 15,-1-1 3-15,-1 1 0 0,2-2-2 0,0 2 3 16,0 0 0-16,0 0 0 0,0 0 0 16,0 0 1-16,0 0 0 0,0 0-1 0,0 0 2 15,0 0-1-15,0-1 0 0,0 1 0 16,0 0 0-16,0-1 1 0,0 1-2 15,0 0 1-15,0 0 0 0,0 0 0 0,0 0 0 16,0 0 0-16,0 0 0 0,0 0-1 16,0 0-2-16,0 0 0 0,0 0-1 15,0 0-1-15,0 0-2 0,0 1 1 0,2-1-1 16,-1 1 2-16,0 1 1 0,2-1 0 15,0 2 1-15,1-1 1 0,0 0 1 0,-1 0 0 16,0-1 0-16,-1 2 1 0,1-2 2 16,-2 0 0-16,2 0-1 0,-1-1 0 0,-2 0 0 15,1 0 1-15,-1 0 1 0,0 0 0 16,0 0-3-16,0 0 2 0,0 0-1 15,0 0 3-15,0 0-3 0,-1 0 1 0,1-1 3 16,-2-1-1-16,1 0-2 0,-2 0-3 16,0-1 2-16,-1 0-2 0,1-1 0 0,-1-2 0 15,-1 2-1-15,2 0 0 0,-1 0 0 16,1 0 1-16,-1 2-1 0,1-2-4 15,1 2 2-15,-1-1 3 0,0 1-1 0,0-1 1 16,2 1 1-16,-2 1 4 0,2-1-2 16,-1 1-1-16,0 0 0 0,2-1-2 0,-2 2-1 15,1 0-3-15,1-2 2 0,0 1 0 16,0 1-2-16,0 0 1 0,0 0 0 0,0 1 2 15,0-1-2-15,0 0 0 0,0 0 1 16,0 0-1-16,0 0 2 0,0-1 0 0,0 1 1 16,0 0 0-16,0 0 0 0,0 0 1 15,0 0 1-15,0 0 0 0,0-1 1 0,0 1 1 16,0 0-2-16,0 0 2 0,0 0 0 15,0 0 1-15,-1-2-3 0,-1 1 0 16,2 1 2-16,-1-3-3 0,1 3 0 0,-3-2 0 16,2 0-1-16,-1 0 1 0,2 1-3 15,-1-2 2-15,0 3 0 0,1-2-1 0,-2 1 1 16,1 1-1-16,1 0 0 0,0 0-1 15,0 0-1-15,0 0 2 0,0 0-4 16,0-1 3-16,0 1 1 0,0 0 1 0,0 0 1 16,0 0-1-16,0-2 4 0,0 2-2 15,0 0-3-15,0 0-1 0,0 0 1 0,0 0-1 16,0 2 0-16,0-2-1 0,0 1 1 15,0-1-1-15,0 0 0 0,1 0-4 16,1 3-7-16,-1-3-14 0,0 3-18 0,2 1-22 16,1-1-24-16,-1 0-22 0,2 1-22 15,0-1-23-15,-1 0-17 0,0 0-7 0,0-2-7 16,-1 1 3-16,1-1 17 0,-1 2 26 15,-2-3 32-15,2 1 28 0,-2 0 31 16,-1-1 23-16,1 2 15 0,-1-2 10 0,-1 0 3 16,1-2 4-16,-1 2-6 0,-2-2-41 15,-1 1-57-15,0-2-57 0,0 1-41 0,-1 1-33 16,0-3-43-16,-1 2-51 0,1-1-68 15,-1 3-88-15,0 1-36 0,0 1-10 16,2 0 31-16,1-2 75 0</inkml:trace>
          <inkml:trace contextRef="#ctx0" brushRef="#br0" timeOffset="18317.0477">834 1179 2 0,'-4'3'161'15,"-2"4"13"-15,1-3 12 0,-1 1 8 0,2 0 6 16,-1-1 3-16,1 0-5 0,0-1-11 16,-1 0-23-16,0 0-19 0,1 0-14 15,0 1-14-15,0-1-11 0,-1 1-9 0,0-2-9 16,-1 2-8-16,1-1-7 0,-1 1-8 15,1 1-6-15,-1-1-6 0,1-1-5 0,1 1-8 16,-2 1-10-16,-1 2-3 0,2-4-5 16,-1 0-5-16,2 1-2 0,0 0-2 15,0-1 0-15,1 0-6 0,1-1-2 0,-1 2 1 16,0-3 1-16,2 0 0 0,-2 0 0 15,3-1 0-15,-1 1 0 0,1 1-1 0,-2-2 0 16,2 1 1-16,-1-1 1 0,1 0 0 16,0 0 4-16,0 0 1 0,0 0 4 15,0 0 6-15,0 0 3 0,0 0 7 0,0 0 6 16,0 0 6-16,0 0 4 0,-2 0 0 15,1 0 9-15,1 0 4 0,0 0 0 0,0 0 1 16,0 0-4-16,0 0 1 0,0 0-9 16,0 0-11-16,0 0-9 0,0 0-10 15,0 0-7-15,0 0-9 0,0 0-5 0,0 0-3 16,0 0 0-16,0 0 1 0,1 0-2 15,1 0 2-15,-2 0-1 0,1-1 1 0,1-1 1 16,0 0 1-16,2 0 0 0,2-4-1 16,1-1-1-16,1 0 0 0,0-2 0 15,3 0 2-15,0-1 0 0,3-2 1 0,1-2 0 16,0-1 4-16,3-2 1 0,1-1 6 15,2-2 12-15,1-1 10 0,0-1 12 0,1 0 15 16,2-1 14-16,0-5 10 0,2 2 1 0,1-3 5 16,-1 0 3-16,1-1-5 0,2-1-3 15,-1 1-7-15,0 1-2 0,1-3-9 16,1 3-3-16,-1-3-4 0,0 1-3 0,0 0-7 15,1-1-4-15,-1 1-5 0,0-1-7 16,0 3-7-16,-1-3-7 0,0 1-4 0,-1-1-5 16,-2 1-1-16,0-2-2 0,-3 3-2 15,1 2 0-15,-2 0 4 0,-2 3 1 16,-2 2 1-16,0 0 0 0,-3 3 2 0,0 2-1 15,-2 1-1-15,-2 2-2 0,0 3-1 16,-2-1-1-16,-1 2 0 0,1 1-1 0,-2 0 0 16,-1 1-2-16,3 2 0 0,-4-2-2 15,2 2-1-15,-1-1-1 0,0 0-2 16,1 2 0-16,0-1 0 0,0-2-1 0,0 3 0 15,0-1 2-15,1-1 1 0,-2 2-1 16,0 0 1-16,1 0-2 0,-1-1 0 0,1 1-2 16,-2 1 0-16,2 0-1 0,-1-1 1 15,-1 1 1-15,-1 1 2 0,0 1-1 16,0-1 1-16,-1 1 0 0,1 0 0 0,-1-1 0 15,1 1-1-15,-1 0 1 0,1 0-1 16,0 0 1-16,0 0-1 0,0-1 0 0,1-1 0 16,0 1 0-16,-1 1-3 0,2-1 1 15,-1-2 2-15,1 3-1 0,-1-1 1 0,1 1 0 16,-2-3 4-16,0 2-3 0,0 1 0 15,2 0 0-15,-2 0 2 0,0-1 0 0,0 1-3 16,1 0 4-16,1-1-2 0,-1 0 0 16,1 0-3-16,1 1-1 0,-2-2-1 15,2 1 1-15,0 0-1 0,0 0-1 0,0-2 4 16,3 2 0-16,-2-2 0 0,1 1 0 15,0 0 0-15,0-1 0 0,0 0 0 0,0 3-1 16,-2-3 0-16,1 2 0 0,-1 0 0 16,0 0 0-16,-1 0 0 0,-2 0 1 15,0 3 0-15,-1-2 1 0,-2 2 0 0,2 0-1 16,-2 0 0-16,0 1 1 0,-1-1 1 15,2 1-2-15,-1 0 1 0,-1 0 1 0,0 0-2 16,0 0 0-16,0 0 1 0,0 0-1 0,0 0-1 16,0 0-1-16,0 0 2 0,0 0-1 15,0 0 0-15,0 0 1 0,0-2-1 16,0 2 1-16,2 0 0 0,-2 0 0 0,1 0-1 15,-1 0 1-15,0 0-2 0,1-1 1 16,1 1 1-16,-2 0 0 0,1-1 0 0,0 0 0 16,1 1 2-16,-1-2 0 0,1 1-1 15,-1 1-1-15,0 0 0 0,1 0 1 16,-1 0 0-16,-1 0 2 0,1 0-1 0,-1 0-2 15,0-1 0-15,2-1-2 0,-1 2-1 16,-1 0-1-16,2 0 1 0,-2 0 4 0,0-1-1 16,0 1 2-16,0 0-1 0,0 0 1 15,0 0-2-15,0 1-3 0,0 1 0 16,0-1 0-16,-2-1-8 0,2 1-17 0,-1 1-37 15,-1 0-69-15,1 2-89 0,-2 1-78 16,1-1-48-16,-1 6-22 0,0-4-29 0,0 2-60 16,-2 0-84-16,-1-2-21 0,1-1 1 15,1-1 13-15,1-4 51 0,2-4 122 16</inkml:trace>
          <inkml:trace contextRef="#ctx0" brushRef="#br0" timeOffset="25635.4663">2048-34 77 0,'0'3'278'0,"0"0"37"15,0-2-7-15,0 2-37 0,0-3-44 16,-1 2-50-16,0-1-32 0,1 0-23 16,-2 1-13-16,1-2-7 0,1 0-8 0,0 0-9 15,0 0-8-15,0 0-8 0,0 0-8 16,-2 0-8-16,2 0-7 0,0 0-8 0,0 0-6 15,0 0-6-15,0 0-4 0,0 0-5 16,0 0-1-16,0-2 2 0,0 1 0 16,0 0 0-16,2 1-3 0,-2-2 4 0,3-1-4 15,-1 0-3-15,1-1-3 0,3 0-2 0,-1-2 1 16,3-4-1-16,1 2-1 0,0-2-1 15,1 0-3-15,1-1 0 0,1-1-2 0,1 1-2 16,-1-1-1-16,2 0 4 0,0-1 0 16,-1 2-1-16,1-2 0 0,-2 2 1 15,1 0 1-15,-1 2-4 0,-1 0 2 0,-3 1 0 16,1 2 0-16,-2 0 0 0,-2 3 0 15,1-3 0-15,-2 3 0 0,-2 0 1 0,1 1 0 16,0 0 1-16,0-1 0 0,-2 2 0 16,0-1 3-16,1 1-3 0,-2 1 1 15,1-1-2-15,1-1 1 0,-2 2-2 0,0 0 0 16,0 0 1-16,0 0-1 0,0 0 0 15,0 0-1-15,0 0 2 0,0 0-2 0,0 0 1 16,0 0 1-16,0 0-1 0,0 0 0 16,0 0 0-16,0 0 1 0,0 0 0 15,0 0-1-15,0 0 2 0,0 0-3 0,0 0 0 16,0 0 0-16,0 0 1 0,0 0 0 15,0 0 0-15,0 0 3 0,0 0 1 0,0 0-2 16,0 0 1-16,0-2 0 0,0 2-1 16,1 0-1-16,0-1 0 0,-1 0-1 15,2-1 0-15,-1 1 0 0,0 0 0 0,1-1 0 16,1 2-1-16,-2-3 1 0,2 0-1 15,1 1 0-15,0 0 1 0,-1-1 1 0,1 0 1 16,1 0-2-16,-1-1 0 0,1 2 0 16,-1-2 1-16,0 1 0 0,0 1-1 15,0 1 0-15,-1-2-1 0,0 2 1 0,-2-1-1 16,2 0-2-16,-3 1 2 0,1 0 1 15,0 1 1-15,-1-2 1 0,0 2-1 0,0 0 1 16,0 0 0-16,0 0 0 0,0 0-1 16,0 0-1-16,0 0 2 0,0 0 0 15,0 0 0-15,0 0-1 0,0 0 0 0,0 0 1 16,0-1 0-16,0 1-1 0,0 0 0 15,0 0 0-15,0 0 1 0,0 0-3 0,0 0 1 16,0 0 2-16,0 0-1 0,0 0 1 16,0 0-1-16,0 0 3 0,0 0-2 15,0 0-2-15,0 0 0 0,0 0 0 0,0 0 0 16,0 0 0-16,0 0 0 0,0 0 0 15,0 0 0-15,0 0-1 0,0 0 1 0,2 0 0 16,-2 0-1-16,1 0 1 0,-1-1 0 16,2 1 1-16,-2 0-1 0,0 0 1 0,0 0-1 15,0 0 1-15,0 0-1 0,0 0 0 16,0 0 0-16,1-2 0 0,-1 2-1 15,0 0 1-15,0 0 0 0,0 0 0 0,0 0-1 16,0 0-1-16,0 0 2 0,0 0 0 16,0 0 0-16,0 0-1 0,0 0 2 0,0 0-1 15,0 0 0-15,0 0-1 0,0 2 0 16,0-1 1-16,0-1-2 0,0 1 2 0,0 1-2 15,-1 0 2-15,-1 0 1 0,1 1 0 16,-2 1-1-16,0-1 0 0,1 3 1 16,-4-2 0-16,1 4-1 0,-1-2 0 0,-1 1-1 15,-1 3 1-15,-2-2-1 0,1 1-2 16,-2 2-1-16,-2 0 3 0,0 1 0 0,-3 2 1 15,1-1 0-15,-3 2 2 0,2 1 2 16,-5 3 0-16,2-2-1 0,-3 2-1 16,0 0 0-16,-1 2-2 0,-1 0 2 0,1 3-2 15,-1 0 1-15,0 0 1 0,-2 0-1 16,1 1 1-16,-1 0-2 0,1-1-1 0,-1 2 0 15,0 0 1-15,0 0 0 0,-2 2 0 16,3-1 1-16,1-1 0 0,0-1 0 16,1-1-1-16,1-2 1 0,0 0-1 0,1-1 0 15,1 0 0-15,0-1 0 0,1-2-1 16,0 0-1-16,1-3 1 0,1 1 1 0,1-2-2 15,1 0 1-15,0 0-1 0,0-1 0 16,1 2 1-16,0-2 0 0,-1 1 2 16,0 0-1-16,0 2 0 0,-2-1 0 0,2 0-1 15,-1 1-1-15,-1 0-1 0,1 1 2 16,-2-1 1-16,1-1-6 0,1 1 5 0,-1 1 0 15,2-4 1-15,-1 2-1 0,0-2 1 16,3 1 4-16,-2-1-5 0,2-1 1 16,1-2 1-16,-1 3-2 0,2-3-1 0,2 0 2 15,1-1 0-15,-1 0-3 0,1 1 1 16,1 0 2-16,0-4 0 0,0 5-1 0,2-3 1 15,-1 1 1-15,1-2-1 0,-1 3 0 16,2-4 0-16,0 1 0 0,0 0 2 0,0-1-1 16,0 1-1-16,0-2-1 0,-2 1 0 15,2-1 1-15,0 1-1 0,-2 2 1 0,1 0 0 16,-1-2 0-16,-1 0 0 0,1 1-1 15,-3 1 1-15,1 0 1 0,-2 2 2 0,2-2 1 16,-1 1 1-16,2 0-1 0,-2-3-3 16,3 1 0-16,-3-1-1 0,4 0 0 15,-2 1-2-15,1-2 1 0,1 1 1 0,-1-1 0 16,2-1 2-16,0 1-1 0,0 0 1 15,-1 0 0-15,2-2 0 0,-1 1-3 0,1 1-1 16,-1-1 2-16,0 1-1 0,1 0-2 16,-1 0 2-16,1 1 2 0,-1-1 0 15,1 2-1-15,0-3 0 0,1 0 2 0,-1 0-1 16,0-1 0-16,0 0 0 0,2 1 0 15,-2-1 0-15,1 0 0 0,-1 0-1 0,0 1 0 16,0-2-1-16,1 2 1 0,-1-3-2 16,-1 2 1-16,1 1 1 0,0 0-1 15,-1 1 2-15,-1 0-1 0,0 1 1 0,0 2-1 16,-2-2 0-16,2 0-1 0,-2 1 0 15,1 0 1-15,-2 0 0 0,2 1 0 0,0-1 0 16,-1-1 3-16,0 1-4 0,1-1 1 16,-1 1 2-16,3 0 1 0,0-1-3 15,1-2 0-15,1-2 3 0,0-2 0 0,1 1-2 16,0 1-1-16,-2-1 1 0,1 0-2 15,1 1-1-15,-2-1 2 0,1 0-2 0,0 0 1 16,-1 2 0-16,-1-1 2 0,0 1-1 16,1-1-1-16,-1 0 2 0,2 1-1 15,-3-2 0-15,3 3 0 0,-2-2-1 0,-1 1 0 16,3-2 1-16,0 2-1 0,-2 0 3 15,0-3-2-15,1 2 1 0,-1-1 0 0,3 2-1 16,-1-2 3-16,0 2-4 0,0-1 1 16,1-1 0-16,-2 2 0 0,0-2-2 15,1 1-1-15,-1 1 1 0,0-2 2 0,0 0 0 16,1 1 0-16,-1 0 1 0,0-1 0 15,2-1-1-15,-1 2 2 0,0-1 0 0,0-1 0 16,2 1-1-16,-1-1 1 0,0 1-1 16,1 0-1-16,-2-1-1 0,1 0 0 15,1 0 0-15,-2 0 1 0,1 0 0 0,1 0-1 16,-1 0 0-16,-1 0 1 0,2 0 0 15,-1 2 1-15,0-1 0 0,-1-1 2 0,1 1-2 16,-1-1-1-16,0 2-1 0,0-2 2 16,1 0-2-16,0 2-1 0,-1-1 3 15,1-1-1-15,-2 1 1 0,2-1-3 0,-1 2 1 16,0-1 1-16,0-1 0 0,1 1 0 15,-2-1 0-15,2 2 0 0,-2-2 0 0,0 0 1 16,0 0 1-16,-1 0-2 0,2 2-1 16,-3 0 1-16,1-2 0 0,2 0 0 15,0 2-1-15,-1-1 1 0,1-1 0 0,-1 1 0 16,0-1 0-16,2 0 0 0,-1 0-1 15,1 0 1-15,1 0 0 0,-1 0 0 0,1 0-2 16,0 0 2-16,0 0 0 0,0 0 0 16,0 0 2-16,0 0 1 0,0 0 2 15,0 0 1-15,0 0 1 0,0 0 0 0,0 0 0 16,0 0 1-16,0 2 0 0,0 0-2 15,0 0 0-15,0-2-2 0,0 0-1 0,0-2-1 16,0 0 2-16,0 2-2 0,0 0 1 16,-2 0 0-16,2 0 0 0,0 0 0 15,0 0-2-15,0 0 1 0,0 0-1 0,0 0 1 16,0 0 0-16,0 0 0 0,0 0 2 15,0 0-2-15,0 0 1 0,0 0-1 0,0 0-1 16,0 0-1-16,0 0-1 0,0 0 0 16,-1 0 2-16,0 0 0 0,1 0-1 15,0 0 3-15,-2 0-1 0,1 0 0 0,1 0-2 16,-2 0-2-16,1 0 2 0,1 2-3 15,-1-2 1-15,1 2-1 0,-2-2 2 0,1 0 1 16,1 0-2-16,-1 0 2 0,-1 2 0 16,2-2 0-16,-1 0 1 0,-1 0-1 15,2 0 1-15,0 0 1 0,0 0-1 0,0 0-1 16,0 0 0-16,0 0 0 0,0 0-2 15,0 0 0-15,0 0 3 0,0 0 2 0,0-2-2 16,2 2 6-16,-1 0 0 0,1-4 0 16,0 2 2-16,2-2 0 0,3-2 2 15,0-2-1-15,4-5-3 0,3-2 0 0,2-4-2 16,5-3 1-16,2-5-1 0,5-5-4 15,2-4 1-15,6-4 2 0,5-6-3 0,5-4-1 16,3-6 0-16,3-1 6 0,3-3-2 16,3-4 0-16,0 2 3 0,2-3-3 0,0 0 0 15,0 2-4-15,1 0 2 0,-5 4-2 16,0 2 1-16,-2-1-2 0,-5 3 0 0,-3 4-1 15,-2 3-2-15,-4 5 1 0,-3 2 0 16,-3 5 2-16,-4 2 1 0,-2 4-1 16,-3 1 0-16,-3 6 0 0,-2 0 1 0,-2 2-2 15,-1 2 1-15,-2 3 1 0,-1 1 0 16,-3 3 0-16,0 0 0 0,-3 2 1 0,-1 3-1 15,-2 1-1-15,-1 0 1 0,0 2 1 16,-1 1-1-16,1 0-1 0,-1 0 1 16,-2 2 0-16,2 1 2 0,-3-2-1 0,2 2 0 15,-2 0 2-15,0 0 0 0,0 0 0 16,0 0 0-16,0 0-2 0,0 0 0 0,0 0 1 15,0 0 0-15,0 0-2 0,0 2-2 16,0-2 3-16,0 0-1 0,-2 0 0 16,2 0-1-16,0 0 2 0,0 0-1 0,0 1-3 15,0-1-7-15,-1 3-10 0,-1-2-11 16,2 1-8-16,-1 1-8 0,1 1-5 0,0-1-8 15,1 2-12-15,1-1-33 0,-1 3-49 16,2-4-81-16,-2 0-98 0,-1 1-93 16,3 0-34-16,0-1 13 0,1-3 42 0,4 0 80 15</inkml:trace>
        </inkml:traceGroup>
      </inkml:traceGroup>
    </inkml:traceGroup>
    <inkml:traceGroup>
      <inkml:annotationXML>
        <emma:emma xmlns:emma="http://www.w3.org/2003/04/emma" version="1.0">
          <emma:interpretation id="{599C7E6A-43F2-4F5A-A11E-A0F5A4B0DBD6}" emma:medium="tactile" emma:mode="ink">
            <msink:context xmlns:msink="http://schemas.microsoft.com/ink/2010/main" type="paragraph" rotatedBoundingBox="2124,14425 313,15339 60,14840 1871,13925" alignmentLevel="1"/>
          </emma:interpretation>
        </emma:emma>
      </inkml:annotationXML>
      <inkml:traceGroup>
        <inkml:annotationXML>
          <emma:emma xmlns:emma="http://www.w3.org/2003/04/emma" version="1.0">
            <emma:interpretation id="{4E77280C-2D17-4E52-A4C1-7562AC5D50B4}" emma:medium="tactile" emma:mode="ink">
              <msink:context xmlns:msink="http://schemas.microsoft.com/ink/2010/main" type="line" rotatedBoundingBox="2124,14425 313,15339 60,14840 1871,13925"/>
            </emma:interpretation>
          </emma:emma>
        </inkml:annotationXML>
        <inkml:traceGroup>
          <inkml:annotationXML>
            <emma:emma xmlns:emma="http://www.w3.org/2003/04/emma" version="1.0">
              <emma:interpretation id="{FB16C015-B5E3-49EB-B386-1A73D3C4503C}" emma:medium="tactile" emma:mode="ink">
                <msink:context xmlns:msink="http://schemas.microsoft.com/ink/2010/main" type="inkWord" rotatedBoundingBox="2124,14425 313,15339 60,14840 1871,13925"/>
              </emma:interpretation>
              <emma:one-of disjunction-type="recognition" id="oneOf0">
                <emma:interpretation id="interp0" emma:lang="" emma:confidence="0">
                  <emma:literal>in</emma:literal>
                </emma:interpretation>
                <emma:interpretation id="interp1" emma:lang="" emma:confidence="0">
                  <emma:literal>win</emma:literal>
                </emma:interpretation>
                <emma:interpretation id="interp2" emma:lang="" emma:confidence="0">
                  <emma:literal>cir</emma:literal>
                </emma:interpretation>
                <emma:interpretation id="interp3" emma:lang="" emma:confidence="0">
                  <emma:literal>ion</emma:literal>
                </emma:interpretation>
                <emma:interpretation id="interp4" emma:lang="" emma:confidence="0">
                  <emma:literal>inn</emma:literal>
                </emma:interpretation>
              </emma:one-of>
            </emma:emma>
          </inkml:annotationXML>
          <inkml:trace contextRef="#ctx0" brushRef="#br0" timeOffset="-23162.3248">5 377 168 0,'-4'1'423'0,"2"0"50"15,2-2 30-15,0 0-24 0,2-3-152 16,2-1-110-16,3-2-73 0,1-3-30 16,2-2-8-16,2 0 0 0,2-2 3 0,1-2-1 15,1 1-1-15,2-2-16 0,2-1-20 16,-1 0-26-16,-1 0-33 0,0-2-39 0,-1 1-40 15,-1-1-26-15,-1 1-42 0,-2-1-70 16,1 2-85-16,-3-1-92 0,-3 2-90 0,-1 1-39 16,0 0 6-16,-1 3 52 0,2-1 90 15</inkml:trace>
          <inkml:trace contextRef="#ctx0" brushRef="#br0" timeOffset="-23357.336">85-10 75 0,'-3'-6'429'0,"0"0"60"16,-1 0 36-16,-2 0 22 0,1-1-155 16,1 4-112-16,-2-3-41 0,1 2 16 15,1 1 42-15,1 0 50 0,0 2 29 0,0 0 0 16,1 0-32-16,0 1-62 0,2 1-70 15,0 0-66-15,2 2-45 0,3 0-23 0,2 4-1 16,3 3 3-16,2 0 4 0,3 4 3 16,2 3-4-16,2 3-12 0,0 0-18 15,2 3-15-15,0 1-9 0,-1 2-9 0,1-1-6 16,-1 0-3-16,1 1-4 0,-2-1-4 15,-1-1-3-15,0 0 0 0,-3-2 1 0,0-2-1 16,-2-1-3-16,-4-3-9 0,0-3-18 16,-3-3-34-16,-1 0-72 0,-5-3-172 15,-2-4-126-15,-5-1-108 0,-4-5-149 0,-7 1-165 16,-2-5-36-16,-4 3 116 0,-2-2 100 15,0-2 101-15,0 2 157 0</inkml:trace>
          <inkml:trace contextRef="#ctx0" brushRef="#br0" timeOffset="-22856.3073">351-48 266 0,'7'-2'382'0,"-1"1"52"0,-1 0 20 0,1-1-56 16,-2 2-104-16,3 0-67 0,-2 0-54 0,4 2-38 16,-1-1-15-16,0 0-2 0,3 5 23 15,-1-4 49-15,2 2 59 0,2 0 62 16,0 2 37-16,1 0 20 0,1 0-6 0,1 1-40 15,-2 1-53-15,-1 0-62 0,1 2-56 16,0 0-49-16,-3 0-35 0,1-1-25 0,-2 3-16 16,-2-2-9-16,-2 0-5 0,0-3-3 15,-3-1-1-15,-3 1-1 0,-1-4 1 0,-1 0 1 16,-4-2-2-16,-4-2 0 0,-2-2-3 15,-1 0-2-15,-2-4-2 0,-1 0-2 16,0-5 1-16,1 2-5 0,0-2-1 0,2 1-2 16,1-3-4-16,3 2-7 0,0-2-8 15,5 0-22-15,1 1-45 0,2 0-96 0,3-1-118 16,1 2-96-16,5-2-50 0,2 2-20 15,2-1-7-15,4 1 39 0,1-2 26 16,2 2-24-16,0-1-54 0,0 2-20 0,1 0 21 16,1 1 44-16,-2 0 88 0</inkml:trace>
          <inkml:trace contextRef="#ctx0" brushRef="#br0" timeOffset="-22127.2656">915-244 337 0,'2'0'404'0,"-2"-2"38"0,0 1 7 16,0-1-88-16,0 1-102 0,1-2-70 16,-1 0-47-16,0 1-34 0,1 0-26 0,-1-1-22 15,0 0-16-15,0 3-8 0,0-3 5 16,-1 2 10-16,0-1 21 0,1 2 29 0,-2 0 36 15,1 0 34-15,-2 0 25 0,0 0 19 16,2 0 9-16,-3 0-5 0,1 0-10 16,0 0-11-16,1 2-10 0,-1-1-14 15,0 0-19-15,0 1-14 0,1 0-26 0,-3 2-27 16,1 0-22-16,0 3-17 0,-1 0-10 15,-1 2-8-15,1 1-1 0,-2 2-1 0,0 1-3 16,1 2-2-16,1-2 1 0,-1 3-7 16,4 0-1-16,-1-3-6 0,0 3-1 0,3 0-3 15,2-2-4-15,0 0 0 0,2 0-2 16,1-1 0-16,-1-3-2 0,1 1 0 0,1-3-2 15,1 0 0-15,-1-2 1 0,1 0 0 16,0-2 1-16,1-2-1 0,-1 1 1 0,0-3 3 16,1-3-2-16,-1 0-1 0,2-2-3 15,-3-4-1-15,3-1-5 0,-2-2-6 0,-2 0-4 16,2-4-4-16,-2 3-2 0,1-1 1 15,-2 2 3-15,0 2 3 0,0 0 5 16,-1 3 1-16,-2 1 3 0,2 1 3 0,0 1-1 16,1 3 1-16,-1 1 1 0,2 1 1 15,2 2 2-15,0 0 1 0,1 4 2 0,1-2 0 16,0 1 1-16,-1-1 0 0,2 0 1 15,-2 0 0-15,2-2 1 0,-2-3 2 16,0-3 0-16,2-2 0 0,-2-3 1 0,2-2 0 16,-2-3-1-16,-1-3-1 0,-1-3 0 0,-1-1-1 15,-1-2-1-15,-1-1-1 0,0 1-1 16,-3-1 0-16,0 3 0 0,0 0-1 0,0 2 3 15,-2 6 2-15,1 1 3 0,1 3-1 16,0 0 1-16,0 4 0 0,3 3 6 16,1 2 14-16,1 3 16 0,4 4 11 15,0 0 7-15,2 3 5 0,0 1-5 0,2 2-15 16,-1-2-16-16,0 1-10 0,1 1-6 0,-1 0-6 15,-1-3-4-15,-3 2-20 0,1-5-37 16,-2-1-61-16,-2 1-130 0,-2-4-145 16,0-2-101-16,-3-6-127 0,-3-3-161 0,-1-3-73 15,-5-2 58-15,1-3 107 0,-1-2 82 16,-4-2 131-16</inkml:trace>
          <inkml:trace contextRef="#ctx0" brushRef="#br0" timeOffset="-21973.2568">1073-501 238 0,'-12'-7'438'0,"2"0"49"0,2 1 31 0,0 0-58 16,2 2-153-16,1-1-110 0,-1 2-77 0,4 0-48 15,-1-1-29-15,1 1-18 0,1 3-11 16,1-3-12-16,1 2-9 0,1-2-17 16,2 0-45-16,0 1-74 0,4-2-107 0,-1 2-135 15,1-2-75-15,-1 2-27 0,3-1 21 16,1 1 60-16</inkml:trace>
          <inkml:trace contextRef="#ctx0" brushRef="#br0" timeOffset="-21616.2364">1238-546 63 0,'18'10'381'0,"-1"-1"65"15,-1-2 45-15,-1 2-4 0,1-2-122 16,-3 3-102-16,1-4-68 0,0 1-41 0,-2 0 1 15,-1 1 37-15,0-2 51 0,-3-1 35 16,2 0 17-16,-3 0-1 0,0 0-33 0,-2-2-59 16,-1 1-64-16,1-4-50 0,-3 3-33 15,1 0-24-15,-2-2-14 0,1 1-18 16,-1-1-17-16,-1 1-13 0,0-1-7 0,-1 0-5 15,-2-1-3-15,0-1 5 0,-1 0 3 16,0-2 7-16,-1 0 5 0,-1-3 3 0,1-1 3 16,0-2 7-16,0 2 10 0,2-3 8 15,0-2 4-15,3-2 8 0,2-4 7 0,3 2 6 16,4-1 2-16,2-1 8 0,2 1 12 15,5 1 17-15,3 0 15 0,1 4 15 16,1 2 23-16,2 3 12 0,1 0 3 0,0 5-11 16,2 2-15-16,-2 2-16 0,-1 3-26 15,-2 3-24-15,-2-1-22 0,-2 5-41 16,-4 2-62-16,0-1-133 0,-4 1-138 0,-1 0-90 15,-3-2-134-15,-5 2-203 0,0-3-73 16,-6 0 58-16,-2-2 100 0,-4-3 69 0,1-2 131 16</inkml:trace>
        </inkml:traceGroup>
      </inkml:traceGroup>
    </inkml:traceGroup>
  </inkml:traceGroup>
</inkml:ink>
</file>

<file path=ppt/ink/ink15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07:48.44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B231E31D-940B-4B09-8C85-89AE78214442}" emma:medium="tactile" emma:mode="ink">
          <msink:context xmlns:msink="http://schemas.microsoft.com/ink/2010/main" type="inkDrawing" rotatedBoundingBox="2679,15887 3169,12253 3274,12267 2783,15901" semanticType="verticalRange" shapeName="Line">
            <msink:sourceLink direction="with" ref="{6D5CE5E6-08B1-4697-A95A-239FFCF9AE19}"/>
            <msink:destinationLink direction="with" ref="{1387DB76-5961-43CD-94E1-4D16AF8EEE45}"/>
          </msink:context>
        </emma:interpretation>
      </emma:emma>
    </inkml:annotationXML>
    <inkml:trace contextRef="#ctx0" brushRef="#br0">466 0 34 0,'0'22'255'15,"-2"5"34"-15,2 7-1 0,-1 7-9 16,0 7-10-16,1 11-31 0,-2 11-32 0,-1 11-15 16,-2 12-18-16,1 9-27 0,-4 10-29 15,-1 7-31-15,0 7-19 0,-2 4-23 0,-2 9-16 16,0 3-9-16,-3 2-9 0,-1 0-2 15,-3-1-6-15,0-3 1 0,-2-5 1 16,0-1 2-16,-2-6-1 0,1-5 1 0,0-2-1 16,1-8-5-16,1-4-2 0,2-8-2 15,1-6 0-15,3-7 2 0,2-7 2 0,1-7 1 16,1-7 0-16,1-6 1 0,2-7 0 15,1-7-2-15,0-6 0 0,3-7-1 16,0-5-5-16,1-6-12 0,2-4-17 0,-2-2-30 16,2-6-34-16,-1-3-42 0,2-1-60 15,-2-5-78-15,-1-1-94 0,0-1-29 0,-1-2 3 16,1-2 24-16,2-2 57 0</inkml:trace>
  </inkml:traceGroup>
</inkml:ink>
</file>

<file path=ppt/ink/ink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2:55.88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00BDD73E-FAB1-465E-BB7E-3E212A4D28FA}" emma:medium="tactile" emma:mode="ink">
          <msink:context xmlns:msink="http://schemas.microsoft.com/ink/2010/main" type="writingRegion" rotatedBoundingBox="3523,9346 4743,9218 4812,9875 3592,10003">
            <msink:destinationLink direction="with" ref="{432D25B8-EF6E-4659-9333-4FEDF34A6138}"/>
          </msink:context>
        </emma:interpretation>
      </emma:emma>
    </inkml:annotationXML>
    <inkml:traceGroup>
      <inkml:annotationXML>
        <emma:emma xmlns:emma="http://www.w3.org/2003/04/emma" version="1.0">
          <emma:interpretation id="{267E0508-D775-42C3-8D52-2ADB67BA65B4}" emma:medium="tactile" emma:mode="ink">
            <msink:context xmlns:msink="http://schemas.microsoft.com/ink/2010/main" type="paragraph" rotatedBoundingBox="3523,9346 4743,9218 4812,9875 3592,10003" alignmentLevel="1"/>
          </emma:interpretation>
        </emma:emma>
      </inkml:annotationXML>
      <inkml:traceGroup>
        <inkml:annotationXML>
          <emma:emma xmlns:emma="http://www.w3.org/2003/04/emma" version="1.0">
            <emma:interpretation id="{11C9F5A9-612F-46E0-ABDD-54E1F5275D53}" emma:medium="tactile" emma:mode="ink">
              <msink:context xmlns:msink="http://schemas.microsoft.com/ink/2010/main" type="line" rotatedBoundingBox="3523,9346 4743,9218 4812,9875 3592,10003"/>
            </emma:interpretation>
          </emma:emma>
        </inkml:annotationXML>
        <inkml:traceGroup>
          <inkml:annotationXML>
            <emma:emma xmlns:emma="http://www.w3.org/2003/04/emma" version="1.0">
              <emma:interpretation id="{3567E9FE-2F65-43D6-80BC-62DC78C694F1}" emma:medium="tactile" emma:mode="ink">
                <msink:context xmlns:msink="http://schemas.microsoft.com/ink/2010/main" type="inkWord" rotatedBoundingBox="3523,9346 4743,9218 4812,9875 3592,10003"/>
              </emma:interpretation>
              <emma:one-of disjunction-type="recognition" id="oneOf0">
                <emma:interpretation id="interp0" emma:lang="" emma:confidence="1">
                  <emma:literal/>
                </emma:interpretation>
              </emma:one-of>
            </emma:emma>
          </inkml:annotationXML>
          <inkml:trace contextRef="#ctx0" brushRef="#br0">-1866 5882 81 0,'-8'-2'414'0,"1"0"60"0,1 0 36 0,2 2-11 16,3 0-118-16,4 0-110 0,-1 4-34 0,5-1 56 15,2 2 81-15,0 3 67 0,4-1 50 16,2 4 21-16,0 0-32 0,3 3-98 15,0 2-97-15,-2 1-82 0,2 1-54 0,-3 2-45 16,0 1-26-16,0 1-17 0,-2-2-12 16,-4-1-10-16,0 1-8 0,-4-2-9 0,-1-5-2 15,-2 1-5-15,-2-4 2 0,-3-2-1 16,-3-4-1-16,-1-3-1 0,-2-5-1 15,-1-3-4-15,1-5-6 0,-1-4-6 0,2-1-5 16,1-3-7-16,1-2-7 0,4-1-11 16,-1-1-13-16,3 1-20 0,3-1-26 0,-1 0-38 15,4 1-63-15,1 1-105 0,2 1-121 16,4 3-75-16,0-3-43 0,3 4-73 0,-1 2-70 15,1 3-45-15,-1 2 53 0,3 2 51 16,0 4 50-16,1 3 103 0</inkml:trace>
          <inkml:trace contextRef="#ctx0" brushRef="#br0" timeOffset="313.0179">-1412 5890 5 0,'1'7'310'0,"1"0"70"0,0-2 61 0,0 0-15 16,0-1-53-16,1-1-68 0,3 0-60 15,-1-3-57-15,-1-1-51 0,5-3-42 16,-3 0-29-16,4-2-20 0,0-1-11 0,1-3-14 15,-2 1-9-15,2-2-5 0,-2 2-2 16,-1-1 1-16,-3 1 6 0,1 2 28 0,-5-1 44 16,-1 1 51-16,-1 2 54 0,-3 1 47 15,-3 2 32-15,-1 2 7 0,-3 4-13 16,-2 0-29-16,-1 4-36 0,1 2-31 0,-1 0-31 15,3 3-28-15,0 0-28 0,3 2-20 16,1 0-19-16,3 0-15 0,2 1-9 0,4-2-5 16,0 1-8-16,5-2-12 0,4-1-27 15,4-1-45-15,5-1-81 0,3-4-106 16,3 0-84-16,2-3-54 0,3-4-82 0,0-2-123 15,-1-1-72-15,0 0 22 0,-1 0 45 16,0-2 39-16,0 0 97 0</inkml:trace>
          <inkml:trace contextRef="#ctx0" brushRef="#br0" timeOffset="757.0433">-945 5934 131 0,'2'-6'420'15,"-1"-1"59"-15,1 1 38 0,-1 0-37 0,0 1-108 16,-1 0-112-16,0 2-63 0,0-1-3 16,0 2 39-16,0-2 49 0,0 1 46 0,0 0 23 15,-1 3-3-15,1 0-32 0,-1 0-60 16,-1 2-59-16,-2 0-44 0,0 4-19 15,-2 0-11-15,0 2-7 0,-1 3-4 0,0 3-3 16,-3 1-11-16,2 1-24 0,-2 0-19 16,-1 0-12-16,3 2-11 0,0-2-11 0,2-1-12 15,1-1 0-15,2-2-4 0,2-2-5 16,1-2 2-16,2-2 2 0,5-3 0 15,3-2-5-15,2-5-8 0,6-2-17 0,3-4-22 16,2-5-21-16,2-2-24 0,1-2-14 16,-1-3-2-16,0-4 8 0,-5-1 17 0,-2-3 19 15,-6-2 22-15,-5-4 17 0,-4-2 20 16,-6 1 34-16,-4-1 45 0,-1 6 30 0,-4 1 25 15,-1 4 16-15,1 3 6 0,-2 4-13 16,1 1-32-16,2 4-24 0,0 3-20 0,2 2-14 16,2 4-18-16,2 3-12 0,1 3-9 15,4 5-6-15,1 5-2 0,3 5 0 16,3 3 0-16,3 8 3 0,2 1-1 0,2 4 1 15,2 4 1-15,2 3-1 0,2 4 0 16,0 1-1-16,-1 0-4 0,2 0-38 0,-2 2-46 16,-1 0-65-16,-3-5-175 0,0-5-160 15,-1-3-279-15,-3-9-168 0,-1-5-64 16,-3-5 5-16,0-6 143 0,-1-7 146 0,3-4 273 15</inkml:trace>
        </inkml:traceGroup>
      </inkml:traceGroup>
    </inkml:traceGroup>
  </inkml:traceGroup>
</inkml:ink>
</file>

<file path=ppt/ink/ink16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10:33.27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8A1BC63-E20A-4D0F-8EEE-9AFFEC4C08C0}" emma:medium="tactile" emma:mode="ink">
          <msink:context xmlns:msink="http://schemas.microsoft.com/ink/2010/main" type="writingRegion" rotatedBoundingBox="1931,5045 20593,3565 20912,7584 2250,9064"/>
        </emma:interpretation>
      </emma:emma>
    </inkml:annotationXML>
    <inkml:traceGroup>
      <inkml:annotationXML>
        <emma:emma xmlns:emma="http://www.w3.org/2003/04/emma" version="1.0">
          <emma:interpretation id="{8017DD8F-957C-488A-9FB0-4EC92D3DCD38}" emma:medium="tactile" emma:mode="ink">
            <msink:context xmlns:msink="http://schemas.microsoft.com/ink/2010/main" type="paragraph" rotatedBoundingBox="1931,5045 20593,3565 20707,4995 2044,6476" alignmentLevel="1"/>
          </emma:interpretation>
        </emma:emma>
      </inkml:annotationXML>
      <inkml:traceGroup>
        <inkml:annotationXML>
          <emma:emma xmlns:emma="http://www.w3.org/2003/04/emma" version="1.0">
            <emma:interpretation id="{39293E36-29ED-4C07-BBE6-208711C45279}" emma:medium="tactile" emma:mode="ink">
              <msink:context xmlns:msink="http://schemas.microsoft.com/ink/2010/main" type="line" rotatedBoundingBox="1931,5045 20593,3565 20707,4995 2044,6476"/>
            </emma:interpretation>
          </emma:emma>
        </inkml:annotationXML>
        <inkml:traceGroup>
          <inkml:annotationXML>
            <emma:emma xmlns:emma="http://www.w3.org/2003/04/emma" version="1.0">
              <emma:interpretation id="{7DF8E75F-CFA5-4AFB-AC9C-C2D8016BD254}" emma:medium="tactile" emma:mode="ink">
                <msink:context xmlns:msink="http://schemas.microsoft.com/ink/2010/main" type="inkWord" rotatedBoundingBox="1965,5473 3353,5362 3414,6129 2025,6239"/>
              </emma:interpretation>
              <emma:one-of disjunction-type="recognition" id="oneOf0">
                <emma:interpretation id="interp0" emma:lang="" emma:confidence="0">
                  <emma:literal>..</emma:literal>
                </emma:interpretation>
                <emma:interpretation id="interp1" emma:lang="" emma:confidence="0">
                  <emma:literal>F</emma:literal>
                </emma:interpretation>
                <emma:interpretation id="interp2" emma:lang="" emma:confidence="0">
                  <emma:literal>=</emma:literal>
                </emma:interpretation>
                <emma:interpretation id="interp3" emma:lang="" emma:confidence="0">
                  <emma:literal>T</emma:literal>
                </emma:interpretation>
                <emma:interpretation id="interp4" emma:lang="" emma:confidence="0">
                  <emma:literal>E</emma:literal>
                </emma:interpretation>
              </emma:one-of>
            </emma:emma>
          </inkml:annotationXML>
          <inkml:trace contextRef="#ctx0" brushRef="#br0">-2900 608 347 0,'-15'5'463'16,"1"-2"38"-16,3 0 29 0,2 0-86 0,0-2-177 16,5-1-106-16,1 0-62 0,3-1-36 15,5-3-24-15,6-2-11 0,5-3-2 0,10-4 6 16,6 0 3-16,9-6 11 0,9-4 7 15,5 0 4-15,6-5 5 0,10 0 7 0,2-3 19 16,5 0 19-16,2-3 29 0,-1 1 29 16,0 4 29-16,-5-1 22 0,-5 1 8 0,-5 3-5 15,-4 2-21-15,-8 4-28 0,-7 3-32 16,-6 1-35-16,-9 4-32 0,-5 2-24 15,-6 3-13-15,-4 1-11 0,-3 3-7 0,-3-1-6 16,-2 1-3-16,-5 3-18 0,0 3-51 16,-4 1-89-16,-2-1-102 0,-1 4-79 0,-4-1-47 15,3 1-54-15,-1-4-79 0,-2 3-106 16,1-1-1-16,-1 2 23 0,-1 0 19 15,0 0 55-15,-1 0 119 0</inkml:trace>
          <inkml:trace contextRef="#ctx0" brushRef="#br0" timeOffset="385.022">-2610 837 222 0,'-34'24'432'0,"4"-3"40"0,3-4 27 15,4-4-34-15,4 0-178 0,2-6-108 16,6 1-62-16,2-4-35 0,5 0-24 0,1-2-15 16,4-4-9-16,6 0-2 0,7-6 6 15,8-1 9-15,7-3 9 0,5-6 9 0,9-1 10 16,6-3 11-16,5-4 17 0,5-1 21 15,6-2 26-15,1 1 29 0,2-4 29 16,0 3 30-16,-1 0 14 0,-1 3-1 0,-3 0-10 16,-3 3-26-16,-4 1-28 0,-5 3-38 15,-4 3-38-15,-5 0-33 0,-5 4-26 0,-5 1-13 16,-6 4-16-16,-3 0-7 0,-6 2-7 15,-2 2-2-15,-4 0-2 0,-4 3-4 16,-1 0-5-16,-4 1-16 0,-2 2-31 0,-1 0-63 16,-3 1-109-16,-2 0-113 0,-1 0-73 15,-1-1-41-15,1 0-50 0,-2-2-72 0,0 1-68 16,1 1 22-16,0-2 28 0,0 2 27 15,1-3 70-15</inkml:trace>
        </inkml:traceGroup>
        <inkml:traceGroup>
          <inkml:annotationXML>
            <emma:emma xmlns:emma="http://www.w3.org/2003/04/emma" version="1.0">
              <emma:interpretation id="{F908A8AD-3AE6-43C5-8A86-7389121B7231}" emma:medium="tactile" emma:mode="ink">
                <msink:context xmlns:msink="http://schemas.microsoft.com/ink/2010/main" type="inkWord" rotatedBoundingBox="2356,5323 2977,5274 3065,6387 2445,6436"/>
              </emma:interpretation>
              <emma:one-of disjunction-type="recognition" id="oneOf1">
                <emma:interpretation id="interp5" emma:lang="" emma:confidence="1">
                  <emma:literal/>
                </emma:interpretation>
              </emma:one-of>
            </emma:emma>
          </inkml:annotationXML>
          <inkml:trace contextRef="#ctx0" brushRef="#br0" timeOffset="-669.0383">-2469 250 321 0,'-14'-23'475'0,"-1"3"45"16,0-2 25-16,1 3-48 0,0-1-157 15,2 2-51-15,1 1 15 0,2 4 41 0,1 0 46 16,1 2 26-16,2 1-10 0,1 3-46 16,-2 2-83-16,3 1-78 0,2 2-72 0,2 2-52 15,2 4-34-15,5 6-15 0,5 5-1 16,3 8 0-16,2 7 0 0,6 6 5 0,-1 7-2 15,3 9-9-15,0 5-6 0,0 7-3 16,2 3-4-16,-3 3-4 0,-1 1-2 0,0-1 0 16,-2-3 1-16,-3-5 2 0,-1-1-2 15,-3-6-2-15,-1-5-6 0,-2-6-21 0,-1-6-36 16,-1-7-56-16,-2-4-77 0,0-7-111 15,-2-8-101-15,1-6-74 0,-5-10-135 16,1-8-141-16,0-7-29 0,-2-7 58 0,-1-6 78 16,-3-4 78-16,1-9 160 0</inkml:trace>
          <inkml:trace contextRef="#ctx0" brushRef="#br0" timeOffset="-413.0236">-2296 154 120 0,'-4'-30'437'0,"0"5"55"0,1 4 34 0,-1 3 20 15,0 5-199-15,2 3-133 0,1 3-75 16,2 7-42-16,2 0-11 0,2 8 55 15,4 4 88-15,0 4 66 0,5 3 52 0,0 7 40 16,1 6 19-16,3 4-42 0,2 4-83 16,1 2-64-16,1 3-56 0,0 0-54 0,1 2-41 15,1 0-29-15,-1-2-16 0,-1 0-8 16,-1-1-5-16,-1-1-3 0,0-5-4 15,-4-1-1-15,-1-6-10 0,-2-4-30 0,-2-2-69 16,-3-5-130-16,-3-5-130 0,-2-4-97 16,-7-6-190-16,-4-4-166 0,-5-5-40 0,-3-4 75 15,-3-6 102-15,-5-1 83 0,1-3 189 16</inkml:trace>
        </inkml:traceGroup>
        <inkml:traceGroup>
          <inkml:annotationXML>
            <emma:emma xmlns:emma="http://www.w3.org/2003/04/emma" version="1.0">
              <emma:interpretation id="{5227EF85-295A-4219-B37A-8985ECB86A4C}" emma:medium="tactile" emma:mode="ink">
                <msink:context xmlns:msink="http://schemas.microsoft.com/ink/2010/main" type="inkWord" rotatedBoundingBox="4946,5075 9284,4731 9326,5265 4988,5609"/>
              </emma:interpretation>
              <emma:one-of disjunction-type="recognition" id="oneOf2">
                <emma:interpretation id="interp6" emma:lang="" emma:confidence="1">
                  <emma:literal/>
                </emma:interpretation>
              </emma:one-of>
            </emma:emma>
          </inkml:annotationXML>
          <inkml:trace contextRef="#ctx0" brushRef="#br0" timeOffset="-42777.4468">817 126 68 0,'4'2'345'0,"0"0"52"16,0-2 34-16,2 2-36 0,-2-1-93 15,0-1-92-15,0 0-68 0,-1 0-49 16,0 0-33-16,-1-1-25 0,1-1-14 0,0 2-11 16,0-2-9-16,-1 0-6 0,0-1-2 15,-1 1-3-15,2-1-1 0,-3 1 1 0,1-1 10 16,-1 1 13-16,0 1 14 0,0-1 17 15,0 1 14-15,0 0 7 0,0 0 5 16,0 1-5-16,0-2-4 0,0 2-3 0,0 0 2 16,0 0 9-16,-1 0 12 0,1 0 17 15,0 0 14-15,0 0 17 0,0-1 13 0,0 1 12 16,0 0 7-16,-2 0 2 0,1 0-1 15,1 0-4-15,0 0-4 0,-1 0-6 16,1 0-3-16,-2 0-6 0,2 1-6 0,-1 1-13 16,1-2-16-16,-1 1-19 0,-1 0-20 15,2-1-15-15,-1 1-13 0,-1-1-11 0,2 2-7 16,-1-1-9-16,0 1-1 0,1 2-2 15,0 0-1-15,0 2 1 0,0 0 4 0,0 1 6 16,1 0 5-16,0 0 10 0,2 1 7 16,0-2 4-16,0 1 0 0,1 0 3 0,0-2-1 15,1-1 0-15,1-1 2 0,2 0 1 16,2-2 5-16,2-1-1 0,2-3-4 0,2-1-5 15,1-2-9-15,2 0-6 0,0-1-8 16,-2-3-7-16,1 0-4 0,-3-2-4 16,-3 2-1-16,1 1-1 0,-4-1 1 0,0 0 3 15,-4-2 5-15,-2 2 7 0,-2 0 5 16,-1 0 4-16,-3 1 6 0,-2-1-1 0,-2 0-1 15,-3 2-2-15,1-2-5 0,-4 0-4 16,0 2-4-16,-1 0-3 0,0 2-4 16,-1 1-1-16,0 0-2 0,0 2 1 0,0 0-3 15,0 3-3-15,-1 0 1 0,1 3-3 16,0-1-1-16,1 4-3 0,1 2 3 0,-1-1 1 15,2 3-1-15,-1 0-2 0,4 2 3 16,-1 0-3-16,2 0-6 0,1-1-15 16,3 1-22-16,1-2-33 0,2 0-49 0,2-1-68 15,2-1-123-15,1-2-119 0,3 0-61 16,1-1-46-16,2-4-91 0,-1 2-115 0,2-3 11 15,-1 0 72-15,1-3 51 0,0 1 61 16,1-3 130-16</inkml:trace>
          <inkml:trace contextRef="#ctx0" brushRef="#br0" timeOffset="-41968.4005">1174-53 11 0,'2'0'378'15,"-1"0"70"-15,-1 0 45 0,1 0 5 16,1 2-100-16,-2 0-121 0,3-2-85 0,-2 0-41 15,0 3-2-15,2 0 36 0,1 1 81 16,2 2 72-16,1 1 57 0,-2 0 28 16,2 2-2-16,0 3-33 0,1 0-75 0,-1 2-68 15,0-2-57-15,0 1-46 0,0 1-35 16,-1 0-25-16,0 0-18 0,-1-2-12 15,0 1-11-15,-3-3-7 0,1 0-6 0,0 0-6 16,-3-3-3-16,1-1-4 0,-1 0-2 16,0-1 0-16,0-1-3 0,0-3 1 0,-1 1-1 15,-1-2 0-15,0-3-1 0,-2-2-1 16,-2-2 1-16,1-3-4 0,-1-2-4 0,1-4-3 15,2 0-2-15,0 0-1 0,3-3-2 16,0 1-1-16,3 0 1 0,1 2 1 16,0 3-1-16,2-1 0 0,-1 2 0 0,1 5 0 15,2-1 0-15,-1 2-1 0,1 2 1 16,2 2 3-16,-1 0-2 0,1 6 4 0,2-2 1 15,2 3 3-15,-2 1 2 0,2 0-1 16,0 0 4-16,-3 3 0 0,0-2-1 16,-1 3-3-16,-2-4 1 0,-1 2 0 0,-2 0-2 15,-1-2 0-15,-1 1 2 0,0-1-2 16,0 0-2-16,-3-2-4 0,1 0 1 0,0 0-2 15,-1-3 1-15,0 0 1 0,0-1-2 16,0-2-2-16,-2-3-3 0,0-1-2 16,1-3-4-16,-1-2-3 0,2 0 3 0,2-3 2 15,1 0 2-15,1 1 3 0,1 0 2 16,2 1 2-16,1 0 2 0,2 2-2 0,1 4 1 15,1 1 1-15,-1 0 3 0,2 4 5 16,0 1 1-16,3 1 2 0,-1 3 5 0,1 1 2 16,-1 2 0-16,0-1-1 0,-1 4-2 15,0 0 0-15,-3-1-3 0,0 1-4 0,-3 0-8 16,0 2-13-16,-2-4-27 0,-2 1-45 15,0 0-79-15,-1-3-164 0,0-2-140 16,2-2-120-16,-3-4-169 0,-1-1-143 0,-1-2-19 16,0 0 113-16,0-2 117 0,0-2 118 15,1 2 187-15</inkml:trace>
          <inkml:trace contextRef="#ctx0" brushRef="#br0" timeOffset="-41595.3792">1850 0 113 0,'6'5'386'0,"3"-2"62"0,-2 1 47 0,1-4-27 16,-1 3-110-16,0-3-99 0,1 0-66 15,-1-3-36-15,4 3-17 0,-2-4 5 16,4-2 11-16,0 2 18 0,1-4 16 0,-1 2 0 16,0-2-10-16,0-1-18 0,-2-1-13 15,0 0-5-15,-2 0-2 0,-2 0 12 0,-1-2 14 16,-4 3 11-16,1 0 6 0,-3-2 0 15,-3 5-11-15,1-1-21 0,-4 0-23 16,1 1-20-16,-4 3-23 0,0-1-21 0,-2 3-20 16,-2 1-13-16,1 1-10 0,-2 3-9 15,1 1-4-15,-1 3-4 0,0 0 0 0,2 2 0 16,-1 2-1-16,1 1 1 0,2 1-2 15,2 0 1-15,0 2-4 0,2-2 0 0,2 1 0 16,0 1 1-16,1 0 1 0,3-2 0 16,2 1 1-16,0-2-1 0,3-1-4 0,0-1-12 15,3-2-19-15,2 0-30 0,2-3-48 16,3-2-87-16,1-3-134 0,1-2-102 0,3-2-60 15,-2-3-85-15,-1 0-111 0,-1-3-76 16,-1 1 55-16,-3-2 64 0,2 0 54 16,-2 0 102-16</inkml:trace>
          <inkml:trace contextRef="#ctx0" brushRef="#br0" timeOffset="-43496.4879">7 18 176 0,'-2'0'374'0,"2"0"56"0,-1 0 32 16,0 0-54-16,1 0-86 0,-2 0-75 15,1 0-63-15,1 0-50 0,0 0-34 0,0 0-27 16,0 0-17-16,0 0-12 0,0 0-1 15,0 0-1-15,0 0-1 0,0 0-2 16,0 0 1-16,0 4 1 0,0-4 0 0,1 2 10 16,-1-1 21-16,2 2 36 0,0 0 44 15,1 3 39-15,3 1 40 0,1 1 28 0,-3 2 10 16,3 3-14-16,-2 1-30 0,1 0-32 15,-1 3-34-15,1 0-36 0,0 2-30 16,-1-1-23-16,0 1-16 0,1-1-12 0,-2 1-6 16,1-1-3-16,-2-4-2 0,0 2 2 15,-2-5-2-15,2 0 1 0,-3-4 1 0,1-1 3 16,1 0 2-16,-2-2 6 0,0-2 4 15,-2-1 1-15,1-2-1 0,-2-1-4 16,0-6-5-16,-1-1-9 0,-1-2-9 0,-1-2-5 16,1-3-7-16,-1 0-4 0,2-1-3 15,0-1-1-15,3 2-3 0,-1 0 0 0,4 1-1 16,0 1 1-16,4 2-2 0,1 3 1 15,1 0-2-15,3 2 0 0,-1 2 1 0,2 3 0 16,2 0 0-16,-1 2-1 0,3 2 3 16,-1 0 1-16,0 3-1 0,1 1 1 0,-1 1 2 15,1 1 2-15,-1 1-3 0,0 1 3 16,-3 0 1-16,1 1-2 0,-1 0-2 0,-2 3 0 15,-2-2-2-15,-1 1-1 0,0-3-3 16,-2-2 4-16,-1-2 1 0,0-2 1 16,-1 0 2-16,-2-2 4 0,1-2 2 0,-1-2-1 15,-1-3 1-15,-1-5-2 0,1-4-2 16,-2-3-4-16,2-2 0 0,0-2 0 0,2-1-2 15,2-2-2-15,1 2 0 0,2 1 0 16,2-1-2-16,0 5-1 0,2 2 0 16,0 2 2-16,2 3 0 0,0 4 2 0,1 2-1 15,1 4 1-15,0 0 4 0,3 6 4 16,2 2 1-16,-3 2 1 0,3-1 2 0,-2 4 2 15,-2-1-1-15,-1 1-3 0,-1 1-3 16,-2-4-1-16,-1 3 0 0,-1-2-12 16,-3-1-25-16,0-3-47 0,-2-1-117 0,-2 0-177 15,0-5-139-15,-3-2-211 0,-3-5-175 16,0-1-58-16,-1-2 62 0,1-1 148 0,1 2 121 15,-1-2 215-15</inkml:trace>
          <inkml:trace contextRef="#ctx0" brushRef="#br0" timeOffset="-40543.319">2211-140 66 0,'2'0'368'0,"-1"0"69"16,-1 0 52-16,0 0-29 0,0 0-81 0,0 0-99 16,0 0-79-16,0 2-58 0,0-1-37 15,0-1-14-15,0 1 12 0,1 3 27 0,1 0 45 16,0 0 50-16,3 2 45 0,-1 2 29 15,1 2 13-15,1 0 0 0,2 2-15 16,-1-3-27-16,0 4-38 0,0 0-33 0,-1 0-34 16,0 1-33-16,1 0-37 0,-2 0-27 0,1 2-19 15,-2-3-10-15,0 2-9 0,-1-4-4 16,0 1-2-16,-1-2-1 0,1-1-2 0,-3-2-3 15,1-1 1-15,-1-3-3 0,0 3 0 16,0-4-2-16,0-1 0 0,0 0 1 16,-1 1-2-16,1-2-1 0,-3 0-5 0,2-2-3 15,0 1-2-15,-2 0 1 0,0 0-2 16,0-2 1-16,1 2-1 0,-1-2 0 0,1 2 1 15,0 0-3-15,0 0 1 0,1 1-2 16,0-1 1-16,-2-1 0 0,3 1 0 16,-2 1 0-16,1-1-2 0,1 0 0 0,-1 1 1 15,1 0 1-15,-2-2 0 0,2 2-4 16,0 0 2-16,-1 0 1 0,1 0 0 0,0 0-2 15,0 0 1-15,0 0 3 0,0 0-1 16,-1 0-1-16,1 0 1 0,0 0 0 16,0 2 1-16,0-2-1 0,0 0 0 0,0 0 3 15,0 0-3-15,0 0 2 0,0 0-3 16,0 0 0-16,0 0 1 0,0 0-3 0,0 0 1 15,0 0 2-15,0 0-1 0,0 0 1 16,0 0-2-16,0 0 1 0,0 0 1 16,0 0-2-16,0 0 3 0,0 0-1 0,0 0 0 15,0 0 0-15,0 0 0 0,0 0 0 16,0 0-1-16,-2 0 2 0,2 0 0 0,0 0 0 15,0 0 0-15,0 0 0 0,0 0 0 16,0 0-1-16,0 0 0 0,0 0-1 16,0 0 0-16,0 0 2 0,0 0 0 0,0 0-1 15,0-2 1-15,0 2 2 0,0 0 1 16,0-1-1-16,0 1 0 0,0-1 3 0,0 1-1 15,-1-3-2-15,1 1-2 0,-2-2-3 16,2 1-7-16,-1-1-2 0,0-2-9 0,1-4-6 16,0 1-10-16,0-1-8 0,0-3-9 15,2 1-13-15,0-1-7 0,2-3-6 0,0 1 0 16,2 1 2-16,0-2 7 0,3 4 10 15,0 1 11-15,1-2 11 0,0 5 10 16,1-1 6-16,1 1 5 0,0 2 6 0,2 2 4 16,0 0 1-16,1 1 2 0,2 3 1 15,-2 0 2-15,3 3-2 0,-2 1 2 0,1 2 4 16,-1 1-2-16,1 3-1 0,-1 0 0 15,-1 1 3-15,-1 0 2 0,-2 3-5 16,-1 0 2-16,-2-1-6 0,-3 0-27 0,0 2-111 16,-5-1-157-16,2-2-116 0,-6-1-213 15,1 0-189-15,-4-1-79 0,1 1 55 0,-1-1 124 16,1-4 102-16,2 0 203 0</inkml:trace>
          <inkml:trace contextRef="#ctx0" brushRef="#br0" timeOffset="-36773.1032">2816-411 85 0,'0'-4'434'16,"3"1"59"-16,-3-1 37 0,1 1 16 15,1 3-155-15,-2-3-137 0,0 3-89 0,0 0-50 16,0 3-25-16,1-1-5 0,1 3 10 16,2 4 22-16,0 3 38 0,1 3 39 15,1 3 35-15,2 4 19 0,2 1-4 0,-1 5-20 16,1-1-35-16,2 2-38 0,-1-1-38 15,2 1-33-15,-2-3-22 0,0 0-13 0,0-1-13 16,-2-1-8-16,1-3-8 0,-3-1-6 16,1-3 0-16,-2-2-4 0,-2-1-13 15,0-2-24-15,-3-4-54 0,1-1-109 0,-2-3-103 16,-2-1-74-16,-1-6-106 0,-2-2-136 15,-2-2-101-15,-1-4 23 0,0 1 60 0,-1-3 49 16,-2-1 105-16</inkml:trace>
          <inkml:trace contextRef="#ctx0" brushRef="#br0" timeOffset="-36577.092">2855-149 266 0,'-2'0'452'16,"1"-3"50"-16,1 2 31 0,1-1-63 0,1 0-152 16,1 0-108-16,1-1-64 0,1 1-35 15,2-1-17-15,3-1-4 0,-1 0-11 16,4-2-13-16,2 0-12 0,3 0-15 0,1-2-10 15,2 1-14-15,-1 1-12 0,2 0-27 16,-1 0-33-16,-1-3-21 0,0 2-48 0,-1 0-86 16,-3 0-117-16,-2 1-126 0,-1-1-51 15,-2 2-21-15,-2-1 22 0,1 0 74 16</inkml:trace>
          <inkml:trace contextRef="#ctx0" brushRef="#br0" timeOffset="-36159.0682">3237-303 141 0,'0'6'375'0,"1"-2"51"0,-1 2 41 15,2-2-35-15,-1 4-108 0,1-2-87 0,0 1-59 16,1 1-44-16,1 1-31 0,0 1-22 16,0 0-12-16,2 1 2 0,1-1 6 15,0 0 9-15,1-1 10 0,0 3 5 0,0-3 0 16,2 0-10-16,1-1-8 0,1-1-13 15,2-1-13-15,0-2-18 0,1 0-10 0,0-2-5 16,0-2-3-16,1-3-5 0,-1 0-3 16,-2-4 0-16,0-2 1 0,-1-3-1 15,-2 1 10-15,-2-5 40 0,-1 3 46 0,-2-3 43 16,0 2 45-16,-4 0 43 0,0 1 22 15,-1 3-8-15,-2 0-21 0,0 0-24 0,1 4-35 16,-2 0-34-16,2 2-30 0,-1 0-30 16,1 3-22-16,-2 0-24 0,3 1-15 15,-1 0-12-15,-1 4-7 0,2 2-1 0,0 1-5 16,2 3 2-16,-1 5 2 0,1 0 1 15,0 0 0-15,1 2 1 0,0 0 0 0,2-1 0 16,-1 1 0-16,1-1-10 0,0-2-17 16,1-2-35-16,-1 0-71 0,1-2-125 15,-2-3-130-15,3-2-77 0,-2-4-99 0,1-1-156 16,-1-5-91-16,-1-2 39 0,0-2 83 15,0-3 64-15,1-1 102 0</inkml:trace>
          <inkml:trace contextRef="#ctx0" brushRef="#br0" timeOffset="-35542.0329">3648-340 85 0,'3'-1'433'0,"1"1"58"0,-1 0 33 0,1 1 24 16,0 0-155-16,0 3-97 0,2 0 10 0,-1 2 46 15,2 0 60-15,1 2 53 0,-1 2 27 16,2 1-19-16,0 2-76 0,-1 0-84 0,2 2-77 15,0-1-62-15,-1 2-49 0,1 0-28 16,-2-1-21-16,0 0-13 0,-1-1-10 0,0-1-11 16,-1 0-4-16,-4 0-7 0,1-3-6 15,-1-2-5-15,0 0-3 0,-2-2-1 16,2-3-4-16,-2 1 0 0,-2-1 1 0,2-1-1 15,-2-2-2-15,-3-2-2 0,0-5-2 16,-2 1-5-16,-1-4-5 0,0-3-3 0,-2-5-7 16,2-2-4-16,-1-2-4 0,4-1-1 15,-1 0-2-15,4 1 2 0,0 0 3 16,4 2 4-16,0 1 2 0,3 3 2 0,1 3 2 15,1 3 1-15,3 1 2 0,0 2 0 16,1 1 1-16,1 4-1 0,2 2 0 0,1 2 2 16,0 4 4-16,0 0 0 0,0 1 2 15,0 2 4-15,-1 1 2 0,0 0 0 16,-3 0-2-16,-2 0 1 0,1-1 0 0,-3 1-2 15,-2-2-1-15,1-1-5 0,-3 3-5 16,-1-3-8-16,0-2-7 0,-2 0-8 0,0-2-4 16,0-1-4-16,-3-1-7 0,-1-2-6 15,1-1-4-15,-2-2-3 0,-1-4 2 16,1 0 0-16,1-4 9 0,1-1 11 0,1 0 10 15,2 0 7-15,3 0 5 0,0-1 6 16,2-1 1-16,4 2 3 0,0 0-1 0,4 0 3 16,0 4 3-16,5 0 8 0,2 3 11 15,3 2 8-15,2 4 10 0,1 1 6 16,1 4 6-16,2 3-2 0,-1 0-5 0,-1 4-6 15,-1 2-9-15,-2-1-5 0,-2 2-10 16,-4 1-5-16,-5 1-6 0,-2-3-16 0,-4 1-25 16,-3 0-52-16,-1-2-150 0,-2-3-172 15,-3-6-205-15,-2-2-248 0,-3-4-113 0,-2-2-21 16,0-2 109-16,-1-2 154 0,2-1 195 15</inkml:trace>
        </inkml:traceGroup>
        <inkml:traceGroup>
          <inkml:annotationXML>
            <emma:emma xmlns:emma="http://www.w3.org/2003/04/emma" version="1.0">
              <emma:interpretation id="{FCDED860-24A3-4C03-9FFF-7C382A9A1287}" emma:medium="tactile" emma:mode="ink">
                <msink:context xmlns:msink="http://schemas.microsoft.com/ink/2010/main" type="inkWord" rotatedBoundingBox="9928,4454 12329,4264 12390,5027 9989,5217"/>
              </emma:interpretation>
              <emma:one-of disjunction-type="recognition" id="oneOf3">
                <emma:interpretation id="interp7" emma:lang="" emma:confidence="1">
                  <emma:literal/>
                </emma:interpretation>
              </emma:one-of>
            </emma:emma>
          </inkml:annotationXML>
          <inkml:trace contextRef="#ctx0" brushRef="#br0" timeOffset="-34686.984">5069-352 147 0,'-11'11'460'0,"3"-1"49"16,0-1 29-16,4-3 22 0,-2-1-185 0,3-2-138 15,2 1-73-15,0-1-38 0,3-2-22 16,2-2-19-16,5-2-24 0,3-1-23 0,6-3-23 16,1-2-34-16,3 0-32 0,2-4-50 15,0 0-129-15,1 0-195 0,-2-2-96 16,1 2-32-16,-1 1-6 0,1 0 32 0,-2 2 119 15</inkml:trace>
          <inkml:trace contextRef="#ctx0" brushRef="#br0" timeOffset="-34130.9522">5760-443 21 0,'4'2'399'0,"-2"2"60"16,1-3 42-16,0 2 23 0,-2-2-134 15,1 1-134-15,-1-2-85 0,2 0-46 0,-2 0-19 16,1 0 1-16,-2 0 13 0,2 0 25 16,-2-2 26-16,3 1 28 0,-2 1 23 15,-1-1 20-15,2-1 19 0,-1 1 11 0,-1 0 1 16,0-1-8-16,0 2-13 0,-1 0-23 15,-1 0-33-15,0 0-33 0,-1 0-30 0,-1 3-34 16,-2-2-27-16,-2 3-22 0,-2 1-17 16,-2 2-14-16,-2 3-8 0,-4 2-4 15,1 1-3-15,-3 3-1 0,0 4-1 0,3 2-1 16,-1-3 0-16,5 4 2 0,0-1-1 15,4 1-1-15,2-2-1 0,4-1 0 0,3-3 0 16,3 1-1-16,4-3-3 0,4-3-3 16,4-2-1-16,4-4-2 0,3-4-3 15,1-3-2-15,3-3 2 0,1-3 2 0,-3-3 2 16,0-2 2-16,-5-1 5 0,-3-3 1 15,-2-1 1-15,-3 1 2 0,-3-2 5 0,1 4 7 16,-4-2 8-16,-2 4 7 0,-2 1 10 16,1 3 2-16,-2 1 1 0,-2 0-3 0,2 4-5 15,-2 2-9-15,0 1-8 0,-1 2-3 16,-1 4-8-16,0 2-3 0,1 2-3 15,2 2 0-15,-2 1 0 0,3 1-2 0,2 0-2 16,-1-1-6-16,2-1-13 0,1 1-24 0,1-3-40 16,2 0-55-16,2-4-98 0,0-2-138 15,4-3-101-15,2-3-73 0,1-6-127 16,1-3-145-16,-1-2-6 0,1-3 85 0,-1 3 85 15,2-6 81-15,-1 2 158 0</inkml:trace>
          <inkml:trace contextRef="#ctx0" brushRef="#br0" timeOffset="-33702.9276">6107-448 385 0,'-1'-5'479'0,"-2"0"40"15,-1 4 23-15,1 1-96 0,-2 1-156 16,1 4-76-16,-2 2-3 0,1 2 45 0,-1 4 48 16,1 1 38-16,1 2 18 0,0 2-12 15,1-1-47-15,1 2-72 0,2 1-65 16,2 2-52-16,1-2-39 0,1-2-26 0,1-1-19 15,3 0-9-15,2-3-12 0,1-2-20 16,3-4-38-16,1-1-79 0,1-4-103 0,4-3-96 16,2-6-58-16,0-2-25 0,2-6-7 15,0-2 19-15,-2-4 31 0,-3-3 6 16,-4 0-25-16,-2-2-40 0,-5-3-18 0,-1 0 20 15,-3-2 77-15,-1 0 120 0,-2 1 181 0,0 0 200 16,1 1 140-16,-2 1 98 0,0 2 40 16,0-1-3-16,0 5-76 0,-2 3-108 15,1 0-59-15,0 4-40 0,-1 3-24 0,2 4-18 16,-1 0-10-16,-1 4-11 0,4 2-8 15,1 2 18-15,1 4 23 0,3 1 25 0,1 5 37 16,2 1 34-16,2 6 14 0,0 1-23 16,2 1-34-16,0 2-26 0,1 2-41 15,-1-1-33-15,-1 3-26 0,1-1-13 0,-1 1-8 16,-2-3-10-16,0 3-12 0,-2-4-34 15,-1 0-66-15,-1-2-88 0,-3-1-74 0,-1-6-46 16,0 0-68-16,-3-4-121 0,-1-3-113 16,-4-2-10-16,-1-4 22 0,0-2 22 0,-1-1 62 15</inkml:trace>
          <inkml:trace contextRef="#ctx0" brushRef="#br0" timeOffset="-34880.995">4992-480 302 0,'3'-5'469'0,"-1"0"43"0,1 1 25 15,0 0-59-15,0 4-172 0,-1-3-93 16,1 3-10-16,1 3 59 0,3 1 65 0,1 4 72 16,2 3 55-16,1 1 22 0,1 6-30 15,3 0-75-15,-1 5-72 0,1-1-75 16,0 6-61-16,2-1-45 0,-1 2-24 0,0-1-17 15,-4 1-12-15,0-4-9 0,-2-2-5 16,0 0-4-16,-4-3-6 0,0-2-3 0,-2-2-4 16,0-5-3-16,-1-1-1 0,-2-3 1 15,1-2 4-15,-2 0 4 0,-2-4-1 0,0-1-2 16,-3-3-3-16,-1-6-8 0,-3-2-9 15,0-5-7-15,-2-6-6 0,-3-4-4 0,0-3-4 16,-1-3-2-16,-1-4-2 0,0 2-2 16,0-4 0-16,1 2 2 0,1 0 0 15,2 1 2-15,1 0 0 0,1 2-1 0,3 0-2 16,2 2 2-16,1 1-2 0,4 0 0 15,1 3 0-15,3-1 0 0,3 2 3 0,4 4-1 16,1-1-3-16,5 5-2 0,1 1-5 16,2 1-5-16,4 2-10 0,-1 5-16 0,2 2-21 15,0 3-30-15,-2 2-32 0,0 4-40 16,-1 2-45-16,-4 3-65 0,-1 4-109 0,-5 3-81 15,-1 2-41-15,-4 1-96 0,-3 2-166 16,-4 1-35-16,-4 1 71 0,-2-1 82 0,-2 1 61 16,0 0 134-16</inkml:trace>
          <inkml:trace contextRef="#ctx0" brushRef="#br0" timeOffset="-33036.8896">6414-413 378 0,'-4'-1'470'0,"1"-2"41"0,2 0 24 15,0-1-106-15,1 1-162 0,2-2-104 16,2 0-64-16,3-1-37 0,4 0-20 0,0 0-11 16,3-1-5-16,4 1 2 0,0 1 7 15,2 1 12-15,2 0 15 0,2 4 29 16,-1 0 34-16,-1 6 53 0,2-2 65 0,-2 2 58 15,0 4 32-15,-2 2 14 0,-1 1-4 16,-1 3-30-16,0 0-59 0,-3 0-58 0,0-1-44 16,-1 0-43-16,-1-3-30 0,-1 0-30 15,-1-4-16-15,0 0-11 0,-1-4-7 16,-1 0-3-16,2-6-4 0,0-2-1 0,0-3-4 15,0-2-3-15,0-3 1 0,-3-2-1 16,-2-3 0-16,-2 0 0 0,-3 0 1 0,-2 0 1 16,-3 0-2-16,0 2 0 0,-2 2 1 15,-1 1 2-15,-1 2 1 0,-1 3-2 16,-1 2 2-16,0 0 0 0,1 2 0 0,-1 1-3 15,2 1 0-15,0-1 0 0,2 2-1 16,2 0-1-16,0-1-2 0,2 1-1 0,2 0-4 16,0-1-4-16,5 1 3 0,1-2-1 15,5 2 1-15,5-2 3 0,1 0 4 0,5-1 4 16,2 0 4-16,-1 3 7 0,2-2 6 15,1 2 7-15,0 2 10 0,2 0 10 0,1 2 11 16,-1 2 9-16,3 1 5 0,-1 3 0 16,-1 0-1-16,-2 2-7 0,1 0-10 15,-5 2-14-15,-1-2-11 0,-3 1-7 0,-3-1-6 16,-4 0-7-16,-2 0-7 0,-3 0-6 15,-5-3-7-15,-3-1-10 0,-3 2-16 0,-5-3-15 16,-2-1-11-16,-4-1-8 0,-1-2-2 16,-1-3 4-16,1-3 11 0,-2-3 16 15,3-2 12-15,2-2 13 0,1-4 9 0,5-2 6 16,2 0 1-16,2-1 2 0,4-1 3 15,2 2-1-15,3 0-2 0,0-1 1 0,4 5-3 16,2 0-9-16,2 2-17 0,1 1-26 16,0 1-42-16,1 2-69 0,-1 2-97 15,0 1-113-15,-1 0-76 0,-1 2-36 0,0-1-55 16,-4 2-101-16,0 0-62 0,-2-2 33 15,-3 2 47-15,0-1 36 0,-1 1 85 0</inkml:trace>
        </inkml:traceGroup>
        <inkml:traceGroup>
          <inkml:annotationXML>
            <emma:emma xmlns:emma="http://www.w3.org/2003/04/emma" version="1.0">
              <emma:interpretation id="{C816DF6B-C245-4E37-83C3-86A77251EFDC}" emma:medium="tactile" emma:mode="ink">
                <msink:context xmlns:msink="http://schemas.microsoft.com/ink/2010/main" type="inkWord" rotatedBoundingBox="14428,4571 15321,4500 15394,5417 14501,5488"/>
              </emma:interpretation>
              <emma:one-of disjunction-type="recognition" id="oneOf4">
                <emma:interpretation id="interp8" emma:lang="" emma:confidence="1">
                  <emma:literal/>
                </emma:interpretation>
              </emma:one-of>
            </emma:emma>
          </inkml:annotationXML>
          <inkml:trace contextRef="#ctx0" brushRef="#br0" timeOffset="-30752.759">9470-662 221 0,'0'2'416'0,"-2"-2"48"0,2 0 35 16,0 0-64-16,2-2-126 0,-2 2-102 16,0 0-70-16,1 2-45 0,1 0-30 0,0 4-19 15,4 1-1-15,-2 3 27 0,3 4 45 16,0 3 87-16,1 6 88 0,0 0 75 0,0 3 41 15,1 3 16-15,-1 3-13 0,0-3-65 16,-1 3-73-16,0-3-67 0,-2 1-46 16,1-3-43-16,-2-1-32 0,2 0-19 0,-4-5-15 15,1-3-6-15,-2-1-3 0,2-3-3 16,-3-4 1-16,2-3 2 0,-2 0 4 0,0-3 5 15,-2-2-2-15,1-5-1 0,-2-4-6 16,-2-3-8-16,-1-8-14 0,1-1-10 16,-2-5-7-16,1-1-9 0,-1-5-1 0,3 0-3 15,-1-1-2-15,2-1 1 0,-1 1 1 16,2 1 3-16,1 1 0 0,2 1 3 0,1 1 0 15,2 3-1-15,1 0 1 0,2 2 0 16,3 2 1-16,1 0-1 0,1 4 0 0,3 1 0 16,2 2 3-16,4 2-2 0,-1 3 0 15,4 3 1-15,-1 4 2 0,2 3 0 0,-1 4-1 16,3 2 3-16,-3 5 2 0,-2 2-1 15,0 1 1-15,-1 4 1 0,-2 0 0 0,-2 1 0 16,-2 3 1-16,-1-1 2 0,-3 2-1 16,-2 0 0-16,-1 3 1 0,-1 0-2 15,-3 1 0-15,1 1-1 0,-3 0 0 0,0 0 3 16,-1 1 0-16,0 0 0 0,-1-2 0 15,0 0 1-15,0-1-2 0,0 0-1 0,2 1 0 16,1-5 3-16,-1 0 1 0,4-1-4 16,-2-4 3-16,4 3 1 0,0-4 1 15,3 1 0-15,2-3 2 0,2 0 4 0,4-2-1 16,2 0 0-16,4-5-3 0,1 1 1 15,3 0-3-15,-1-4-1 0,1 0-2 0,0-2-2 16,-3-2-3-16,-1 1-7 0,-2-2-7 16,-3 0-5-16,-4 0-5 0,-2 0-8 15,-2-1-5-15,-2 2-9 0,-3-1-13 0,-2-1-18 16,-2 1-42-16,0-2-98 0,-2-2-174 15,1 0-123-15,-5-2-212 0,0-2-180 0,-1-3-64 16,1 0 50-16,1 0 151 0,2-3 120 16,2-1 221-16</inkml:trace>
        </inkml:traceGroup>
        <inkml:traceGroup>
          <inkml:annotationXML>
            <emma:emma xmlns:emma="http://www.w3.org/2003/04/emma" version="1.0">
              <emma:interpretation id="{3A23822B-A7EE-49BF-BEFB-07C3C7C1E191}" emma:medium="tactile" emma:mode="ink">
                <msink:context xmlns:msink="http://schemas.microsoft.com/ink/2010/main" type="inkWord" rotatedBoundingBox="16095,4244 16578,4206 16643,5027 16160,5066"/>
              </emma:interpretation>
              <emma:one-of disjunction-type="recognition" id="oneOf5">
                <emma:interpretation id="interp9" emma:lang="" emma:confidence="1">
                  <emma:literal/>
                </emma:interpretation>
              </emma:one-of>
            </emma:emma>
          </inkml:annotationXML>
          <inkml:trace contextRef="#ctx0" brushRef="#br0" timeOffset="-30007.7164">11350-948 307 0,'6'-10'462'0,"0"0"44"16,0-1 30-16,-2 1-64 0,0 1-124 0,-3 1-37 15,1-2 34-15,-1 2 48 0,-1 1 47 16,-1 0 30-16,-2 4-11 0,0-1-61 0,-1 2-92 16,1-2-83-16,-2 4-73 0,-2 0-53 15,-2 6-39-15,-2 0-21 0,-4 5-16 0,0 4-4 16,-3 5 4-16,-1 5 5 0,1 2 1 15,0 7 3-15,2 3 7 0,1 2 0 0,2 5-3 16,2 1-3-16,4 1-2 0,5 1-4 16,2-2-7-16,2 0-4 0,5-2-1 15,4-2-5-15,3-2 0 0,4-1 0 0,4-6 2 16,4-2-1-16,3-2 0 0,4-7 0 15,3-3-1-15,1-4-4 0,0-4-8 0,0-5-17 16,-1-2-31-16,-3-6-43 0,-4 0-81 16,-3-5-147-16,-3-2-136 0,-5-1-74 15,-3-4-91-15,-4 1-136 0,-7-2-82 0,-2 1 62 16,-5 1 97-16,-2 1 65 0,-4 0 106 15</inkml:trace>
          <inkml:trace contextRef="#ctx0" brushRef="#br0" timeOffset="-29788.7039">11233-546 141 0,'-11'3'464'0,"4"-2"51"0,0 1 29 0,1 2 30 15,2-4-174-15,0 3-129 0,1-3-68 16,2 0-36-16,1 0-16 0,4-1-19 0,3-1-28 15,5 0-31-15,6-2-20 0,6 0-16 16,3-3-37-16,5 0-55 0,4-1-48 16,-1-2-78-16,0 1-177 0,-1-1-169 0,-1-3-66 15,-3 3-3-15,-1-2 15 0,-1 0 62 16</inkml:trace>
        </inkml:traceGroup>
        <inkml:traceGroup>
          <inkml:annotationXML>
            <emma:emma xmlns:emma="http://www.w3.org/2003/04/emma" version="1.0">
              <emma:interpretation id="{8717C21E-023A-4D9C-9A96-5867214447E1}" emma:medium="tactile" emma:mode="ink">
                <msink:context xmlns:msink="http://schemas.microsoft.com/ink/2010/main" type="inkWord" rotatedBoundingBox="17396,4053 18941,3931 19016,4880 17472,5003"/>
              </emma:interpretation>
              <emma:one-of disjunction-type="recognition" id="oneOf6">
                <emma:interpretation id="interp10" emma:lang="" emma:confidence="1">
                  <emma:literal/>
                </emma:interpretation>
              </emma:one-of>
            </emma:emma>
          </inkml:annotationXML>
          <inkml:trace contextRef="#ctx0" brushRef="#br0" timeOffset="-29002.6589">12701-1236 364 0,'3'-2'453'0,"0"-1"47"16,0 2 20-16,-2-1-108 0,-1 1-127 15,-3 1-93-15,1 0-61 0,-5 0-34 0,0 0-19 16,-4 1-9-16,-3 1-6 0,-1-1-5 16,-2 0-4-16,1 1 1 0,-2 1 2 15,3-2 2-15,0 1 6 0,0-1 7 0,2 2 9 16,1-3 3-16,2 0-1 0,1 0-2 15,0 2-11-15,4-1-12 0,-1 0-18 0,2 1-14 16,2-1-13-16,-1 2-7 0,0 3-6 16,0 0-2-16,1 4 0 0,-1 2 1 15,0 3 1-15,0 3-1 0,1 2 1 0,-1 2 1 16,1 3 2-16,2 1-2 0,-1 3-1 15,0 2 0-15,1 1 2 0,1 3-6 0,0 0 3 16,2 3 2-16,1-1-1 0,2 0 0 16,-1 1 0-16,2-2 3 0,3 0-1 15,-1-1-2-15,4 0 2 0,2-2 1 0,1-2 2 16,2-1-3-16,0-3 0 0,3-2 0 15,1-1 4-15,-2-3-3 0,2-2-1 0,2-3 3 16,-4-3 2-16,1 0-1 0,-3-3-1 16,0-1 0-16,-2-3 5 0,-2 0 1 15,-2-2 4-15,-2-2 8 0,0 2 1 0,-2-1 2 16,-1-3-1-16,-2 2 3 0,1 0-8 15,-1-2-3-15,-1 0-4 0,1 0-9 0,0 0-31 16,1-2-58-16,-2 0-58 0,1 0-52 16,2-2-32-16,1 1-68 0,2-4-104 15,-2 0-124-15,2-2-35 0,-3 0-1 0,2-1 9 16,2 0 56-16</inkml:trace>
          <inkml:trace contextRef="#ctx0" brushRef="#br0" timeOffset="-28483.6291">13286-938 259 0,'3'-5'450'16,"-2"0"48"-16,0 0 28 0,-1 0-57 16,-1 1-156-16,0 0-108 0,-2 2-57 0,0 0-20 15,0-1 4-15,1 2 22 0,-3 1 29 16,0 0 22-16,1 1 11 0,-2 2 13 0,-1 3 14 15,-1 0 12-15,-1 4 5 0,-4 3 3 16,1 0-1-16,-1 3-11 0,0 3-29 16,-1 2-44-16,2 2-42 0,1 1-33 0,1-1-28 15,3 2-30-15,3 0-13 0,3-2-8 0,2 1-6 16,3-1-4-16,4-2-1 0,5-1 2 15,3-1-1-15,3-4 0 0,6-5-2 0,1 0-3 16,5-7-2-16,-1-3 0 0,1-3 0 16,3-7-5-16,-6-2 0 0,0-3 1 15,-3-3-2-15,-5-4 1 0,-5 0-2 0,-4-3 4 16,-4 0 3-16,-5-1-3 0,-4 2 7 15,-3 2 4-15,-5 2-1 0,-2 0 1 0,-3 4 0 16,-5 0 1-16,0 3-8 0,-4 3-2 16,2 1-1-16,0 2-2 0,0 2-4 15,2 1-3-15,2 1-8 0,3 0-20 0,0 2-34 16,2 1-66-16,4 1-129 0,0 2-147 15,5-1-96-15,1 2-65 0,6 1-114 0,0 0-143 16,2 1 19-16,2 1 91 0,3-1 74 16,1 0 68-16,3 4 140 0</inkml:trace>
          <inkml:trace contextRef="#ctx0" brushRef="#br0" timeOffset="-27138.5523">14006-684 373 0,'5'3'460'16,"-3"-2"36"-16,1 1 23 0,-2 1-112 0,1-2-146 16,-1 3-102-16,2 0-60 0,-2 0-31 15,1 3-21-15,0 2-17 0,-2-1-10 0,2 4-9 16,-1-2-3-16,1 1-3 0,0 1-1 15,1 0-3-15,-3 0-1 0,0-2-1 0,-1 3-5 16,-3-3-18-16,-1 0-55 0,-1-3-100 16,-3-1-144-16,0 0-113 0,-4-2-57 15,2-2-16-15,0 0 39 0,0-2 92 0</inkml:trace>
        </inkml:traceGroup>
        <inkml:traceGroup>
          <inkml:annotationXML>
            <emma:emma xmlns:emma="http://www.w3.org/2003/04/emma" version="1.0">
              <emma:interpretation id="{BD5384C8-3271-4A9A-ABA2-404EF04CC825}" emma:medium="tactile" emma:mode="ink">
                <msink:context xmlns:msink="http://schemas.microsoft.com/ink/2010/main" type="inkWord" rotatedBoundingBox="19445,3656 20593,3565 20684,4714 19537,4805"/>
              </emma:interpretation>
              <emma:one-of disjunction-type="recognition" id="oneOf7">
                <emma:interpretation id="interp11" emma:lang="" emma:confidence="1">
                  <emma:literal/>
                </emma:interpretation>
              </emma:one-of>
            </emma:emma>
          </inkml:annotationXML>
          <inkml:trace contextRef="#ctx0" brushRef="#br0" timeOffset="-26666.5253">14510-1269 176 0,'4'-10'450'15,"1"3"50"-15,0 0 25 0,-1-1-10 0,-2 2-167 16,0 1-110-16,-1 1-50 0,-1 2-6 15,0 0 8-15,0 1 8 0,0 1-4 0,0 3 3 16,3 0 18-16,0 4 30 0,2 5 17 16,2 3 15-16,1 5 6 0,1 3-20 15,0 3-46-15,-1 0-63 0,2 3-54 0,-2 0-39 16,1 3-22-16,-1-1-17 0,-1-1-12 15,0-1-23-15,-2-1-28 0,2-2-54 0,-3-3-109 16,2-2-131-16,-2-3-87 0,0-2-67 16,0-6-126-16,-1-3-147 0,-1-3 2 15,0-4 75-15,-1-4 62 0,2-3 64 0,0-3 145 16</inkml:trace>
          <inkml:trace contextRef="#ctx0" brushRef="#br0" timeOffset="-25914.4823">15003-1659 110 0,'-5'2'345'16,"2"-1"54"-16,-1-1 28 0,1 0-32 16,1 0-67-16,-1 0-71 0,0 0-59 15,0 0-46-15,2 0-33 0,-2 0-24 0,2 0-12 16,-1 0-2-16,2 0 5 0,-1 0 9 15,1 0 3-15,0 0-2 0,1-1-10 0,2-1-16 16,1 2-14-16,3-1-10 0,4 0-4 16,2 0-2-16,4-2 4 0,3 2 6 15,3-1 6-15,2 2 3 0,2-3 1 0,1 2-5 16,-1-1-4-16,1 1-5 0,-3 1-8 15,-1 1-6-15,-3 1-3 0,-2 0 0 0,-2 2 1 16,-4 0 13-16,0 2 11 0,-1 1 17 16,-2 3 26-16,-2 4 35 0,-1 4 37 15,-1 4 22-15,0 3 22 0,0 5 4 0,-1 3-13 16,1 4-29-16,1 2-30 0,2 4-28 15,1 1-26-15,4-2-17 0,1 0-6 0,1 0-1 16,2-4-3-16,2-2-5 0,0-1 0 16,-1-3-2-16,1 0-5 0,-1-5-3 0,-1-1-2 15,-2-1-2-15,-1-3-3 0,-2 1-8 16,-1-3-1-16,-1-2 1 0,-3 2-4 0,-1-5-1 15,-1 3-2-15,-2-3 3 0,0 0-3 16,-3-2-5-16,1 1-4 0,-2-4-3 16,-2 3-3-16,0-2-2 0,-2 0-4 0,-3 1 1 15,-3 0-2-15,-2-1-5 0,-3 3-12 16,-6-2-22-16,-5 4-39 0,-4-3-74 0,-8 2-167 15,-1-2-189-15,-7 1-259 0,-3 0-214 16,-5-1-87-16,-4 1 8 0,-4-4 130 0,-2 0 174 16,-5 2 261-16</inkml:trace>
        </inkml:traceGroup>
      </inkml:traceGroup>
    </inkml:traceGroup>
    <inkml:traceGroup>
      <inkml:annotationXML>
        <emma:emma xmlns:emma="http://www.w3.org/2003/04/emma" version="1.0">
          <emma:interpretation id="{9B0263EF-9C05-416E-AAD2-BE832226ECDC}" emma:medium="tactile" emma:mode="ink">
            <msink:context xmlns:msink="http://schemas.microsoft.com/ink/2010/main" type="paragraph" rotatedBoundingBox="6491,7278 19841,6138 19970,7645 6619,8785" alignmentLevel="2"/>
          </emma:interpretation>
        </emma:emma>
      </inkml:annotationXML>
      <inkml:traceGroup>
        <inkml:annotationXML>
          <emma:emma xmlns:emma="http://www.w3.org/2003/04/emma" version="1.0">
            <emma:interpretation id="{D8DB5F0C-706B-473F-9126-E862DCDC2499}" emma:medium="tactile" emma:mode="ink">
              <msink:context xmlns:msink="http://schemas.microsoft.com/ink/2010/main" type="line" rotatedBoundingBox="6491,7278 19313,6183 19394,7133 6572,8228"/>
            </emma:interpretation>
          </emma:emma>
        </inkml:annotationXML>
        <inkml:traceGroup>
          <inkml:annotationXML>
            <emma:emma xmlns:emma="http://www.w3.org/2003/04/emma" version="1.0">
              <emma:interpretation id="{485B4024-5DC1-416C-84B6-D7294027879D}" emma:medium="tactile" emma:mode="ink">
                <msink:context xmlns:msink="http://schemas.microsoft.com/ink/2010/main" type="inkWord" rotatedBoundingBox="6503,7423 7227,7361 7294,8145 6570,8207"/>
              </emma:interpretation>
              <emma:one-of disjunction-type="recognition" id="oneOf8">
                <emma:interpretation id="interp12" emma:lang="" emma:confidence="1">
                  <emma:literal/>
                </emma:interpretation>
              </emma:one-of>
            </emma:emma>
          </inkml:annotationXML>
          <inkml:trace contextRef="#ctx0" brushRef="#br0" timeOffset="-22644.2952">2155 2383 337 0,'3'-1'469'0,"0"0"37"16,-3 2 21-16,1 2-68 0,0 1-188 15,-1 2-106-15,2 4-45 0,-2 6-6 0,0 0 21 16,-2 1 29-16,-2 6 19 0,-1 1 4 15,-2 3-1-15,-3 4-13 0,-2 2-30 16,-3 0-38-16,-3 2-21 0,-1 0-6 0,-3 0 16 16,0-2 26-16,-3-4 30 0,-1-1 33 0,0-5 27 15,0-1 19-15,-2-5-12 0,3-5-22 16,-1-2-24-16,1-4-28 0,1-3-30 0,2-4-22 15,0-5-18-15,2-4-19 0,4-5-16 16,1-7-15-16,2-5-13 0,5-7-11 16,1-4-9-16,5-3-10 0,0-4-7 0,2-2-6 15,0-4-5-15,3 2 3 0,-3-1 0 16,1 1 7-16,-1 3 8 0,-1 2 8 0,-2 5 9 15,0 2 2-15,-2 6 4 0,1 5 3 16,-2 6 5-16,-1 2 3 0,2 6 2 16,-3 3-1-16,-2 4-1 0,0 3-3 0,1 4-5 15,-4 6-4-15,2 3-3 0,0 3 0 16,3 5 0-16,0 0 2 0,4 3 0 0,4 1 1 15,3 3 0-15,3-2 1 0,7 3-1 16,2 0-2-16,6-2 0 0,3 0 0 0,5-2-1 16,6-3 3-16,3 2 3 0,3-5-5 15,3 1-14-15,2-4-22 0,-1-1-48 0,2-3-91 16,-2-2-141-16,-1-1-115 0,-1-4-63 15,-3 0-87-15,-3-2-137 0,-4-1-68 16,-3-1 57-16,-4-2 76 0,0 0 54 0,-2-1 98 16</inkml:trace>
        </inkml:traceGroup>
        <inkml:traceGroup>
          <inkml:annotationXML>
            <emma:emma xmlns:emma="http://www.w3.org/2003/04/emma" version="1.0">
              <emma:interpretation id="{7B963C79-8D83-4D37-96D0-15875416F3F7}" emma:medium="tactile" emma:mode="ink">
                <msink:context xmlns:msink="http://schemas.microsoft.com/ink/2010/main" type="inkWord" rotatedBoundingBox="8488,7343 9685,7241 9730,7769 8533,7871"/>
              </emma:interpretation>
              <emma:one-of disjunction-type="recognition" id="oneOf9">
                <emma:interpretation id="interp13" emma:lang="" emma:confidence="1">
                  <emma:literal/>
                </emma:interpretation>
              </emma:one-of>
            </emma:emma>
          </inkml:annotationXML>
          <inkml:trace contextRef="#ctx0" brushRef="#br0" timeOffset="-20894.1951">3672 2187 285 0,'-3'-18'438'15,"2"0"52"-15,-2 3 33 0,0 1-84 16,2-2-117-16,-2 5-51 0,1 1 6 0,-1 2 45 16,1 2 43-16,1 0 39 0,-2 2 11 15,2 1-29-15,0 0-67 0,1 3-79 16,0 3-55-16,1 0-38 0,3 4-23 0,2 2-10 15,0 3-3-15,3 1-6 0,2 5-10 16,0 3-18-16,2 1-18 0,1 5-13 0,0 1-10 16,0 4-9-16,1-3-12 0,-1 4-3 15,-1-1-4-15,0-1-2 0,-2-1-4 16,0-3-2-16,-3-3-1 0,0 0-7 0,-1-3-12 15,-3-1-20-15,2-4-28 0,-4-4-40 16,0-1-81-16,-2-5-155 0,-2-3-118 0,0-6-85 16,-4-3-132-16,-1-1-165 0,-4-4-26 15,0-2 105-15,0-1 97 0,-1 0 89 0,1-1 152 16</inkml:trace>
          <inkml:trace contextRef="#ctx0" brushRef="#br0" timeOffset="-20115.1505">3568 2351 63 0,'-3'1'306'0,"0"1"46"0,2-2 9 16,-1 2-27-16,1-1-49 0,-2-1-63 0,2 3-47 16,-1-3-31-16,1 1-20 0,0-1-19 15,1 1-15-15,0 0-17 0,0-1-13 16,0 1-13-16,1 1-9 0,0-2-9 0,4 1-2 15,0-1-4-15,2 0 3 0,3 0 1 16,1-3 4-16,4 0 5 0,1-2 1 0,3-1 3 16,1-2-3-16,3 0-4 0,-1-3-5 15,3 1-5-15,0-1-4 0,-1 0-4 16,1-1-5-16,-2 0-1 0,1 0-2 0,-2 1 0 15,-4 1 5-15,-2 1 2 0,-2 0 7 16,-2 4 1-16,-2-1 2 0,0 3 0 0,-4 1-1 16,3 2 19-16,-2 2 35 0,-1 4 44 15,3 1 57-15,-1 3 47 0,0 1 33 16,0 3 2-16,2 1-22 0,-2-1-32 0,2 4-51 15,-2 0-41-15,0-3-34 0,1-1-26 16,-2-1-18-16,-1-2-16 0,1-2-7 16,-1 0-12-16,1-3 1 0,0-3 0 0,1 1 0 15,0-4 5-15,3 0-1 0,0-1-1 16,3-2-1-16,0-3 0 0,-1 2-2 0,1-3-2 15,1 2 0-15,-1-1 0 0,0 2 0 16,1 1 0-16,-3-3 0 0,2 6-1 0,0-3-1 16,-2 3 3-16,2 0 10 0,0 0 15 15,-2 0 18-15,2 0 20 0,0-1 17 16,-2-1 8-16,2 0 0 0,-1 0-8 0,3-4-15 15,-1-1-16-15,0-1-16 0,1 0-9 16,-1-2-11-16,-1-2-2 0,0 0-4 0,-3 0-1 16,-1-2 0-16,-5 1 0 0,-1-1 0 15,-4 1-3-15,-3-2 2 0,-1 2 4 0,-3 0 3 16,-1 2 2-16,0 1 5 0,-2 2 4 15,-1 3-3-15,0 3-2 0,0 0-5 0,-1 4-4 16,2 1-5-16,-1 5-3 0,2 0-1 16,-1 5-1-16,3 2 1 0,2 0-3 15,1 3 2-15,2 2 2 0,2-3 2 0,3 3 1 16,2 0-2-16,2-3 5 0,3-1-2 15,1 0-4-15,4-3-11 0,0 0-28 0,4-6-53 16,2 1-130-16,2-5-164 0,4-4-115 16,0-3-188-16,1-2-181 0,-1-1-58 15,1 0 70-15,-1-2 134 0,1 3 100 0,-4 0 189 16</inkml:trace>
        </inkml:traceGroup>
        <inkml:traceGroup>
          <inkml:annotationXML>
            <emma:emma xmlns:emma="http://www.w3.org/2003/04/emma" version="1.0">
              <emma:interpretation id="{E2EF408D-DDD5-466B-B49B-1FCE082FB54C}" emma:medium="tactile" emma:mode="ink">
                <msink:context xmlns:msink="http://schemas.microsoft.com/ink/2010/main" type="inkWord" rotatedBoundingBox="10759,7076 12918,6892 12962,7403 10803,7587"/>
              </emma:interpretation>
              <emma:one-of disjunction-type="recognition" id="oneOf10">
                <emma:interpretation id="interp14" emma:lang="" emma:confidence="1">
                  <emma:literal/>
                </emma:interpretation>
              </emma:one-of>
            </emma:emma>
          </inkml:annotationXML>
          <inkml:trace contextRef="#ctx0" brushRef="#br0" timeOffset="-19593.1207">5816 2034 92 0,'5'-4'439'16,"1"2"51"-16,-2 1 31 0,0-1 24 15,2 2-160-15,-1 3-97 0,3-2 19 0,2 3 56 16,1 1 67-16,1 0 58 0,2 1 28 15,1 0-26-15,0 3-93 0,3 0-94 0,0-2-91 16,-1 3-73-16,2-1-48 0,-1 0-33 16,0 1-19-16,-2-2-12 0,1 1-9 15,-2 0-6-15,-3-2-8 0,1 1 0 0,-2-2-1 16,-2-1 0-16,-1-2 4 0,-1-2-3 15,0-1 3-15,-1-1-4 0,1-3-2 0,-2-2-4 16,1-3-6-16,-1-1-3 0,-1-2-5 16,0-1-6-16,-1-2-11 0,0 0-14 15,-2-1-20-15,1-2-34 0,-2 4-45 0,1-3-77 16,-1 3-100-16,0 0-89 0,0 5-52 15,0-2-12-15,3 2-14 0,-2-1-23 0,0 4-31 16,2 0-27-16,0 2 4 0,1 1 13 16,3 0 45-16,3 1 97 0</inkml:trace>
          <inkml:trace contextRef="#ctx0" brushRef="#br0" timeOffset="-19050.0896">6612 1928 363 0,'4'0'465'0,"0"0"45"0,-1-1 26 15,-1-1-106-15,-1 2-142 0,-1 0-94 0,0-2-42 16,0 2-8-16,0-1 27 0,0 1 47 15,0-1 43-15,0-1 41 0,0 2 25 16,0-1 6-16,-1 1-15 0,-1 0-33 0,1 0-34 16,-2 1-39-16,0-1-39 0,1 2-35 15,-1-1-33-15,0 0-26 0,-2 3-24 0,-2 0-19 16,-3 2-12-16,0 2-10 0,-3 2-5 15,-1 2-3-15,-3 0-3 0,1 5 0 0,1 0-1 16,-2 2 0-16,2 0 1 0,0 3 0 16,0-2-1-16,3 1-1 0,2-1-1 0,2 0-4 15,4 0 2-15,1-3-7 0,3-2-4 16,3 0-5-16,1-5-3 0,5-1-1 15,5-4-7-15,3-5-5 0,5-3 1 0,1-4 1 16,4-4 0-16,1-2 4 0,-2-3 5 16,-3-2 9-16,-2-2 7 0,-3 2 4 15,-6-2 6-15,-1 0 5 0,-2 1 12 0,-4 3 10 16,-2 3 10-16,0 0 10 0,-2 3 6 15,0 2 1-15,-1 4-6 0,0 0-9 0,-1 0-11 16,1 4-10-16,-3 4-8 0,2 0-6 16,-1 3-5-16,1 3-2 0,0 2 1 0,1 1-1 15,1 3 0-15,2 0 1 0,0 0-1 16,1 0 0-16,3 2 0 0,-1-2-2 15,3 1-4-15,-1-3-13 0,-1-2-21 0,2-1-41 16,1-3-70-16,0-1-127 0,1-4-135 16,1-1-84-16,2-6-113 0,-2-2-146 0,1-3-82 15,-2-3 46-15,-2-3 100 0,1-2 71 16,-2-5 126-16</inkml:trace>
          <inkml:trace contextRef="#ctx0" brushRef="#br0" timeOffset="-18847.078">6836 1788 91 0,'0'-20'450'0,"-1"6"55"0,0 0 31 0,1 3 22 16,-2 2-164-16,1 2-162 0,1 4-80 15,3 3-2-15,1 3 57 0,1 7 49 0,5 2 53 16,1 5 44-16,1 5 21 0,3 1-30 16,-1 5-71-16,1 2-61 0,0-1-63 0,0 3-47 15,-1-1-41-15,0 0-24 0,0-1-32 16,-1 0-60-16,0-4-118 0,-2-1-129 0,0-2-85 15,-2-7-77-15,1-5-120 0,-3-2-132 16,-2-6-7-16,1-4 62 0,-1-5 48 0,1-5 60 16,-1-4 127-16</inkml:trace>
          <inkml:trace contextRef="#ctx0" brushRef="#br0" timeOffset="-18451.0554">7106 1894 328 0,'5'7'442'16,"-1"2"50"-16,3 3 31 0,0 1-94 15,0 1-151-15,1-1-87 0,2-1-54 0,0 3-29 16,-1-2-2-16,1 1 13 0,1-3 37 15,1 0 50-15,1-1 37 0,-1-3 16 16,2-1 1-16,-1 0-11 0,0-2-32 0,-1-4-51 16,1 0-41-16,-2-3-34 0,1-2-26 15,-2-3-20-15,1 1-18 0,-2-2-10 0,1-1-9 16,-3 1-2-16,1 1 10 0,-2-1 23 15,-1 2 26-15,-1 1 27 0,-2 3 24 16,0-1 11-16,-2 3-2 0,0-1-19 0,0 2-18 16,0 3-17-16,0 1-12 0,2 1-4 15,-1 3-2-15,0-1 1 0,1 3-1 0,1 0-4 16,-1 1-5-16,2-1-4 0,-1 0-3 15,1 0-3-15,0 0-4 0,1-1-4 16,0-1-1-16,-2-1-6 0,1-1-2 0,0 0-7 16,-1-1-3-16,1-2-1 0,0 0-1 15,-1 1-3-15,0-1-7 0,-2-1-12 0,2 0-18 16,-1 1-42-16,1-1-61 0,0 0-115 15,0-1-144-15,-1-2-103 0,3-2-82 0,-3 1-145 16,1-4-125-16,1 0 17 0,0 0 98 16,2-2 86-16,2 0 87 0,2-2 175 0</inkml:trace>
          <inkml:trace contextRef="#ctx0" brushRef="#br0" timeOffset="-18021.0308">7690 1979 337 0,'2'4'453'0,"-1"0"42"0,2-2 27 16,0-1-94-16,1-1-150 0,1 0-100 15,1 0-54-15,1-1-25 0,2-1-7 0,1-3-3 16,1 0-1-16,1-1-2 0,1-3-9 15,2 0-15-15,-2-1-17 0,1-1-10 16,0-2 14-16,-3 1 33 0,0 1 62 0,-4-1 75 16,0 0 69-16,-3 1 54 0,-1 1 23 15,-3 1-9-15,-2 2-43 0,-2 1-62 16,-1 0-62-16,-1 2-53 0,-2 2-44 0,-2 1-29 15,1 1-21-15,-1 3-14 0,-2 1-8 16,-1 2-7-16,1 5-4 0,-1 1 0 0,2 3 4 16,-1 2 4-16,2 2 5 0,1 1 2 15,1 2 3-15,2-3 0 0,1 1-2 0,0 2-3 16,4-3-5-16,1 0-2 0,1-2-3 15,4-1-4-15,0-3-1 0,2-1-2 16,1-2-6-16,5 0-12 0,0-4-20 16,4-2-42-16,2-3-75 0,2-2-159 0,3-2-149 15,3-4-105-15,-3 1-174 0,0-2-159 0,-2-1-30 16,-6 2 102-16,-1-2 121 0,-1 0 101 15,0-1 187-15</inkml:trace>
        </inkml:traceGroup>
        <inkml:traceGroup>
          <inkml:annotationXML>
            <emma:emma xmlns:emma="http://www.w3.org/2003/04/emma" version="1.0">
              <emma:interpretation id="{721F02A8-24A2-499B-A67D-B5F2486C23F5}" emma:medium="tactile" emma:mode="ink">
                <msink:context xmlns:msink="http://schemas.microsoft.com/ink/2010/main" type="inkWord" rotatedBoundingBox="14123,6626 16069,6460 16139,7281 14193,7448"/>
              </emma:interpretation>
              <emma:one-of disjunction-type="recognition" id="oneOf11">
                <emma:interpretation id="interp15" emma:lang="" emma:confidence="1">
                  <emma:literal/>
                </emma:interpretation>
              </emma:one-of>
            </emma:emma>
          </inkml:annotationXML>
          <inkml:trace contextRef="#ctx0" brushRef="#br0" timeOffset="-16787.9603">9422 1562 22 0,'7'-6'404'0,"-1"0"58"0,-1 2 36 15,1 4 34-15,1 0-138 0,-1 0-137 16,1 4-73-16,0 2 8 0,2 3 101 0,1 3 92 16,1 2 80-16,0 6 51 0,1-1 18 15,2 5-35-15,0 1-110 0,-1 3-107 0,3 2-75 16,0 1-45-16,1-2-28 0,-2 3-15 15,1 0-17-15,1 1-7 0,-1-2-10 0,1 1-14 16,-2-2-12-16,-1-3-10 0,-5-2-6 16,1-3-7-16,-2-5-3 0,-2-1 0 0,-2-5 5 15,0 0 8-15,-3-5 4 0,1-4 0 16,-2-2-1-16,-3-5-6 0,-3-2-8 15,-1-7-13-15,-4-4-9 0,-1-4-6 0,-2-3-10 16,-4-5-5-16,1-4-9 0,-4-6-7 16,0-1-9-16,-1-4-2 0,2-1 0 0,2 0 1 15,0 2 4-15,4-1 4 0,2 4 3 16,2 1 1-16,5 5-1 0,1 0 0 0,2 3 0 15,5 2-1-15,2 5 1 0,4 1 1 16,2 3-5-16,1 1-5 0,3 3-9 0,3 3-15 16,-1 4-21-16,-1 3-28 0,1 4-37 15,-2 3-40-15,-2 7-49 0,-2 2-86 0,-2 3-98 16,-5 4-74-16,-4 5-23 0,-4 1 10 15,-3 3 28-15,-4 1 65 0,-2 3 68 16,-3-1 50-16,-2 3 30 0,0 2 30 0,-2-2 41 16,2 0 61-16,0-1 78 0,1-2 86 15,4-2 63-15,2 0 34 0,1-5 16 0,4 0-4 16,2-2-19-16,4-3-22 0,2-3-19 15,3 0-20-15,3-2-18 0,3-1-9 16,5-2-6-16,3-5-4 0,3-1-7 0,4-4-9 16,1-5-13-16,2-3-18 0,3-2-26 15,0-6-49-15,-1-3-64 0,1-1-63 0,-3-4-51 16,-3-1-34-16,-1-1 7 0,-5-1 73 15,-1-3 132-15,-3 3 131 0,-3-1 116 16,-2 3 88-16,-1 0 48 0,-5 5-4 0,1 3-37 16,-3 3-21-16,-2 3-8 0,0 3 0 15,1 4 12-15,-2 3 31 0,0 1 34 0,-2 4 29 16,1 4 13-16,1 2 10 0,0 6-5 15,1 3-29-15,1 5-49 0,2 1-58 16,1 4-53-16,4 1-45 0,0 5-36 0,1-1-20 16,2 2-15-16,1 2-11 0,0-1-10 15,1 0-7-15,-1-3-3 0,-1 1-7 0,-1-4-17 16,-1 0-27-16,-1-5-42 0,-2-4-59 15,0-4-96-15,-4-5-143 0,-2-5-92 16,-1-3-42-16,-4-7-28 0,-3-5-31 0,-3-2-15 16,-2-5 31-16,-3-2 1 0,-3-5 11 15,-1-5 41-15,0 0 74 0,-1-2 102 0</inkml:trace>
          <inkml:trace contextRef="#ctx0" brushRef="#br0" timeOffset="-16678.954">9946 1733 17 0,'-10'-16'337'0,"3"6"68"0,3 0 49 16,4 3 12-16,1 0-78 0,3 2-114 0,5 1-81 16,2 0-55-16,1 2-40 0,5-1-33 15,0 0-23-15,3 0-18 0,0 2-10 0,2-2-7 16,2 0-10-16,-1 0-52 0,2-2-132 15,-2 0-175-15,1-2-94 0,-1 0-48 0,-1 1-19 16,3 0 34-16</inkml:trace>
          <inkml:trace contextRef="#ctx0" brushRef="#br0" timeOffset="-17547.0037">9276 1826 270 0,'-6'-9'514'0,"-1"2"66"15,1-1 63-15,-1 3 66 0,0 2-185 16,1 0-95-16,-1 3-40 0,2 3-12 0,1 0-9 15,-2 5-26-15,1 2-38 0,2 1-34 16,0 3-38-16,2-1-44 0,2 4-49 0,2-3-49 16,3 4-31-16,0-1-21 0,4-1-13 15,1 0-5-15,3-3-6 0,1 0-1 0,1-2-6 16,4-3 2-16,-1-4 4 0,2-2-6 15,1-4-1-15,-2-4-2 0,1-4 0 16,-3 0-2-16,-4-2-5 0,-1-5 4 0,-4 1 2 16,-4-1 0-16,-4-3-1 0,-2 2 3 15,-3 0 0-15,-4 3-1 0,-1 1-1 0,-2 3-1 16,-1 2 0-16,-3 3-2 0,1 2-3 15,0 3 0-15,-1 0 1 0,3 2 0 16,1-1-5-16,1 1-11 0,2 2-21 0,1-2-40 16,3 0-66-16,0 0-118 0,2-1-130 15,1-1-88-15,2-1-54 0,1-4-79 0,-1-1-79 16,2-2-41-16,0-1 54 0,-2 0 53 15,3-2 56-15,0-1 104 0</inkml:trace>
          <inkml:trace contextRef="#ctx0" brushRef="#br0" timeOffset="-15901.9096">10439 1689 327 0,'0'11'466'16,"0"-1"44"-16,0-1 26 0,0-2-65 0,2 0-172 15,-1-1-93-15,2-3-39 0,1 1-12 16,0-1 3-16,3-3 1 0,0-3-11 15,4-1-20-15,0-2-28 0,1-1-26 0,1-3-23 16,-1-2-23-16,0 1-12 0,-1-1-5 16,0 0 2-16,-4-2-3 0,-1 1 5 0,-4 2 32 15,0 1 42-15,-2 3 42 0,-2-2 32 16,-2 4 25-16,-3 1 10 0,-1 2-17 15,-1-1-32-15,-4 3-29 0,1 3-16 0,-1 1-14 16,1 0-5-16,0 2-3 0,1 3-4 16,0 0-9-16,0 2-12 0,2 1-10 0,1 4-9 15,1-1-10-15,2 2-7 0,-1 2-5 16,2 1-4-16,3-1-5 0,1-1-4 15,1 2-1-15,3-3-1 0,-1 1-1 0,3-2-7 16,2-2-15-16,1-3-24 0,5-3-32 16,1-1-59-16,3-4-106 0,0-5-107 0,1-2-61 15,2-3-27-15,0-3-22 0,-1-4-11 16,-1 1 31-16,-1-4 41 0,-1 0 16 15,-2-1 6-15,-1 0 42 0,-3 0 99 0,-2 1 151 16,1 2 143-16,-2-2 120 0,-1 4 85 16,-1 1 48-16,-2-1-12 0,-2 3-56 0,1 1-52 15,0 2-38-15,-2 1-13 0,1 2 2 16,-1 1 34-16,2 2 69 0,0 0 78 15,-1 2 77-15,4 2 42 0,-1 1 13 0,2 3-21 16,-1 0-57-16,1 2-69 0,-1 4-73 16,3-1-50-16,0 4-28 0,1 1-15 0,0 0-16 15,2 2-14-15,-1 0-16 0,0-2-19 16,-1 0-15-16,-1 0-15 0,-2 1-11 0,-1-3-10 15,-2 0-6-15,0-4-2 0,-1 2-4 16,-2-3-2-16,-1-1-1 0,-3-2-3 0,2-1-5 16,-2-2-6-16,-1-3-11 0,0-1-11 15,-2-3-12-15,2-1-13 0,-3-5-11 0,0-3-8 16,2-6-1-16,-2-2-5 0,3-6-2 15,-2-3-5-15,1-3 0 0,2-1 3 16,2-2 4-16,-1 3 9 0,4 2 8 0,2 0 17 16,1 2 11-16,2 4 11 0,2 4 6 15,-1 1 7-15,1 6 4 0,4 3 2 0,-1 2 7 16,5 6 2-16,1 2 8 0,1 4 5 15,1 3 5-15,4 5 6 0,-1 3-1 16,1 2-2-16,-1 4-5 0,-1 1-3 0,-3 0-7 16,-4 2-7-16,-1 0-12 0,-4 1-23 15,-6-2-48-15,-1 0-99 0,-3-1-205 0,-2-3-159 16,-3-2-252-16,-4-3-175 0,0-3-60 15,-2-1 40-15,1-4 178 0,2 1 143 16,2-3 252-16</inkml:trace>
        </inkml:traceGroup>
        <inkml:traceGroup>
          <inkml:annotationXML>
            <emma:emma xmlns:emma="http://www.w3.org/2003/04/emma" version="1.0">
              <emma:interpretation id="{E2482524-CC63-4D28-8AA0-296B317C81C7}" emma:medium="tactile" emma:mode="ink">
                <msink:context xmlns:msink="http://schemas.microsoft.com/ink/2010/main" type="inkWord" rotatedBoundingBox="17822,6668 18625,6599 18665,7066 17862,7134"/>
              </emma:interpretation>
              <emma:one-of disjunction-type="recognition" id="oneOf12">
                <emma:interpretation id="interp16" emma:lang="" emma:confidence="1">
                  <emma:literal/>
                </emma:interpretation>
              </emma:one-of>
            </emma:emma>
          </inkml:annotationXML>
          <inkml:trace contextRef="#ctx0" brushRef="#br0" timeOffset="-15151.8667">13085 1407 239 0,'-3'-1'427'0,"1"-3"51"0,-3 0 35 0,3 1-64 16,-2-1-133-16,1-1-86 0,-1 1-28 15,1 1 26-15,-1 1 63 0,0 1 61 16,1 0 49-16,-1 1 18 0,-2 0-15 0,-1 2-43 16,1 3-65-16,-4 5-60 0,-1 1-47 15,-3 6-31-15,0 1-19 0,-1 3-24 0,0 3-25 16,0 1-21-16,0 3-15 0,3 1-11 15,2 3-11-15,2-3-9 0,5 4-8 0,4-1-6 16,3-2-1-16,5-1-4 0,4-3 0 16,5-2-1-16,3-5-3 0,5-5-3 0,3-5-8 15,3-6-11-15,1-6-12 0,1-6-5 16,0-7-5-16,-2-4 1 0,-5-3 1 15,-5-5 12-15,-4-1 5 0,-5-4 9 0,-6-1 5 16,-3 2 8-16,-6-1 9 0,0 6 9 16,-5 1 7-16,-3 2 3 0,-1 5 4 0,-4 2 0 15,0 2-7-15,-2 4-5 0,-1 1-5 16,1 2-4-16,0 4-4 0,2 0-10 15,1 4-13-15,3 0-34 0,0 4-57 0,4-2-119 16,2 2-150-16,3 2-106 0,4 0-61 16,5 0-78-16,1 2-98 0,2-2-48 0,2 1 65 15,3-1 65-15,2 2 52 0,2 0 96 0</inkml:trace>
          <inkml:trace contextRef="#ctx0" brushRef="#br0" timeOffset="-14866.8504">13560 1583 90 0,'16'8'433'16,"-2"-1"54"-16,0 2 36 0,-2-2 23 0,0 0-161 16,1 1-120-16,-2 1-54 0,-2-1 2 15,1 0 36-15,-3 0 36 0,0-1 20 0,-3-1 1 16,-1 0-13-16,-2 0-39 0,-1 0-57 15,-1-3-48-15,-2 0-41 0,-3-2-31 0,1-1-24 16,-3 0-18-16,-1-3-14 0,-2 1-9 16,2-2-7-16,-1-2-4 0,0 0 1 0,2 1-3 15,-1-3-2-15,0 1-5 0,2 0-9 16,1 0-28-16,0 0-67 0,2-1-98 15,0 2-92-15,2 0-60 0,2-1-80 0,0 1-145 16,2 2-101-16,1-3 10 0,-1 4 46 16,4-4 39-16,2 3 77 0</inkml:trace>
        </inkml:traceGroup>
        <inkml:traceGroup>
          <inkml:annotationXML>
            <emma:emma xmlns:emma="http://www.w3.org/2003/04/emma" version="1.0">
              <emma:interpretation id="{BDF2970F-8464-4D1B-B5EB-E6A9F2C81878}" emma:medium="tactile" emma:mode="ink">
                <msink:context xmlns:msink="http://schemas.microsoft.com/ink/2010/main" type="inkWord" rotatedBoundingBox="18830,6505 19336,6461 19394,7133 18887,7176"/>
              </emma:interpretation>
              <emma:one-of disjunction-type="recognition" id="oneOf13">
                <emma:interpretation id="interp17" emma:lang="" emma:confidence="1">
                  <emma:literal>g</emma:literal>
                </emma:interpretation>
                <emma:interpretation id="interp18" emma:lang="" emma:confidence="0">
                  <emma:literal>9</emma:literal>
                </emma:interpretation>
                <emma:interpretation id="interp19" emma:lang="" emma:confidence="0">
                  <emma:literal>,</emma:literal>
                </emma:interpretation>
                <emma:interpretation id="interp20" emma:lang="" emma:confidence="0">
                  <emma:literal>]</emma:literal>
                </emma:interpretation>
                <emma:interpretation id="interp21" emma:lang="" emma:confidence="0">
                  <emma:literal>B</emma:literal>
                </emma:interpretation>
              </emma:one-of>
            </emma:emma>
          </inkml:annotationXML>
          <inkml:trace contextRef="#ctx0" brushRef="#br0" timeOffset="-14217.8133">14196 1260 222 0,'0'-1'442'0,"0"-3"49"0,0 0 32 16,2 0-48-16,-2 0-148 0,0 1-112 15,0-2-55-15,0 1-18 0,0 0 24 16,-2 1 60-16,2-1 65 0,-3 2 53 0,2-2 27 15,0 0 11-15,-2 2-20 0,-1-1-55 16,1 2-62-16,-2-1-62 0,-2 2-46 0,0 0-42 16,-1 2-29-16,-3-1-22 0,0 3-16 15,-2 3-7-15,-1 2-1 0,1 2 0 0,-2 4 1 16,-2 3 4-16,2-1 3 0,-2 5-2 15,2 0-4-15,-1 1-2 0,1 1-2 0,1 1-6 16,2-1-3-16,2-1-2 0,3 0 0 16,3-2-3-16,3-3-1 0,2-3-3 0,4-1-4 15,4-4-5-15,4-3-8 0,5-6-6 16,4-5-12-16,4-4-15 0,2-5-13 15,-1-3-6-15,1-6-2 0,-3-1 5 0,-3-2 12 16,-4-2 15-16,-2 2 17 0,-2-1 13 16,-3 0 11-16,-2 4 18 0,-2 2 17 0,0 4 16 15,-3 4 12-15,0 2 5 0,-1 2 2 16,-1 3-8-16,0 2-11 0,1 3-7 0,3 3-1 15,-1 4 3-15,3 0 5 0,2 4 5 16,1 0-1-16,1 4 0 0,2 2-3 0,0 0-8 16,1 3-5-16,-3 1-1 0,1 4-2 15,-2 1-5-15,-4 1 2 0,-5 4-5 0,-2 2-5 16,-6 1-7-16,-5 1-7 0,-7 3-16 15,-4-1-15-15,-5 1-14 0,-4-2-30 16,-2-1-43-16,-3-5-61 0,0-2-133 0,1-6-169 16,0-6-125-16,1-5-213 0,-1-2-142 15,4-5-36-15,-1-1 94 0,5-6 149 0,1-1 123 16</inkml:trace>
        </inkml:traceGroup>
      </inkml:traceGroup>
      <inkml:traceGroup>
        <inkml:annotationXML>
          <emma:emma xmlns:emma="http://www.w3.org/2003/04/emma" version="1.0">
            <emma:interpretation id="{3D0CFF74-9C53-4040-AE34-961508ABEB49}" emma:medium="tactile" emma:mode="ink">
              <msink:context xmlns:msink="http://schemas.microsoft.com/ink/2010/main" type="line" rotatedBoundingBox="17539,7619 19898,7085 19966,7384 17606,7918"/>
            </emma:interpretation>
          </emma:emma>
        </inkml:annotationXML>
        <inkml:traceGroup>
          <inkml:annotationXML>
            <emma:emma xmlns:emma="http://www.w3.org/2003/04/emma" version="1.0">
              <emma:interpretation id="{0C3DAF8D-AF0E-4B70-ABBC-7988421DBEC0}" emma:medium="tactile" emma:mode="ink">
                <msink:context xmlns:msink="http://schemas.microsoft.com/ink/2010/main" type="inkWord" rotatedBoundingBox="17539,7619 19898,7085 19966,7384 17606,7918"/>
              </emma:interpretation>
              <emma:one-of disjunction-type="recognition" id="oneOf14">
                <emma:interpretation id="interp22" emma:lang="" emma:confidence="0">
                  <emma:literal>---</emma:literal>
                </emma:interpretation>
                <emma:interpretation id="interp23" emma:lang="" emma:confidence="0">
                  <emma:literal>=.</emma:literal>
                </emma:interpretation>
                <emma:interpretation id="interp24" emma:lang="" emma:confidence="0">
                  <emma:literal>=</emma:literal>
                </emma:interpretation>
                <emma:interpretation id="interp25" emma:lang="" emma:confidence="0">
                  <emma:literal>I</emma:literal>
                </emma:interpretation>
                <emma:interpretation id="interp26" emma:lang="" emma:confidence="0">
                  <emma:literal>=-</emma:literal>
                </emma:interpretation>
              </emma:one-of>
            </emma:emma>
          </inkml:annotationXML>
          <inkml:trace contextRef="#ctx0" brushRef="#br0" timeOffset="-13736.7857">12594 2337 171 0,'-11'7'464'0,"7"-1"44"0,3-2 25 0,5-4 27 15,7 0-194-15,8-3-107 0,9-1-25 16,9-3 26-16,8-3 67 0,11-2 58 0,9-3 35 16,11 1 7-16,8-5-25 0,9-1-47 15,10-2-78-15,6 3-74 0,5-1-61 0,0-2-48 16,-1 1-33-16,-3 1-17 0,-4 0-11 15,-6 2-7-15,-6-1-5 0,-8 1-1 16,-6 1 2-16,-10 1-2 0,-7 1 2 0,-7 1 0 16,-10 1-2-16,-6 1-3 0,-10 1 0 15,-5 3 0-15,-4 0-2 0,-6 0-2 0,-3 4 0 16,-3 0-4-16,-3 0-11 0,-3 3-12 15,-1 1-16-15,-2 1-19 0,-5 1-25 0,0 2-32 16,-3 2-49-16,-2 0-89 0,-1 2-117 16,-1 0-95-16,-2-1-43 0,-3 2-31 0,0-3-52 15,-4 1-52-15,-1 2-14 0,-3 0 34 16,-2 0 25-16,-4 1 43 0,0 0 98 15</inkml:trace>
          <inkml:trace contextRef="#ctx0" brushRef="#br0" timeOffset="-13406.7668">12926 2477 165 0,'-39'16'465'0,"9"-2"44"0,4-2 22 16,8-3 14-16,5 1-212 0,9-4-142 15,7-1-77-15,11-1-33 0,9-4-9 16,10-4-6-16,10-2-2 0,9-3-9 0,10-4-5 16,9 0-8-16,11-2-9 0,8-2-7 15,7 1-4-15,3-4-4 0,2 1-3 0,-3 0-2 16,-3-1 0-16,-2 1 5 0,-6 0-2 15,-7 2 3-15,-8 1 1 0,-7 0 0 16,-10 0 0-16,-9 6 3 0,-10-2 19 0,-8 5 14 16,-7-2 6-16,-7 3 1 0,-5-1-11 15,-5 4-44-15,-5 0-72 0,-3-1-55 0,-1 2-68 16,-1-2-147-16,-2 2-177 0,3-2-62 15,1 0-4-15,4 2 11 0,2-3 43 16,4 0 136-16</inkml:trace>
          <inkml:trace contextRef="#ctx0" brushRef="#br0" timeOffset="-13214.7558">14913 1987 175 0,'9'0'466'0,"4"0"42"0,-4 0 23 0,0-3 10 16,-1 2-235-16,-1-2-227 0,-2 2-270 16,-5-1-172-16,-1-1-90 0,-6 2-48 0,0-1-14 15,-3-1 65-15</inkml:trace>
        </inkml:traceGroup>
      </inkml:traceGroup>
    </inkml:traceGroup>
  </inkml:traceGroup>
</inkml:ink>
</file>

<file path=ppt/ink/ink16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11:13.54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71 115 111 0,'-3'1'236'0,"1"-1"21"15,0 1 5-15,1-1-6 0,-2 1-13 0,2-1-26 16,-1 0-28-16,0 0-24 0,0 0-18 16,0-1-15-16,-1 1-12 0,-1-1-14 15,0 1-14-15,1-1-15 0,-1-1-14 0,-2 2-13 16,2-1-12-16,1 1-12 0,-1-1-6 15,0 1-2-15,1 0-4 0,1 0-3 0,0 0-3 16,-1 0-3-16,2 0-2 0,0 0-3 16,1 1 0-16,-2-1 1 0,2 0-1 15,0 0 2-15,0 0 0 0,2 0 2 0,-2 0-1 16,1 0 2-16,0 0-2 0,2 0 0 15,0 0 2-15,0 0-3 0,-2 1 2 0,3-1-3 16,0 2 3-16,2-1 1 0,1 0-5 16,1-1 3-16,2 1-1 0,2-1 3 0,0 0 0 15,3 0 0-15,1 0 3 0,3-1 0 16,0 0 1-16,2 0 2 0,1 1-1 0,1-2 1 15,1 1-2-15,0 0-2 0,1-3-1 16,1 2-3-16,0-2 0 0,2 0-2 16,-2 1 0-16,1 0-1 0,1 0 0 0,-2-1 0 15,2 2 0-15,-1-2 0 0,1 2 0 16,-1-2 0-16,-1 3 0 0,0-2 0 0,2 2 0 15,-3 1 0-15,-1-1 0 0,2 0-1 16,-1-2 1-16,-1 1-1 0,-1-1 1 16,0 2 0-16,1 0-2 0,-1-2 2 0,0 2-2 15,-1 0 1-15,2-2 1 0,-2 2 0 16,0 0 0-16,0-1 0 0,-2 0 0 0,1 1 0 15,-2 0 0-15,1-2 0 0,0 2 0 16,-1-1 0-16,-1 2 3 0,2-2 1 16,-1 1-2-16,-3 1 3 0,2-1-1 0,0 1-1 15,0-2-3-15,0 2 0 0,0 0 0 16,0 0 1-16,-2 0-1 0,2 0 1 0,0 0 1 15,0 0 0-15,0 0-1 0,0 0 0 16,-1 0 0-16,3 0-1 0,-1 0 0 16,2-1 0-16,-2 1 0 0,0-1 1 0,2-1 1 15,-1 0 0-15,1 1 4 0,0-2-2 16,-1 2 1-16,1-2 0 0,-2 3-1 0,-1-2 2 15,0 1-2-15,0-2-3 0,-2 2 0 16,-1 0 1-16,0 0-2 0,1-1-1 16,-1 1-1-16,-2 1 2 0,1-1-1 0,1 1-1 15,0 0 2-15,-1 0 0 0,1 0 0 16,0 0 1-16,1 1-1 0,-1-1-1 0,1 1 2 15,1 1 1-15,1-2-2 0,-2 1 0 16,2 0 0-16,0-1 1 0,0 0-2 16,0 0-2-16,-1 0 2 0,1 0 0 0,-1 0 1 15,-1 1 0-15,-1-1-1 0,-1 2 1 16,0-1-1-16,-2 2 2 0,1-3 0 0,-1 3-2 15,1-3 0-15,-1 1 1 0,-1-1-1 16,1 0-3-16,1-1 2 0,-1 1 2 0,0-1 0 16,2 1 0-16,0-2 0 0,0 2 0 15,1 0 0-15,1 0 0 0,1 0-1 0,-1 0 1 16,1 0 1-16,1 0-1 0,-2 0 0 15,1 0 2-15,-1 2 0 0,1-1-2 0,-1-1 2 16,-1 1-1-16,2-1 0 0,-2 2-1 16,0-2-1-16,0 1 1 0,0-1-3 15,-1 1 1-15,1 1 0 0,0-2 2 0,0 0 2 16,1 0-2-16,-1 0 2 0,1 0-1 15,-1 0 0-15,2 0 0 0,-1 0-1 0,1 0 0 16,1 0 1-16,0 0 0 0,-1 0-2 16,0 0 0-16,-1 0-1 0,1 0 2 15,-1 0 1-15,0 0-2 0,-3 0 1 0,1 2 2 16,-2-1-1-16,1-1-1 0,-1 1 1 15,1 1 2-15,-2-1-3 0,0 0-1 0,0 1 1 16,0-2 0-16,0 2-1 0,0-1-1 16,-2 2 2-16,1-2 1 0,-1 0 1 15,1 1-1-15,0 0-1 0,-1-1-1 0,2 0 0 16,0 1 1-16,-1-1-3 0,1 0 0 15,0 0 2-15,0-1 1 0,1 2-1 0,-1-1 1 16,0-1 0-16,-1 1 0 0,1-1 0 16,-1 1 0-16,-1-1 3 0,1 0-3 15,-2 0 0-15,2 0 0 0,-2 0 0 0,-1 0-4 16,1 0 3-16,0 1 0 0,1 1 1 15,-1-1 0-15,2-1 0 0,-2 0 1 0,1 0-1 16,0-1 0-16,-1 1-1 0,-1-2 1 16,0 2 4-16,0 0 6 0,-1 0 6 15,3 0 6-15,-2 0 4 0,-1 0 4 0,1 0-3 16,2 0 1-16,-1 2-5 0,1-2 0 15,2 1 1-15,2-1 3 0,-1 0-2 0,2 0-1 16,0 0 2-16,1-1-1 0,0-1-3 16,1 2-4-16,0-1 4 0,0 0-1 15,1 0 4-15,-2 0 4 0,1-1 4 0,2 2 6 16,-3-1 8-16,0 1 5 0,0-1 1 15,1 0 0-15,-3-1 3 0,1 2 7 0,-2 0 0 16,2 0 10-16,0 0 14 0,-2 0 20 16,2 0 15-16,-2 0 5 0,-1 0 5 15,0 0 3-15,-1 0-10 0,0 0-17 0,-3 0-16 16,-1 0-13-16,0 0-12 0,-2 0-18 15,0 0-12-15,-1 0-11 0,-2 0-9 0,1 0-9 16,-1 0-27-16,-1 0-54 0,-1 0-104 16,-1-1-113-16,0 0-93 0,-5-1-197 15,0-1-162-15,-1-1-48 0,-2 1 51 0,3-4 83 16,-1 1 78-16</inkml:trace>
</inkml:ink>
</file>

<file path=ppt/ink/ink16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11:17.82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-9 161 54 0,'-1'0'309'0,"-1"-2"49"0,1 1 25 15,0-2-29-15,1 3-48 0,0 0-64 16,0-2-49-16,1 1-36 0,0 1-32 16,2-1-26-16,0-1-26 0,0 2-18 0,1-1-11 15,1 1-4-15,2-1-5 0,1-1-2 16,1 2-2-16,-1 0-3 0,2-2-4 0,-2 2-2 15,1 0 0-15,1 0 3 0,0-1 2 16,-1 1 3-16,2 0 3 0,0 0 2 16,2 0 4-16,-1 0-3 0,0 0-4 0,1 0-3 15,-1 1-5-15,1-1-4 0,-1 2-3 16,2 0-3-16,1-1 1 0,0 0 5 0,1 2 6 15,2 0 8-15,0-3 12 0,3 2 17 16,-1-1 13-16,4 2 12 0,1-2 10 16,-2 0 12-16,3 1 0 0,2-2-3 0,0 0-6 15,4 0-6-15,-2 0-10 0,2 0-16 16,-2 0-12-16,2 0-13 0,-2 0-6 0,-1 0-7 15,0 0-9-15,-2 0-6 0,1 0-2 16,-1 0 1-16,-1 2-4 0,1-2 2 16,0 1 3-16,-1-1 4 0,2 0 6 0,-1 0 5 15,2-1 10-15,-1-1 5 0,2 2 2 16,0 0 5-16,0-2-4 0,2 1-3 0,2 0-7 15,1-2-8-15,1 2-6 0,-1-1-6 16,1 2-6-16,-2-3-4 0,4 3-3 16,-3-1-2-16,2-1 0 0,-1 2-1 0,0-1-2 15,0 1 0-15,-2-1 0 0,0-1 0 16,1 2 0-16,-4 0 1 0,2-2 2 0,-2 1 3 15,0-3 0-15,0 2 1 0,-1-1 3 16,-1 1 2-16,0-2 0 0,1 1 0 16,0 1 3-16,0-3 1 0,2 2 1 0,-2-1-1 15,2-2 0-15,1 3 1 0,-1-1-1 16,1 1-2-16,0-3-2 0,-2 2-2 0,-1 1-1 15,2 0-2-15,0 0-1 0,-2 0 1 16,2 1 1-16,-2-1 2 0,1 1-1 0,2-1 0 16,0 1-1-16,2-1 0 0,-2 1-2 15,1-2-1-15,2 2-2 0,-3-1 0 0,0 0 0 16,-3 3-3-16,0-2 1 0,-1 0-1 15,-2-1 1-15,-1 0-1 0,-2 2 1 0,1 0-1 16,0-1 1-16,-3 0 1 0,1 1-1 16,1 0 3-16,-2-1 2 0,0 1 2 15,0-1 4-15,0 1 0 0,1-2 3 0,-1 1 2 16,-1-1 0-16,1 0 1 0,-2 2-1 15,1-1-2-15,-2 1-1 0,-2-1-6 0,1 1-3 16,-3 0-1-16,0 1-4 0,-1-2 0 16,-1 2 0-16,0 0 0 0,0 0 1 15,1 0 0-15,-1 0-1 0,0 2-2 0,1-2 1 16,1 1-2-16,3-1 0 0,-1 1 0 15,2 1 1-15,0-2 2 0,0 1-1 0,3-1 1 16,0 1 0-16,2 0 0 0,-1-1 0 16,-2 1-1-16,1 1 1 0,1-2-1 15,-1 1 1-15,1-1-1 0,1 1 0 0,-2 1 0 16,0-2 0-16,-3 1 0 0,0 0 0 15,-2 0 1-15,-2-1 0 0,0 2 0 0,0-1-1 16,-2-1 0-16,0 1-2 0,1 0 2 16,-1-1-2-16,-2 1 2 0,-2-1 0 15,1 2 0-15,-2-1 3 0,0-1 0 0,1 1 0 16,0-1-3-16,-1 2 1 0,2-2-1 15,-2 0-1-15,2 2-1 0,-3-2 0 0,1 0 1 16,0 0 1-16,1 1 0 0,-1-1 1 16,0 1-1-16,-1-1 0 0,1-1 0 15,0 1 0-15,1-1 1 0,0-1-1 0,4 2 2 16,-2 0-1-16,1 0 0 0,2-2-1 15,0 2 0-15,1-1 1 0,1 1-1 0,3-1-1 16,2-1 1-16,2 2 2 0,2-1 0 16,3 1 0-16,-1-1 0 0,3 0 0 0,2-2-1 15,0 3 0-15,2-1-1 0,0 1-5 16,1 0 4-16,1 0 0 0,-1 0-1 0,2 0 0 15,1 0 2-15,-1 0 1 0,3 0 0 16,1 0-1-16,0 0 0 0,2 0 1 16,1 0-1-16,0 0-1 0,-2 0 0 0,2 0 1 15,-1 0-1-15,0 1-1 0,-2-1 2 16,0 2 0-16,-1-1 1 0,0 1-1 0,-2-1 1 15,2 1 1-15,-1-1-1 0,-1 0 0 16,2 1-1-16,-1 0 1 0,-1-1 0 16,1 0-2-16,-2 1 1 0,1-1 0 0,1-1 0 15,-2 1-2-15,0 1 0 0,0-2 2 16,0 0-2-16,1 0 2 0,-1 0 0 0,-2 0 0 16,1 0 0-16,-3 0-1 0,0 0 1 15,-1 0-2-15,-3-2 1 0,0 2-1 16,-3-1 1-16,0 1 2 0,-3 0-1 0,1 0 4 15,-1 0-3-15,0 0 0 0,-1 0 0 16,0 1-1-16,0-1-1 0,-1 2 0 0,1-2 1 16,-1 0-1-16,1 0 2 0,-2 0-1 15,2 0 1-15,0 0 1 0,0 0 0 0,0 0 0 16,0 0-2-16,0 0 2 0,0-2 0 15,2 2-1-15,-1 0-1 0,-1 0-2 0,1 0 0 16,1-1-1-16,0 1 0 0,1 0 1 16,0 0 0-16,1 1 3 0,0 1 0 0,0-2-1 15,2 0-1-15,-2 0 0 0,2 2-2 16,-1 0 1-16,1-2 0 0,-1 0 1 15,-1 0 2-15,2 2 0 0,-1-1 0 0,1-1 1 16,-2 1-2-16,1 1 0 0,-1-2-1 16,2 0 1-16,-1 0 1 0,0 2-1 0,0-2-1 15,1 0 2-15,-1 0 0 0,1 0 0 16,-2 0-3-16,0 0 3 0,-1 0 0 15,-1-2 0-15,-2 2 0 0,0 0-1 0,-2 0 3 16,-3-2-1-16,-1 1-2 0,-3 1 0 16,-3-1 0-16,0-1 1 0,-2 2-4 0,-3 0 0 15,1 0 1-15,-2 0 0 0,1 0 0 16,0-2-3-16,-1 0 5 0,0 2 0 15,0 0 0-15,1-2 0 0,1 1 2 0,-2 1-1 16,2-1-1-16,-4-1-2 0,1 2 1 16,0-1 1-16,-2 1-2 0,2 0 2 0,-3 0 1 15,1 0 2-15,1 0-1 0,-2 0-1 16,1 0-1-16,0 0 0 0,-1 0 0 15,2 0 0-15,-2 0-1 0,1-1 1 0,1 1 1 16,-2 0-1-16,0-2 0 0,0 2 0 16,0 0 2-16,0 0-1 0,0 0 0 0,0 0-1 15,0 0-1-15,0 0 0 0,0 0 0 16,0 0 2-16,0 0-1 0,0 0 1 15,0 0 0-15,0 0-1 0,0 0 0 0,1 0-4 16,2 0 2-16,2 0 2 0,2 0 0 0,3 0-1 16,1 0 0-16,4 0 1 0,0 0 0 15,3 0-1-15,1 0 0 0,3 0 1 16,2 0 0-16,-1 0 0 0,3 0-1 0,0 0 0 15,3 2 0-15,1-2-1 0,2 1 2 16,2-1 1-16,1 1 2 0,2-1 0 0,1 2-2 16,1-1 0-16,1-1-1 0,1 1-1 15,-1 1 1-15,1-2 1 0,0 2 1 16,-1 0 1-16,0-2 2 0,-1 3 2 0,-1 0 0 15,1-1 1-15,-2 2-1 0,0 0 1 16,-1-1-1-16,-2 1-1 0,-1 1-1 0,0-1-2 16,0-1 1-16,-1 2-4 0,-1 0-1 15,0 1 0-15,0-2-1 0,-1 2 1 0,-1-3 0 16,0 1 2-16,0-1 2 0,-1 1-1 15,-1 0 2-15,1-2 1 0,-2 1 0 0,1-1-1 16,-1 1 1-16,0-2-1 0,1 2 0 16,-1-1 0-16,1-1 1 0,-1 2 1 0,2-2 1 15,-2 1 0-15,0-2 0 0,2 2 0 16,-1-1-2-16,-1-1 0 0,0 1-1 15,-1-1 0-15,-3 0 1 0,1 0 0 0,-3 0 0 16,-1 0-2-16,-1 0-1 0,-2 0 1 16,0 0-1-16,-3-1 0 0,2 1-2 0,-2-1 1 15,-1-1-1-15,1 2 1 0,-1 0-1 16,-1-2 2-16,0 2 1 0,0-1 0 15,1 0 0-15,-1-2-2 0,2 3 0 0,-1-2 1 16,0 2-2-16,1-3 1 0,-1 2 1 16,2 0 2-16,0-1-1 0,-2 1-5 0,0 0 1 15,2 0 1-15,0 1 0 0,-2-2-2 16,2 1 1-16,0 1 2 0,1-1-1 15,1 1 0-15,1-1-2 0,-1 0-1 0,2-2 1 16,2 3 1-16,-1-1 0 0,1-1 1 16,1 2 1-16,1-2 2 0,-1 1-2 0,1 1-1 15,-2-1-1-15,0 1 0 0,-3 0-1 16,3-2 1-16,-2 2 0 0,-1-1 1 15,0 1 1-15,-1-1-1 0,2-1 1 0,0 2 0 16,1 0 0-16,-1-3-3 0,2 2 2 16,-3-1 0-16,3 1 0 0,-2-2 0 0,1 3 0 15,-1 0 1-15,-2-4 1 0,1 4-2 16,1-2 1-16,-2 1 0 0,-1 0 0 15,2-1-1-15,-1 1 0 0,-1 0-1 0,1 0 1 16,-1 0-1-16,-2-1 1 0,0 1 0 16,-2 0-1-16,0 0 0 0,-2-1-1 0,1 1 2 15,0 1-2-15,-1-1 2 0,0 1 1 16,0-1 0-16,-1-1 1 0,2 1 0 0,0 0 0 15,-1-2-1-15,1 2 0 0,1 0-1 16,1-1 0-16,1 0-1 0,-1 1 1 0,3 0 0 16,-1-1 1-16,1-2 0 0,0 4 3 15,-1-3-2-15,0 2-1 0,-2-1-1 16,-1 2 0-16,-1-2 0 0,-1 0-2 0,1 2 2 15,-2 0-1-15,-1-2-1 0,-1 2 0 16,-1 0 1-16,1 0 1 0,-2 0-1 0,1 0 1 16,-1 0 1-16,2 0 0 0,-1 0-2 15,-1 0 0-15,2 0 0 0,-1 0 0 16,1 0 0-16,-1 0 1 0,1 0 0 0,1 0-3 15,-2 0 2-15,1 0-2 0,1 0 2 16,-2 0-1-16,2 2 2 0,-1-2 3 0,2 0 0 16,-1 2-2-16,0 0-1 0,-2-2-1 15,1 2 1-15,-1-1 0 0,-1-1 0 16,0 1 0-16,0-1 0 0,-1 2 1 0,1-2-1 15,-1 2 0-15,0 0 0 0,0-2 0 16,-2 0 0-16,2 0 0 0,-1 0-1 0,1 0 2 16,-1 0-1-16,-1 0 0 0,0 0 0 15,2 0 1-15,-2 0-1 0,1 0 0 16,-2 0 0-16,0 0 0 0,0 0 0 0,0 0 0 15,0 0-1-15,0 0 1 0,0 0 0 16,0 0 0-16,0 0 0 0,0 2-1 0,0-2 2 16,0 0-1-16,0 0 0 0,0 0 0 15,0 0-1-15,0 0 2 0,0 0-1 16,0 0-1-16,0 0 1 0,0 0 0 0,0 0 5 15,0 0-1-15,0 0-1 0,-2 0 3 16,1 0-3-16,0 0 1 0,-1 0-6 0,0 1-9 16,-1-1-15-16,-1 1-30 0,1 1-77 15,-3-1-153-15,0 0-121 0,-3-1-219 16,0 0-195-16,-2-2-84 0,-2-1 18 0,2-2 123 15,-1-1 106-15,0-3 220 0</inkml:trace>
</inkml:ink>
</file>

<file path=ppt/ink/ink16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11:22.56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11 45 81 0,'0'-1'252'16,"3"0"28"-16,-3 0-25 0,1-2-38 15,1 2-36-15,-2 0-33 0,1-1-23 0,-1 0-9 16,2 1-4-16,-2-1-3 0,0 1-4 15,0 1-5-15,0-1-5 0,0 1-8 0,0-1-5 16,1 0-11-16,-1 1-5 0,0-2-8 16,0 1-8-16,0 1-6 0,1-1-4 15,1 1-2-15,-2-2-3 0,0 2 1 0,0 0-2 16,0 0-1-16,0 0-1 0,0 0-4 15,0 0 0-15,-2 0-2 0,1-2-2 0,1 0-3 16,-1 2-1-16,-1-2-4 0,1 1-3 16,-2-2-3-16,2 3 0 0,-1-2-2 15,0 0-1-15,0 2 0 0,1-2 1 0,-1 1-3 16,2 1-3-16,-1-1 0 0,0-1-2 15,1 2-1-15,0 0 1 0,-2 0 0 0,2 0-1 16,-1 0 2-16,1 0 0 0,0 0 0 16,0 0-4-16,0 0 3 0,0 0 0 0,0 0-1 15,0 0 1-15,0 0 0 0,0 0 1 16,0 0-1-16,1 0-1 0,1 0 1 15,-1 0 0-15,2 0-1 0,0 0 2 0,2 2 0 16,2-1-1-16,4-1 0 0,1 3 2 16,3-3 2-16,3 4-2 0,4-4 3 0,2 3-1 15,2 0 0-15,4 1-1 0,2 0 1 16,3 0 0-16,0 1 0 0,3-1 0 15,-1-2-1-15,1 2 2 0,0-2-1 0,1 1 0 16,-2-2-1-16,-1-1 1 0,-1 0 2 16,0 0-2-16,-4 0 1 0,0-1 0 15,-4 1-3-15,1-1 0 0,-2 1-1 0,-3 0 0 16,-1 0-1-16,0 1 2 0,-3-1 0 15,2 1 0-15,1 1 1 0,-1 1 0 0,1 0 2 16,1 1 0-16,0-1-2 0,1 1-4 16,0 0 1-16,3-1-1 0,-1 0 0 15,0-1 0-15,0 0 1 0,1 1 4 0,2 0-1 16,0-1 0-16,0-1-2 0,0 0-1 15,1 1 0-15,-1-1 0 0,0 1 1 0,0 0 1 16,1-1-1-16,-2 0-1 0,2 1 0 16,-3-1 0-16,4-1 0 0,-4 1-2 15,3-1 2-15,-1 0 3 0,0 0-3 0,0 0-1 16,1-1-3-16,1 1 1 0,-1-1-1 0,0-1-1 15,2 2 1-15,-2-1 2 0,0 1 2 16,0-1 1-16,-2-1-1 0,3 2 0 16,-4 0 1-16,1 0 1 0,-1 2-1 0,-2-1-1 15,1 0 1-15,-1 2 1 0,-1-1-2 16,3 2 1-16,-1-3 0 0,0 3 1 0,3-2-1 15,0 2-1-15,1-2 1 0,1 2-1 16,4-1 1-16,-1 0-2 0,3 0 1 16,2 0 0-16,-1-2-2 0,0 2 2 0,-3-3 0 15,1 2 1-15,-2-1-1 0,-2-1 1 16,0 0 1-16,-3 0-2 0,-2 0-2 15,-1 0 0-15,0 0 0 0,-1-1 0 0,-2 1 0 16,1-2-1-16,-2 2 2 0,0 0-1 16,-2-2-2-16,2 2 3 0,-1 0-2 0,1-1 3 15,-1 1 0-15,-2-1 3 0,2 1 1 16,-1-2-1-16,1 1 4 0,-1 1-4 0,1-1 0 15,1-1-1-15,-1 2 1 0,1 0 0 16,-2-2-2-16,2 2 0 0,-1 2 1 0,0-2-1 16,-1 0 1-16,0 2-2 0,0-4 0 15,1 2 2-15,-2 0 0 0,2-3 0 0,-1 3-1 16,1-1 2-16,0-1 1 0,-1 1-1 15,-1-2 1-15,1 3 0 0,-1-2 0 16,0 1 2-16,2-2-1 0,-2 2-2 0,-1 1 2 16,3-3-1-16,-2 3-2 0,1-2 0 15,1 1 1-15,0 0 0 0,2-2-3 0,-1 2 0 16,1 0 1-16,-1-2-3 0,0 2 2 15,2 0 0-15,-2-1 0 0,-2 0 0 16,2 2 0-16,0-1 0 0,2 1-2 0,-4 0 0 16,1 0-1-16,0 0-1 0,-1 0 2 15,1 1-1-15,0-1 1 0,-1 1 2 16,-1 0 3-16,1-1 0 0,-1 2-3 0,0-2 0 15,0 0 0-15,1 0 0 0,-2 0 0 16,-1 0 0-16,1 0 2 0,-1 0 0 0,-1 0 0 16,1 1-1-16,-2-1-2 0,-1 0 1 15,-2 0 0-15,1 0 0 0,-4 1-1 0,2-1 1 16,-3 0 2-16,1 0-2 0,-1 0-1 15,-1 2 0-15,0-1 0 0,0-1 1 16,-1 0 0-16,3 0 1 0,-1 0 1 0,0 1-2 16,2 0 1-16,-1-1-1 0,2 0 0 15,-1 1 0-15,2 1 0 0,-1-1 1 16,0-1 2-16,2 1-1 0,-2-1 2 0,1 2-1 15,1-2-2-15,-1 0-1 0,0 2 0 16,1-1 0-16,0-1-2 0,1 1 1 0,1-1 3 16,2 2-1-16,-1-1 0 0,1-1-1 15,1 1 0-15,0 1 0 0,-1-2-1 16,1 0 1-16,2 0 1 0,-1 0-1 0,1 0 2 15,0 0-2-15,2 0-1 0,-2-2-2 16,1 1 1-16,1-2 2 0,-1 2-2 0,-2 0 3 16,1-1-2-16,0 0 1 0,-1 0 0 15,-1-1-1-15,-2 2 0 0,1 0 0 0,-2 0 1 16,0-1 0-16,0 2-2 0,0-1 1 15,2 1-1-15,-1 0 0 0,-1 0 0 16,2 0-1-16,1 0 4 0,-2 0-2 0,2 0 1 16,2 0 1-16,0-1 1 0,2-1 1 15,0 0-3-15,2 1 2 0,-1-1 0 0,-1 1 0 16,-1 1-2-16,-1-1 0 0,1 1 0 15,-2-1 0-15,0 0 0 0,-1 1 1 16,-1 0-2-16,-2 0 0 0,1 0 1 0,-1 0 0 16,-1 0 0-16,0 1-5 0,-2-1 4 15,1 1 1-15,-2-1-1 0,-2 0 0 0,-1 1 1 16,1-1 2-16,2 1-2 0,2 1 1 15,0-2 1-15,1 1-1 0,1-1 0 16,-1 1 0-16,1 0 0 0,2-1-1 0,-1 0 0 16,3 0 2-16,1 0-2 0,-1 0 1 15,1 0 0-15,2-1-1 0,-1 0-2 0,1 1 0 16,-3-1-2-16,2 1 1 0,-2 0 0 15,0 0 1-15,-2 0 1 0,-1 0 0 16,0 1 1-16,-3-1 0 0,1 1 0 0,0 0 0 16,0 2 0-16,1-2 0 0,0 1 1 15,3-1 1-15,-2 0-2 0,3 0-3 16,1-1 2-16,0 1-3 0,1 1 2 0,0-1 1 15,-1-1 0-15,0-3 1 0,0 2 0 16,1-1 0-16,-1 2 1 0,1-1-1 0,-2-1-1 16,1 2 2-16,-1 0 0 0,-1 0 0 15,-2 0-1-15,-1 0 1 0,-1 2 2 0,0-1 0 16,-2-1-2-16,1 1-1 0,-2-1 1 15,-2 1-1-15,-1-1 1 0,2 0-5 16,-2 0 2-16,1 0 0 0,-1 0 0 0,0 0 1 16,0 0-1-16,1 0 2 0,0 0 0 15,-1-1 0-15,2 1 2 0,-2-1 0 0,1 1 1 16,-1 0-1-16,0 0-2 0,2-1 0 15,-3 1-1-15,2-2-1 0,-1 2 2 16,2 0 0-16,2-1 0 0,2 1 2 0,1-1 0 16,5-1-1-16,0 0-1 0,2 1 1 15,0-1-1-15,2 1-3 0,-1 0-5 0,-1 1 0 16,0-1-2-16,-3 0-1 0,0 1 2 15,-1 0 0-15,-1 0 1 0,-1 0 1 16,-2 0 0-16,0 0 0 0,-2 0-2 0,-2 0 2 16,1 1 1-16,-3 0 0 0,0-1 2 15,1 1 2-15,-3-1 1 0,3 0-3 0,-2 0 3 16,1 0-1-16,1-1-1 0,1 1-1 15,0-1 3-15,3 0-1 0,0-2-2 0,-1 2 3 16,3-1-3-16,-1 0-1 0,0 0-1 16,1 0 0-16,-1 1-1 0,1-2 0 0,-3 3-1 15,2 0-1-15,-3-3 1 0,0 3-1 16,-1 0 2-16,-2 3 1 0,0-3 0 15,-1 0 3-15,0 0-3 0,-2 2-1 0,0-1 0 16,0 2-3-16,-1-2 1 0,2 0 0 16,-1 1 2-16,-1 0 1 0,3-1 4 0,-1 0-3 15,1 1 4-15,-1-2 1 0,0 0 0 16,1 0 0-16,0-2 3 0,0 1 2 0,-1 1 1 15,1-1-3-15,-3-1 1 0,2 2-2 16,-2 0 0-16,-1-2-1 0,0 1-1 16,-2 1-2-16,2 0 1 0,-1 0 0 0,0 0-1 15,1 0-2-15,-1 0 0 0,1 0 2 16,0 0-2-16,0 1-4 0,-1-1-2 0,0 2 0 15,-1-2-3-15,2 0-4 0,-2 0-7 16,1 2-12-16,0-2-24 0,-2 0-35 16,2 0-51-16,-2-2-70 0,-2 2-101 0,0-2-94 15,-1 1-29-15,-3 0 7 0,-1-2 37 16,-2 0 66-16</inkml:trace>
</inkml:ink>
</file>

<file path=ppt/ink/ink16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11:25.79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11 193 217 0,'-3'0'274'0,"2"0"-5"16,0-1-28-16,1-1-38 0,-2 2-42 15,2 0-44-15,-1-2-37 0,1 2-22 16,0-1-16-16,0 1-8 0,0 0-7 0,-1 0-5 16,1 0-4-16,0 0-5 0,0 0-3 15,1 0-2-15,0 0 1 0,1 0 0 0,-1 0 4 16,2 0 5-16,1 0 4 0,1-1 3 15,2-1 1-15,0 2 4 0,1-1 3 16,2 1 4-16,0 0 2 0,2 0 3 0,3-1 2 16,0 0-1-16,2 0-3 0,2-1-6 15,0 0-4-15,2-1-6 0,0 1-4 0,1-1-4 16,0 0-3-16,0 0-4 0,1 2-1 15,0-1-1-15,1-1 0 0,-2 0-2 16,0 1-1-16,1 0-1 0,-1 2 0 0,2-3-1 16,-2 2-2-16,1-2 2 0,2 2 2 15,-2-1 4-15,2 2 7 0,0-3 4 0,1 3 2 16,0-3 1-16,1 2-1 0,0 0-2 15,-1-1-8-15,-2 0-3 0,3 1-3 0,-3 1-2 16,1-1-1-16,0-1 0 0,0 2 0 16,-2-1 0-16,0 1 0 0,1-1 1 15,-1 0-1-15,-1-1-1 0,0 1 0 0,0 1 2 16,2 0-1-16,-2 0 0 0,-2 0 0 15,2 0 0-15,-1 1 0 0,1 1 0 0,-2-1 2 16,2 0-3-16,-1 0 3 0,1 2-1 16,-1-2 0-16,-1 1 0 0,2-2 0 0,0 3 3 15,0-3 5-15,0 1 2 0,2-1 0 16,-1 0 3-16,1-1-1 0,0 1-2 15,1-1-5-15,0-1-2 0,0 2-2 0,-2 0-1 16,2 0-2-16,-3 0-2 0,1 0 1 16,-1 0-1-16,0 0 0 0,-1 0-1 0,-1 0 0 15,1 0 1-15,0 0 0 0,-1 2 1 16,1-1 1-16,-2 0 0 0,3 2 1 15,-1-2 2-15,1 1-2 0,0-2 0 0,0 0 0 16,0 2 1-16,1-2 2 0,1 0-1 16,-1-2 2-16,2 2 3 0,1 0 2 0,0 0 1 15,2-3-2-15,-1 2 3 0,2-1-2 16,0 1-4-16,-2-2-3 0,1 3-1 15,-1-2-3-15,1 2-1 0,-3-1-1 0,-1 1 1 16,1-1-2-16,0-1 0 0,-2 2 2 16,2 0 1-16,-2-1-2 0,1 1 2 15,1-1 2-15,1 0 1 0,1-1 0 0,1 1 0 16,-1 1-1-16,1 0 1 0,1 0-1 15,1 0 0-15,0 0 1 0,0 0-3 0,2 0 2 16,-2 0 0-16,2 0 0 0,0 0-2 16,-4 0 0-16,3-1 0 0,-4 1-2 0,1 0-1 15,-1-1-1-15,1-1 0 0,-3 2 2 16,1 0 1-16,-2 0 0 0,1 0 0 15,1-1 2-15,0 0-1 0,-1 1 2 0,1 0 0 16,0 0-2-16,1 0 0 0,-1-1 0 16,1 1 3-16,1-3-1 0,-1 2 0 0,1-1-2 15,-2-1 3-15,1 2 1 0,0-1-1 16,-1 0-2-16,-2 0 0 0,1 0 1 15,0 1-2-15,1-2 0 0,-1 3 0 0,-2-2 1 16,2 0 1-16,-2 2 1 0,2-3-2 16,-1 2 1-16,0-1-2 0,-2 1 0 0,2-1-1 15,-1 1-1-15,0-1 2 0,1 1 0 16,-2-2 1-16,0 1-1 0,1 0 0 15,-2-1 0-15,-1 2 0 0,1 0-2 0,-2-2 2 16,1 2-1-16,-1 0 1 0,2-1-1 16,-4 2-1-16,3-1 1 0,-1 1 1 0,0 0 0 15,0 1 0-15,1-1 1 0,0 2 0 16,0-1-1-16,0-1-2 0,1 0 1 15,1 0-1-15,-2 0 0 0,1 0 2 0,0 0 2 16,-1-1 1-16,0-1-3 0,0 2 2 16,0 0-2-16,0 0-4 0,-1 0-2 0,1 0 0 15,-1 2 1-15,0-1 4 0,2-1 0 16,-2 1 2-16,2-1 2 0,-1 0-1 15,2 1-1-15,-1 1-2 0,1-2 0 0,-1 2 1 16,1-2 0-16,0 1 1 0,0-1 0 16,0 2 0-16,1-1 1 0,-1-1 1 15,0 0-2-15,0 0-1 0,1 0-1 0,1 0 1 16,1 0 0-16,1 0-3 0,0 0 3 15,1 0 1-15,0 0 0 0,-1 0-2 0,0 0 0 16,0 0-2-16,-1-1 0 0,1-1 1 16,-3 2 0-16,1-1 0 0,-1 1-1 0,0-1 5 15,-1 0-2-15,0 1-1 0,0 0 0 16,0 0 1-16,2 0 0 0,-2 0 0 15,0 0 0-15,1-2-1 0,-1 1 0 0,2 1 0 16,0-1 0-16,0-2 2 0,0 3 0 0,3-2 4 16,-1 2 4-16,0-1-1 0,1 1 1 15,1-3-3-15,-1 2-1 0,1-1 0 0,-1 2-5 16,1-3 1-16,-1 2 0 0,1-1-1 15,-1 0 1-15,1 0-1 0,-2 0 2 16,0 0-1-16,-1-1-1 0,1 0 3 0,0 3 0 16,0-4 0-16,2 1-2 0,-2 0-1 15,0 3 1-15,2-2-2 0,-1 0-1 0,1-1 0 16,-1 1 0-16,-1 0 1 0,0 1 0 15,2 0-2-15,-2 1 3 0,0 0 2 16,0 0-1-16,-1 0-2 0,0 0 1 0,0 0 1 16,-3 0-1-16,1 0-3 0,-1 0 2 15,0 0 1-15,-1 0-1 0,1 0 0 0,-2 0 1 16,0 1 0-16,0-1-1 0,1 0-3 15,0 1 2-15,-1 1 1 0,1-2-4 16,-1 0 3-16,2 0 0 0,-1 0 2 0,1 1 1 16,-3-1 1-16,2 1 0 0,0 0 0 15,-1 1 1-15,1-1-1 0,-1 0-2 0,1 1-2 16,1 1 2-16,0-2 1 0,0-1-1 15,3 2 0-15,1-2-1 0,2 0 2 16,0 0-2-16,3 0 1 0,2 1 0 0,-2 2 0 16,2-3 1-16,0 3-1 0,-1 0 1 15,-2-1-2-15,-1 0 0 0,-1 2 1 0,-2-2-1 16,-3-1-1-16,-1 2 3 0,0-1 0 15,-3-1 0-15,-1 2-1 0,0-3 0 16,0 1 0-16,0-1-4 0,-3 0 3 0,2 0 0 16,-2 0-1-16,0 0 1 0,1 0 2 15,1 0 0-15,-2 0-3 0,2-1 2 0,-2 1 1 16,3-2-1-16,-2 1 1 0,1 1 2 15,0-1 2-15,1-1 0 0,0 2-2 16,0 0 2-16,-1 0-2 0,-1 0-2 0,-1 2-1 16,0-2 0-16,-2 1 0 0,-1-1-1 15,0 1-2-15,-2 1 3 0,0-2-3 0,-1 1 1 16,-2-1 3-16,0 2 1 0,0-2-2 15,-2 2 0-15,2-1 2 0,0-1 1 16,0 0-1-16,1 0-1 0,1 0 0 0,-1 0 0 16,-1-1-1-16,0-1-1 0,1 2-3 15,-1 0 2-15,0 0 4 0,-2 0 1 0,1-1-3 16,-1 1 1-16,-1 0 3 0,0 0-1 15,1 1-1-15,-3-1 0 0,0 2 4 16,-1-2-1-16,0 0 3 0,1 0 3 0,-1 0-3 16,-1 0-1-16,0 0-3 0,0 0 0 15,0 0-2-15,0 0-3 0,0 0-2 0,0 0-4 16,0-2-20-16,0 1-71 0,0 0-132 15,-3 0-156-15,1-1-83 0,-4 1-40 0,-1-2-2 16,2 0 59-16</inkml:trace>
</inkml:ink>
</file>

<file path=ppt/ink/ink16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12:10.32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A2F2D275-090B-459D-81BF-82F14FDCD902}" emma:medium="tactile" emma:mode="ink">
          <msink:context xmlns:msink="http://schemas.microsoft.com/ink/2010/main" type="writingRegion" rotatedBoundingBox="3125,14354 13749,13928 13787,14859 3163,15286"/>
        </emma:interpretation>
      </emma:emma>
    </inkml:annotationXML>
    <inkml:traceGroup>
      <inkml:annotationXML>
        <emma:emma xmlns:emma="http://www.w3.org/2003/04/emma" version="1.0">
          <emma:interpretation id="{D2D5F4F0-F408-40C0-9B7D-956FD974AAC7}" emma:medium="tactile" emma:mode="ink">
            <msink:context xmlns:msink="http://schemas.microsoft.com/ink/2010/main" type="paragraph" rotatedBoundingBox="3125,14354 13749,13928 13787,14859 3163,15286" alignmentLevel="1"/>
          </emma:interpretation>
        </emma:emma>
      </inkml:annotationXML>
      <inkml:traceGroup>
        <inkml:annotationXML>
          <emma:emma xmlns:emma="http://www.w3.org/2003/04/emma" version="1.0">
            <emma:interpretation id="{896E61B7-B615-4E7B-B5D5-B04D35A029CC}" emma:medium="tactile" emma:mode="ink">
              <msink:context xmlns:msink="http://schemas.microsoft.com/ink/2010/main" type="line" rotatedBoundingBox="3125,14354 13749,13928 13787,14859 3163,15286"/>
            </emma:interpretation>
          </emma:emma>
        </inkml:annotationXML>
        <inkml:traceGroup>
          <inkml:annotationXML>
            <emma:emma xmlns:emma="http://www.w3.org/2003/04/emma" version="1.0">
              <emma:interpretation id="{4D6397B1-F1E6-4170-84A1-80AE393905A2}" emma:medium="tactile" emma:mode="ink">
                <msink:context xmlns:msink="http://schemas.microsoft.com/ink/2010/main" type="inkWord" rotatedBoundingBox="3141,14748 3379,14739 3380,14787 3143,14797"/>
              </emma:interpretation>
            </emma:emma>
          </inkml:annotationXML>
          <inkml:trace contextRef="#ctx0" brushRef="#br0">0 17 114 0,'4'6'455'0,"-1"4"54"0,-2-6 33 0,1 2 22 16,-1-3-171-16,2 1-150 0,-3-2-86 15,1 1-47-15,1-2-29 0,0-1-20 0,1 1-21 16,1-1-13-16,5 0-12 0,0-1-5 15,4 0-10-15,0-2-22 0,4 1-22 0,2-2-26 16,0-2-77-16,1 0-136 0,-3-1-155 16,3-1-66-16,-2 0-28 0,0 2 2 0,1 1 63 15</inkml:trace>
        </inkml:traceGroup>
        <inkml:traceGroup>
          <inkml:annotationXML>
            <emma:emma xmlns:emma="http://www.w3.org/2003/04/emma" version="1.0">
              <emma:interpretation id="{AD1FC48E-731F-415A-ACD6-670E3642670E}" emma:medium="tactile" emma:mode="ink">
                <msink:context xmlns:msink="http://schemas.microsoft.com/ink/2010/main" type="inkWord" rotatedBoundingBox="4766,14288 8440,14141 8469,14860 4794,15007"/>
              </emma:interpretation>
              <emma:one-of disjunction-type="recognition" id="oneOf0">
                <emma:interpretation id="interp0" emma:lang="" emma:confidence="1">
                  <emma:literal/>
                </emma:interpretation>
              </emma:one-of>
            </emma:emma>
          </inkml:annotationXML>
          <inkml:trace contextRef="#ctx0" brushRef="#br0" timeOffset="2724.1558">3375-218 87 0,'5'-3'380'0,"1"2"56"0,-2-2 40 16,-1 1-18-16,0 0-109 0,-1-1-103 0,-2 1-71 15,2-1-44-15,-2 1-15 0,0-1 5 16,0 1 24-16,-2 0 42 0,2 1 48 0,-2-1 43 15,0 1 30-15,-1-1 5 0,-1 0-15 16,0 0-30-16,-3-1-38 0,0 2-39 16,-2-2-38-16,-1 3-26 0,-2 0-21 0,-1 3-16 15,-2 1-17-15,-1 0-13 0,-2 4-13 16,0 0-11-16,0 3-7 0,-1 3-9 0,0 4-1 15,-1 2-2-15,1 1-3 0,0 3-3 16,2 2-3-16,2 0 0 0,3 2-2 16,1-1-2-16,4 0-2 0,3 0-2 0,2-1 0 15,5-3 0-15,3-1 6 0,2-3-4 0,3-3-3 16,3-3 2-16,4-4 0 0,1-5 0 15,1-6-5-15,3-4 4 0,0-5 1 16,-1-4 0-16,-1-5 2 0,-2-3-1 0,-3 0 0 16,1-2 1-16,-2 2 3 0,-3 0 5 15,1 1 8-15,-4 5 7 0,-2 5 6 0,0-1 3 16,-3 6 0-16,0-1-4 0,-1 4-11 15,0 4-4-15,-2 0-2 0,1 6 3 16,0 2 4-16,0 3 7 0,0 3 7 0,1 2 0 16,0 2-2-16,0-1-7 0,-1 2-7 15,3-2-4-15,-1 1-4 0,1-1-4 0,1-1-5 16,1-2 0-16,-2 0-4 0,2-4-10 15,0-1-13-15,0-1-21 0,0-5-31 16,1-3-58-16,0-3-130 0,0-5-155 0,1-4-87 16,-1-5-62-16,-1-4-74 0,-2-3-81 15,-2 0 6-15,-3-4 63 0,-1 1 46 0,-2 1 53 16,3 1 103-16,-2 5 200 0,2 0 235 15,0 6 209-15,0 3 124 0,2 1 73 16,-2 4 40-16,1 2-26 0,2 1-83 0,1 2-89 16,0 2-57-16,2 2-24 0,2 4 1 15,2 0 48-15,-1 5 81 0,4-2 74 0,0 3 64 16,1 0 48-16,1 0 12 0,-1 1-46 0,0 1-84 15,-2 1-78-15,0 0-71 0,1-3-59 16,-2 1-46-16,-3 0-30 0,-1-3-21 16,-2 0-11-16,0-1-11 0,-3-1-5 0,0-1-4 15,-2-2 0-15,0 1-2 0,-3-4-4 16,-1 3-2-16,-3-5-3 0,-1-1-9 0,-1-4-14 15,-2-2-14-15,0-4-10 0,2-3-5 16,-1-3-5-16,1-1-1 0,2-2 5 16,3 2 7-16,1-2 9 0,3 1 7 0,3 1 5 15,2 2 8-15,2 2 3 0,1 0 8 16,3 2 4-16,2 2 1 0,0 0 2 0,5 3 8 15,0 1 7-15,3 3 2 0,1 2 5 16,1 2 4-16,3 3 2 0,-1 2-4 0,2 2-2 16,-2 3-3-16,0 2-4 0,-3 2-3 15,-3-1-2-15,-4 3-3 0,-4 0-6 0,-1 3-14 16,-5-3-23-16,0 1-38 0,-3-2-77 15,0-2-153-15,-2 1-127 0,0-6-89 16,-2 0-153-16,1-7-167 0,-2 0-34 0,0-6 95 16,3 0 99-16,0-7 84 0,3 0 168 0</inkml:trace>
          <inkml:trace contextRef="#ctx0" brushRef="#br0" timeOffset="2921.1671">4181-222 270 0,'4'4'472'0,"0"-1"42"0,-3 1 29 16,-1 5-11-16,-1 2-201 0,-2 4-90 0,1 1-18 15,-1 4 14-15,1 0 25 0,1 1 7 16,1 1-9-16,0-1-27 0,3-1-48 16,1 0-54-16,1-1-57 0,0-2-96 0,1 0-119 15,1-4-84-15,2-3-95 0,-1-2-177 16,0-5-177-16,0-3-36 0,1-1 48 0,2-3 47 15,0-1 70-15</inkml:trace>
          <inkml:trace contextRef="#ctx0" brushRef="#br0" timeOffset="3260.1864">4435 23 197 0,'7'0'461'0,"1"2"45"0,2 0 30 16,1-2 3-16,1-2-175 0,3 0-95 16,2-1-37-16,2 0-2 0,3-4 8 0,0 1-2 15,3-2-28-15,0-2-39 0,-1 0-38 16,0-2-39-16,-2-2-37 0,-2 0-18 0,-2 1-8 15,-4-2-7-15,-3 1-7 0,-3-1 0 16,-4 2 19-16,-2 0 25 0,-5-1 22 0,-2 3 29 16,-2 2 27-16,-3 1 23 0,-2 2 8 0,-3 3-2 15,-3 2-5-15,0 2-12 0,1 2-17 16,-2 4-15-16,1 2-21 0,2 2-24 15,-1 3-16-15,2 2-14 0,3 2-10 16,1 3-8-16,2 1-7 0,4 1 0 0,2 0-3 16,3 1-4-16,4-4-4 0,3 4-1 15,3-5-5-15,4 0-13 0,1-3-23 0,3-3-39 16,1-4-77-16,3-1-150 0,1-6-127 15,2-2-82-15,0-3-115 0,1-4-145 0,-1-2-64 16,-1-1 74-16,1-3 92 0,1 0 70 16,-1-1 126-16</inkml:trace>
          <inkml:trace contextRef="#ctx0" brushRef="#br0" timeOffset="852.0487">1637-362 267 0,'0'-10'454'15,"-2"-2"48"-15,1 1 32 0,0 1-53 0,-1-1-125 16,1 2-59-16,-1 3 2 0,2-2 18 15,-1 3 18-15,0 2 2 0,1 1-31 16,-2 1-59-16,2 1-76 0,2 3-34 0,0 7 7 16,3 2 17-16,0 4 20 0,1 5 16 15,2 3 9-15,0 3-20 0,0 3-52 0,2 1-41 16,1 3-29-16,-1 3-18 0,-2-2-13 0,1 2-10 15,0 0-8-15,-1-2-5 0,-1-2-3 16,-2-1-3-16,2-5-1 0,-1-3-1 16,-2-4 0-16,0-3 0 0,-1-4 3 0,-1-2 0 15,0-5-1-15,-1-2 0 0,1-5-2 16,-1-5-3-16,0-6-2 0,-1-4-5 0,2-5-4 15,-1-3-1-15,0-2-4 0,2-1-1 16,1 0-2-16,3 1 1 0,0 3 4 16,4 1-1-16,3 2 2 0,1 5 2 0,1 1 0 15,4 4 3-15,-1 4 2 0,2 4 1 16,-1 2 4-16,2 2 2 0,0 4-1 0,0 4 1 15,-1-2 0-15,-3 4 0 0,-2 0 0 16,-3 1 1-16,-5 3 4 0,-3-2 2 0,-3 1 0 16,-4 3 0-16,-3-2 0 0,-5-1-3 15,-2 0 0-15,-3-2-2 0,-2 1-2 0,-2-4-11 16,0-2-27-16,-2-2-50 0,0-2-111 15,2-3-155-15,0-2-104 0,2-3-76 16,1-2-104-16,1-2-125 0,1-2-25 0,2 0 80 16,1 0 69-16,5 3 66 0,2-2 120 15</inkml:trace>
          <inkml:trace contextRef="#ctx0" brushRef="#br0" timeOffset="1766.101">2586-170 32 0,'-3'-2'389'0,"0"1"61"0,2-2 41 16,-1 2 9-16,1-1-119 0,1-1-126 15,-1-1-82-15,-1 2-45 0,2 1-23 16,-1-2-5-16,-1 2 13 0,1-1 18 0,0-1 20 16,-1 2 25-16,0-2 20 0,0 2 13 15,1-1-1-15,-2 2 0 0,2-2-9 0,-1 1-13 16,0 0-20-16,0-1-21 0,1 2-12 15,-2-1-17-15,-1 1-14 0,0-1-16 16,-2 1-14-16,-1 0-10 0,-1 1-16 0,-3 0-11 16,0 1-7-16,-1 2-5 0,-2-2-4 15,0 3-1-15,1 0 2 0,-1 0 2 0,0 2 4 16,0 1 3-16,-1 1 4 0,0 1 5 15,0 2 3-15,0 2 3 0,0 1-2 16,-2 1-2-16,2 2-5 0,0-3-7 0,1 4-6 16,0 0-9-16,2-2-5 0,2 1-5 15,2 0-3-15,3-2-3 0,-1-2 3 0,5 0-1 16,1-1 1-16,1-2 0 0,5-1 2 15,-1-3 3-15,5 1-5 0,1-5 3 0,3 0 1 16,1-3-2-16,1-3-3 0,3 0-6 16,-1-6-3-16,2 2-4 0,-3-3-2 0,-1-2 1 15,-3 1 4-15,0 1 2 0,-1-1 6 16,-2 4 3-16,-2-2 0 0,-3 2 1 0,1 1-2 15,-2 2 0-15,-1 0-2 0,0 4 2 16,-1-2-4-16,0 4-1 0,0 2 2 16,3-1 4-16,-1 4 2 0,1 3 3 0,2-1 5 15,0 1 3-15,1 0 4 0,0 2-2 16,3-4 0-16,0 1-2 0,3-2 1 0,-1-2-4 15,2-1-1-15,1-4-2 0,1-4-5 16,1-2 2-16,1-7-1 0,-1 0-1 16,-2-6-2-16,1-3 0 0,-4-2 3 0,-2-4-3 15,-1-2 2-15,-3-3-1 0,-3-2 0 16,-3-1 0-16,-1-1-1 0,-2 1 1 0,-1 5 2 15,2 0 4-15,-2 7 9 0,0 4 10 16,0 2 5-16,1 5 2 0,0 3 1 16,-1 3-6-16,2 0-8 0,0 5-7 0,1 2-3 15,0 4 3-15,0 4 2 0,2 2 5 16,1 3 7-16,0 3 4 0,1 4 0 0,2-1-3 15,0 3-5-15,3 4-3 0,-1-1-5 16,0 1-8-16,3 1 5 0,-1 1-4 0,2-2-2 16,1-1-5-16,-1-2-8 0,0-1-14 15,1-2-39-15,-1-1-45 0,0-5-78 0,1-2-168 16,1-6-136-16,-2-2-172 0,0-4-214 15,1-7-85-15,-1-2 9 0,-1-1 136 16,0 0 123-16,1-3 178 0</inkml:trace>
          <inkml:trace contextRef="#ctx0" brushRef="#br0" timeOffset="3724.213">5167-118 397 0,'12'-7'485'0,"-1"1"41"0,-3-1 52 16,-1 1-25-16,-1 3-63 0,-2 0-21 0,-3-1 7 15,-1 4 8-15,-1-3-12 0,-2 3-63 16,-2 1-95-16,-2 1-80 0,-1 2-60 0,-4-1-44 15,0 4-28-15,-2 1-23 0,-1 2-16 16,0 0-9-16,-1 3-5 0,-2 3 3 0,-2 0-2 16,1 3 0-16,0 1-3 0,0 1-1 15,-2-1-5-15,3 0-7 0,3-1-6 16,3-1-6-16,2-3-5 0,3-2-5 0,3-1-3 15,3-2 0-15,3-3-2 0,3-1 3 16,4-3-1-16,5-3 1 0,2-4-4 16,4-2-9-16,2-4-11 0,2-2-15 0,1-4-12 15,-1-2-11-15,-1-3-8 0,-2-3 1 0,-4-3 5 16,-1-3 10-16,-7-4 8 0,-2-2 11 15,-6-6 7-15,-2 3 7 0,-3-3 6 16,-3 1 5-16,-1 3 9 0,-2 2 4 0,-1 4 8 16,2 2 11-16,-2 5 5 0,0 1 9 0,1 4-1 15,2 3 2-15,1 5-6 0,1 2-8 16,2 3-9-16,0 3-10 0,3 4-5 15,1 4-1-15,0 3 1 0,2 5 0 0,3 8 4 16,1-1 2-16,4 9 0 0,1 0-1 16,1 5-2-16,4 2-2 0,-1 2-2 0,0 1-2 15,0 0-4-15,2 1-15 0,-2-2-27 16,-3-2-51-16,2-1-132 0,0-5-213 15,-3-5-269-15,-2-2-240 0,1-7-106 0,-1-5-24 16,2-3 94-16,2-6 194 0,1-5 258 16</inkml:trace>
        </inkml:traceGroup>
        <inkml:traceGroup>
          <inkml:annotationXML>
            <emma:emma xmlns:emma="http://www.w3.org/2003/04/emma" version="1.0">
              <emma:interpretation id="{1313E38E-8719-41F2-8A98-085D3AD2B2BA}" emma:medium="tactile" emma:mode="ink">
                <msink:context xmlns:msink="http://schemas.microsoft.com/ink/2010/main" type="inkWord" rotatedBoundingBox="9570,14153 10632,14111 10668,14985 9605,15027"/>
              </emma:interpretation>
              <emma:one-of disjunction-type="recognition" id="oneOf1">
                <emma:interpretation id="interp1" emma:lang="" emma:confidence="1">
                  <emma:literal/>
                </emma:interpretation>
              </emma:one-of>
            </emma:emma>
          </inkml:annotationXML>
          <inkml:trace contextRef="#ctx0" brushRef="#br0" timeOffset="4273.2443">6486-331 220 0,'-11'-18'431'0,"2"2"49"16,2 2 30-16,1 3-39 0,0 2-165 15,2 0-113-15,0 3-71 0,2 1-45 16,1 1-30-16,0 0-23 0,1 2-21 0,1 0-44 15,3 0-110-15,2-2-191 0,-1 4-102 16,3-3-50-16,1 0-21 0,2-1 24 16,1 0 96-16</inkml:trace>
          <inkml:trace contextRef="#ctx0" brushRef="#br0" timeOffset="4151.2373">6612-218 105 0,'3'-4'449'0,"-2"1"51"0,2 1 27 16,-2 2 18-16,2 2-172 0,0 1-150 16,0 4-81-16,-2 3-32 0,0 3-8 0,-1 3 0 15,0 2-2-15,0 0-8 0,0 2-11 16,0 1-13-16,0-1-18 0,0 1-17 0,0-3-11 15,0 0-8-15,0-2-14 0,0-4-26 16,0-1-29-16,0-3-30 0,-1-4-34 0,0-4-75 16,-2-6-109-16,-1-4-140 0,-2-3-71 15,-1-7-23-15,-1-2 6 0,-2-5 58 16</inkml:trace>
          <inkml:trace contextRef="#ctx0" brushRef="#br0" timeOffset="4533.2593">6824-601 280 0,'4'3'478'16,"0"-3"41"-16,-1 4 33 0,1 2 34 15,-1 4-114-15,1 3-20 0,1 6 18 0,4 3 35 16,-3 4 24-16,1 5-38 0,3 1-99 16,0 4-104-16,-1 3-79 0,2 0-70 15,0 5-55-15,-1 1-32 0,1 0-19 0,0 0-11 16,1-2-7-16,-1-1-7 0,0-6-7 15,0-2-21-15,-1-2-44 0,-1-6-73 16,0-5-138-16,0-6-151 0,1-3-105 0,0-9-153 16,-1-6-176-16,1-6-42 0,-1-6 76 15,0-5 119-15,-1-5 92 0,0-4 162 0</inkml:trace>
          <inkml:trace contextRef="#ctx0" brushRef="#br0" timeOffset="4981.2846">7206-328 343 0,'6'-3'462'0,"-2"0"43"15,3 6 29-15,0 3-68 0,1 5-97 16,0 5 22-16,2 5 49 0,1 4 54 0,1 4 45 15,-1 2 7-15,1 3-42 0,2 1-103 16,-1-1-99-16,0 3-80 0,1-1-57 0,0-1-37 16,0-2-21-16,-2-1-17 0,-1-3-11 15,-1-3-13-15,-1-2-7 0,-2-3-5 16,-1-3-9-16,-1-3-6 0,-1-5-5 0,-1-1 2 15,0-2-4-15,-2-2-3 0,-1-4-3 16,-1-1-5-16,-1-1-3 0,0-4-5 0,-1-3-7 16,-3-4-8-16,1-1-10 0,-3-7-12 15,-1-2-20-15,-2-3-19 0,0-8-27 0,-1-5-16 16,0-1-13-16,-1-3-10 0,2 1-1 15,0-1 2-15,3 3 13 0,1-1 8 0,0 4 12 16,3 0 14-16,1 3 14 0,2 2 16 16,1 3 15-16,1 3 11 0,2 1 9 15,1 4 5-15,2 3 3 0,1 1 0 0,1 6 1 16,3 4 0-16,1 5 3 0,3 2 4 15,2 8 10-15,2 4 9 0,2 4 4 0,-1 5 6 16,0 5 3-16,-5 0-2 0,-3 3-6 16,-6 0-7-16,-5-1-9 0,-5-1-1 15,-4 0-2-15,-5-5-4 0,-3 0-9 0,-4-4-20 16,-2-3-40-16,-1-3-128 0,-2-6-158 15,-1-4-111-15,1-3-168 0,-1-3-205 0,3-2-76 16,1-3 60-16,3-2 125 0,1 2 93 16,5-2 168-16</inkml:trace>
        </inkml:traceGroup>
        <inkml:traceGroup>
          <inkml:annotationXML>
            <emma:emma xmlns:emma="http://www.w3.org/2003/04/emma" version="1.0">
              <emma:interpretation id="{E19D39B8-AC15-478A-82BB-5FD3DF7B6040}" emma:medium="tactile" emma:mode="ink">
                <msink:context xmlns:msink="http://schemas.microsoft.com/ink/2010/main" type="inkWord" rotatedBoundingBox="11528,14036 13750,13947 13782,14750 11561,14839"/>
              </emma:interpretation>
              <emma:one-of disjunction-type="recognition" id="oneOf2">
                <emma:interpretation id="interp2" emma:lang="" emma:confidence="1">
                  <emma:literal/>
                </emma:interpretation>
              </emma:one-of>
            </emma:emma>
          </inkml:annotationXML>
          <inkml:trace contextRef="#ctx0" brushRef="#br0" timeOffset="5695.3257">8760-287 102 0,'7'-6'445'0,"-2"1"54"0,-2-1 31 16,-1-1 29-16,-4 1-146 0,1-1-110 15,-2 0-26-15,-2 1 27 0,-1 0 46 0,-1 1 37 16,-2 0 8-16,-1 0-15 0,-2 0-39 15,-2 2-61-15,-1 0-58 0,-2 0-52 0,2 3-38 16,-3 3-28-16,0 0-20 0,0 1-12 16,-1 4-11-16,-1 2-10 0,-1 3-8 15,0 1-7-15,1 4-6 0,0 1-7 0,3 1-6 16,1 2-3-16,3 1-3 0,2 0-4 15,2-1 0-15,4 2 1 0,1-1 4 0,4-2 0 16,1-1 1-16,3-2 1 0,0-2 5 16,2-2-4-16,2-4-2 0,2-4 1 0,2-3-7 15,2-6-10-15,2-4-13 0,1-6-12 16,1-4-13-16,0-7-18 0,-2-3-13 0,-3-7-7 15,-1-3-3-15,-4-7 7 0,-2-5 8 16,-4-2 14-16,0-4 18 0,-4 0 15 16,1 4 18-16,0 4 13 0,-2 6 19 0,2 7 14 15,-1 5 8-15,-1 7 8 0,2 2-2 16,0 6-8-16,-1 2-9 0,1 5-13 0,0 5-12 15,1 2-5-15,1 7 4 0,0 4 10 16,2 6-1-16,1 6 5 0,2 3 4 0,1 3 0 16,-1 2-5-16,3 2-9 0,0 2-3 15,2-2-5-15,2 2-4 0,-1 0-1 16,0 0-6-16,4 0-13 0,-1-2-24 0,0 3-40 15,1-5-71-15,4-1-134 0,0-2-156 16,2-5-109-16,0-4-194 0,0-5-161 0,2-4-35 16,-2-6 76-16,1-6 131 0,2-4 104 15,-2-4 209-15</inkml:trace>
          <inkml:trace contextRef="#ctx0" brushRef="#br0" timeOffset="6433.368">9230-437 4 0,'3'-2'351'0,"-1"2"56"0,-1-1 39 16,0 1 6-16,2-1-89 0,0-1-99 15,0 1-73-15,-1 0-45 0,1-1-32 0,-2 0-23 16,-1-2-13-16,2 1 1 0,-1-1 19 15,-1-1 33-15,0 3 49 0,0-1 59 0,-1-1 49 16,-1 2 34-16,2 0 14 0,-1-1-7 16,1 0-29-16,-3 2-42 0,2-2-54 15,-2 3-46-15,0 0-43 0,-1 0-32 0,0 0-27 16,-1 0-28-16,-1 0-11 0,-2 0-7 15,0 3-6-15,-1 1-3 0,0 1-1 0,1-1-1 16,-2 2 1-16,2 1 1 0,-1 3 3 16,0 2 9-16,0 1 10 0,0 1 11 15,1 2 11-15,-1 2 4 0,1 0 0 0,0 0-4 16,1 1-9-16,0 1-9 0,2-2-9 15,-1-1-6-15,3 0-1 0,1-1-4 0,-1-2-3 16,3 0 0-16,1-4-1 0,1-2 1 16,2 0-1-16,3-2-2 0,2-5-5 0,4-1-9 15,3-4-13-15,2-2-15 0,3-4-14 16,1-3-8-16,-2 0-2 0,1-1 6 0,-2-1 13 15,-1 2 12-15,-3 1 12 0,-1 2 9 16,-3 3 2-16,-1 3 4 0,-4 2 7 0,3 2 14 16,-4 2 12-16,1 3 16 0,-1 4 13 15,1 0 8-15,-1 2 2 0,-1 0-5 16,2-1-6-16,1 1-7 0,-2-2-7 0,3-2-4 15,2 1-3-15,0-3-6 0,3-4-3 16,4-2-8-16,1-6-6 0,2-3-5 16,2-3-10-16,0-6-7 0,-1-2-8 0,0-4-3 15,-3-3-4-15,-3-4-1 0,0-4 1 16,-4-5 2-16,-2-3 6 0,0-2 4 0,-2 3 6 15,-3 2 5-15,-2 4 10 0,1 7 9 16,-3 5 8-16,2 5 3 0,-2 6 1 0,0 2-1 16,0 6 2-16,0 6 3 0,0 6 6 15,0 10 13-15,1 3 16 0,0 7 18 16,3 6 13-16,1 3 3 0,3 1-5 0,1 3-10 15,4 0-16-15,-1 1-18 0,1 0-18 16,0-2-13-16,0 0-14 0,-2-3-23 0,0-3-29 16,-4-4-44-16,-1-4-55 0,-1-6-91 15,-1-4-214-15,-3-8-148 0,-2-4-234 0,-3-5-162 16,-2-7-56-16,-4-5 33 0,1-5 190 15,-4-3 150-15,0-7 250 0</inkml:trace>
          <inkml:trace contextRef="#ctx0" brushRef="#br0" timeOffset="6585.3767">9639-525 233 0,'1'-2'444'0,"2"-2"47"15,0 2 30-15,2-1-46 0,2 0-164 0,0 1-112 16,4 0-77-16,0-1-45 0,3 0-29 16,1 1-17-16,4 0-15 0,2-4-11 15,2 2-16-15,3 1-56 0,0-3-126 0,3 0-178 16,-1-1-93-16,1 1-45 0,-1 3-17 15,0-1 41-15</inkml:trace>
          <inkml:trace contextRef="#ctx0" brushRef="#br0" timeOffset="7168.41">10409-570 141 0,'3'1'446'0,"-1"1"48"0,0-1 28 15,-1-1 2-15,-1 1-174 0,2 1-133 16,-2-2-70-16,0 0-26 0,0 0 10 0,0 0 31 15,0 0 41-15,0 0 36 0,0 0 35 16,0 0 20-16,0 0 5 0,-2 0-11 0,2 0-24 16,-3 0-24-16,2 0-30 0,0 0-26 15,-2 0-26-15,0 0-26 0,-1 0-26 16,-1 0-21-16,-2 4-14 0,0-4-14 0,-3 6-9 15,-2-2-2-15,-2 0-3 0,-1 4-2 16,-2-1 3-16,-2 3-1 0,-1 0 0 0,-5 4-3 16,-1 1-2-16,0 0-4 0,-2 1-4 15,0 3-4-15,1 1-3 0,1-1-3 16,1 4-2-16,0-1-1 0,5 2-2 0,2 0 0 15,4-2-2-15,3-1-1 0,4-1-1 16,3 1 0-16,4-3-1 0,4 0-2 0,3-5 0 16,5 3 1-16,4-6 1 0,4-3-1 15,5-2 0-15,4-5-2 0,2-3-3 16,4-4-3-16,1-5-2 0,-1 0-3 0,1-2-1 15,-3-3 0-15,0-2 4 0,-4-1 1 16,-1-2 0-16,-4-2 1 0,-2-1 0 0,-2 0 0 16,-3 1-1-16,-1 2-1 0,-4 1 2 15,-2 3 6-15,-4 4 6 0,0 1 6 16,-2 3 5-16,-1 1 6 0,-2 4 0 0,1 0 2 15,-1 3-6-15,-1 1-7 0,0 1-6 16,-1 1-5-16,1 4-2 0,-2 1-5 0,1 5 6 16,1 1 0-16,0 5 2 0,0 4 0 15,3 2 0-15,-1 3-1 0,1 3-5 16,1 2-9-16,2 3-22 0,-2-3-39 0,1 5-73 15,1-1-181-15,1-3-193 0,1-2-240 16,0-4-228-16,3-4-94 0,2 0-2 0,2-7 146 16,0-4 174-16,1-4 236 0</inkml:trace>
        </inkml:traceGroup>
      </inkml:traceGroup>
    </inkml:traceGroup>
  </inkml:traceGroup>
</inkml:ink>
</file>

<file path=ppt/ink/ink16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12:38.427"/>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ED7C1D64-821E-4994-8DCE-0A0961655B38}" emma:medium="tactile" emma:mode="ink">
          <msink:context xmlns:msink="http://schemas.microsoft.com/ink/2010/main" type="inkDrawing" rotatedBoundingBox="12804,16482 20444,15823 20450,15896 12810,16555" semanticType="underline" shapeName="Other">
            <msink:sourceLink direction="with" ref="{BD3690F7-0637-48A5-8296-F13C47B84883}"/>
          </msink:context>
        </emma:interpretation>
      </emma:emma>
    </inkml:annotationXML>
    <inkml:trace contextRef="#ctx0" brushRef="#br0">409 561 234 0,'-24'9'427'16,"0"-3"36"-16,-2 0 16 0,0 2-50 16,-1-2-179-16,0 0-111 0,1 0-61 15,2 1-25-15,-1-1-7 0,3-1 1 0,-2 0 2 16,4 0 0-16,-1-1-3 0,3-1-3 15,0 1-12-15,3 0-10 0,3-2-6 0,2 2-2 16,2-2 0-16,1 1-5 0,3 0 5 16,3-3 3-16,1 1 6 0,2-1 2 0,4 1 3 15,5-1 4-15,4-1 2 0,6 0 0 16,8-2 1-16,6 0 2 0,9-3 5 15,10 2 7-15,9-3 13 0,9-3 15 0,12-1 26 16,12-2 42-16,11-1 37 0,16 0 42 16,11-2 38-16,13-2 15 0,12-1 0 0,11 0-28 15,12 0-36-15,13-1-50 0,11 2-52 16,10 0-32-16,10 0-25 0,9 0-21 15,12-3-13-15,13-1 0 0,3 2-2 0,1 1-6 16,-6-1-9-16,-2 1 3 0,-8-3 2 0,-6 1-8 16,-4 1-5-16,-7-1 2 0,-7 0-1 15,-10 2 0-15,-10 1 1 0,-13 0 1 0,-14 2 3 16,-9-1 0-16,-11 5 0 0,-14-2-1 15,-12 5 0-15,-14-3 4 0,-13 4 7 16,-10 2 10-16,-12-1 15 0,-9 2 12 0,-10 1 11 16,-9 2 4-16,-10 1-2 0,-7-1-5 15,-8 1-14-15,-6 1-11 0,-5 0-9 0,-3 0-6 16,-4 0 2-16,-3 0-1 0,-2 0 1 15,0 0 3-15,-1 0-4 0,-2 0-4 16,1 0-4-16,-1 0-4 0,1 0-3 0,-1 0-6 16,1 0 1-16,1 0-5 0,2 0-8 15,1 0-17-15,1 0-32 0,2 1-59 0,-2 1-132 16,1-2-141-16,1 0-107 0,-3 1-227 15,-4-1-142-15,-4 0-33 0,-7 0 83 0,-5-3 120 16,-6 1 104-16</inkml:trace>
  </inkml:traceGroup>
</inkml:ink>
</file>

<file path=ppt/ink/ink16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12:29.92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831DA8B4-D63B-44C1-A3FE-F2C89C0D2D5B}" emma:medium="tactile" emma:mode="ink">
          <msink:context xmlns:msink="http://schemas.microsoft.com/ink/2010/main" type="writingRegion" rotatedBoundingBox="9233,15129 13149,16369 12880,17218 8965,15979"/>
        </emma:interpretation>
      </emma:emma>
    </inkml:annotationXML>
    <inkml:traceGroup>
      <inkml:annotationXML>
        <emma:emma xmlns:emma="http://www.w3.org/2003/04/emma" version="1.0">
          <emma:interpretation id="{9BD2E712-7880-4AC7-B9A4-23BFB3B7756B}" emma:medium="tactile" emma:mode="ink">
            <msink:context xmlns:msink="http://schemas.microsoft.com/ink/2010/main" type="paragraph" rotatedBoundingBox="9233,15129 13149,16369 12880,17218 8965,15979" alignmentLevel="1"/>
          </emma:interpretation>
        </emma:emma>
      </inkml:annotationXML>
      <inkml:traceGroup>
        <inkml:annotationXML>
          <emma:emma xmlns:emma="http://www.w3.org/2003/04/emma" version="1.0">
            <emma:interpretation id="{0EE68A6F-F5A8-426A-B28B-85E56BD2BCA5}" emma:medium="tactile" emma:mode="ink">
              <msink:context xmlns:msink="http://schemas.microsoft.com/ink/2010/main" type="line" rotatedBoundingBox="9233,15129 13149,16369 12880,17218 8965,15979"/>
            </emma:interpretation>
          </emma:emma>
        </inkml:annotationXML>
        <inkml:traceGroup>
          <inkml:annotationXML>
            <emma:emma xmlns:emma="http://www.w3.org/2003/04/emma" version="1.0">
              <emma:interpretation id="{8B135DC0-80DB-4DE4-BBBC-C03B4F26B5FD}" emma:medium="tactile" emma:mode="ink">
                <msink:context xmlns:msink="http://schemas.microsoft.com/ink/2010/main" type="inkWord" rotatedBoundingBox="9233,15129 10894,15655 10625,16505 8965,15979"/>
              </emma:interpretation>
              <emma:one-of disjunction-type="recognition" id="oneOf0">
                <emma:interpretation id="interp0" emma:lang="" emma:confidence="1">
                  <emma:literal/>
                </emma:interpretation>
              </emma:one-of>
            </emma:emma>
          </inkml:annotationXML>
          <inkml:trace contextRef="#ctx0" brushRef="#br0">6050 528 238 0,'2'-7'375'0,"0"-3"42"0,2 2 34 16,0-2-98-16,1-2-94 0,2 2-68 15,-1-1-45-15,1 2-34 0,0 0-29 16,-1-1-23-16,1 4-15 0,0 2-13 0,-1-2-14 15,1 2-5-15,-2 2-4 0,2 1-3 16,-2 1-3-16,0 0 0 0,0 3 2 0,1 1-1 16,-2 2 3-16,1 1 3 0,-1 4 2 15,-1 2 1-15,1 3 3 0,0 4 1 16,-1 2 3-16,1 5-2 0,0 5 3 0,1 1 3 15,0 5 0-15,1 3 5 0,-1 3-2 16,2 4 2-16,0 2-3 0,1 2-4 0,0-1-3 16,1 1-6-16,0-1-2 0,-1-4-2 15,2-2-2-15,0-2 1 0,-1-4 2 16,2-3 2-16,-1-2 0 0,0-5 1 0,-1-3 0 15,2-3-2-15,-1-3-1 0,-1-4 1 16,1-3-2-16,1 0 2 0,1-4-2 0,2-3 2 16,3-2-2-16,2-6-1 0,3 0-1 15,5-4-4-15,5 0-1 0,4-4-2 16,4 2 0-16,4-1-4 0,5-2-1 0,6 2 1 15,4-1 2-15,6 0 1 0,2 0 1 16,3 0 0-16,2 3 3 0,-2-2 0 0,-1 2-1 16,-3 1-2-16,-4 0-1 0,-7 0-2 15,-6 1-3-15,-6 0-4 0,-6 1-3 16,-7 2 0-16,-5 0 0 0,-6-1-5 0,-5 0-2 15,-4 1-4-15,-8 1 1 0,-3-3 1 16,-6 0-3-16,-4 0 5 0,-5 1 10 0,-4-2 4 16,-2 0 3-16,-1-2 3 0,1 1 1 15,-1 0 1-15,-1 0-1 0,4-2 5 16,-1 3 4-16,5 1 3 0,2-2 4 0,3 3 3 15,0-1-5-15,4 1-3 0,3 3-6 16,2 0-3-16,2 0-3 0,5 3-2 0,1 1 1 16,4 1 2-16,2 2 0 0,4 1 0 15,0 3-1-15,2 0 3 0,1 3-3 16,-1 1 2-16,1 2 4 0,-1 0-3 0,-3 3 0 15,-2-1-1-15,-4 3 1 0,-3-1 1 16,-5 3-4-16,-4-1 2 0,-2 1-1 0,-6 0 2 16,-3-1-1-16,-2-1-3 0,-2 0-10 15,-3-5-12-15,1 2-14 0,0-4-14 16,0-3-16-16,0-2-50 0,3-5-112 0,0-1-164 15,2-4-80-15,4-2-38 0,4-3-9 16,4-2 38-16</inkml:trace>
        </inkml:traceGroup>
        <inkml:traceGroup>
          <inkml:annotationXML>
            <emma:emma xmlns:emma="http://www.w3.org/2003/04/emma" version="1.0">
              <emma:interpretation id="{F49D0A78-C8FA-4D09-B6CE-B5776D3B981A}" emma:medium="tactile" emma:mode="ink">
                <msink:context xmlns:msink="http://schemas.microsoft.com/ink/2010/main" type="inkWord" rotatedBoundingBox="12428,16406 13072,16610 12998,16845 12354,16641"/>
              </emma:interpretation>
              <emma:one-of disjunction-type="recognition" id="oneOf1">
                <emma:interpretation id="interp1" emma:lang="" emma:confidence="0">
                  <emma:literal>w</emma:literal>
                </emma:interpretation>
                <emma:interpretation id="interp2" emma:lang="" emma:confidence="0">
                  <emma:literal>m</emma:literal>
                </emma:interpretation>
                <emma:interpretation id="interp3" emma:lang="" emma:confidence="0">
                  <emma:literal>-</emma:literal>
                </emma:interpretation>
                <emma:interpretation id="interp4" emma:lang="" emma:confidence="0">
                  <emma:literal>W</emma:literal>
                </emma:interpretation>
                <emma:interpretation id="interp5" emma:lang="" emma:confidence="0">
                  <emma:literal>z</emma:literal>
                </emma:interpretation>
              </emma:one-of>
            </emma:emma>
          </inkml:annotationXML>
          <inkml:trace contextRef="#ctx0" brushRef="#br0" timeOffset="21076.2055">9268 1854 255 0,'1'0'299'0,"0"0"12"0,-1 0-28 16,0 0-47-16,0 0-43 0,0 0-36 15,0 0-26-15,2 0-14 0,-2 0-9 0,1-1-4 16,-1 1-3-16,0 0-3 0,0 0-6 15,0 0-6-15,1-2-8 0,-1 2-13 0,0-1-13 16,2 1-11-16,-2-1-8 0,1 0-9 16,1 1-4-16,-2-1-4 0,0-1-4 15,-2 2 1-15,1-1-3 0,1 1-1 0,-2 0-3 16,1 0-1-16,1 0 1 0,-3 1-3 15,2-1 0-15,0 2-2 0,-2-1 1 0,0 1-1 16,-1-1-1-16,1 2 0 0,-1-2 1 16,1 3 0-16,1-2 1 0,-1 1 3 15,0 0 0-15,-1 1 1 0,1-1 5 0,-1 0-1 16,0 0 0-16,3 1-1 0,-2-1 3 15,0-1-3-15,2 0-5 0,-1 1 0 16,2-2 1-16,0 0-3 0,0 2-1 0,3-1 1 16,0 1 2-16,2-1 2 0,4 2 1 15,2-2 9-15,1 2 4 0,4-2 4 0,2 2 0 16,4-2 0-16,2-1 0 0,3 0-5 15,5-1 5-15,1-1 7 0,5 0 18 16,2-1 31-16,4-2 36 0,2 0 29 0,0-1 22 16,0-2 6-16,-1 1-9 0,-5 1-25 15,-3 1-33-15,-7 0-29 0,-5-1-27 0,-6 4-14 16,-4-2-6-16,-4 2-1 0,-1-1-2 15,-4 2 0-15,-4 2 3 0,-2-1-3 0,-2 3-4 16,-1-2-5-16,0 3-3 0,-1-1-10 16,1 0-1-16,-1-1-1 0,1 1 1 15,1-2 0-15,0 2-1 0,1-1 4 0,1 0-7 16,0-3-9-16,0 0-15 0,0 2-28 15,0-1-40-15,0-1-42 0,-2 0-47 0,2 0-40 16,-1 0-25-16,1 0 1 0,-3 0 15 16,1 1 0-16,-1 1-27 0,-3-2-71 15,1 4-112-15,-3-4-54 0,1 2-20 0,-2-1 23 16,5 2 64-16</inkml:trace>
        </inkml:traceGroup>
      </inkml:traceGroup>
    </inkml:traceGroup>
  </inkml:traceGroup>
</inkml:ink>
</file>

<file path=ppt/ink/ink16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12:31.62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BD3690F7-0637-48A5-8296-F13C47B84883}" emma:medium="tactile" emma:mode="ink">
          <msink:context xmlns:msink="http://schemas.microsoft.com/ink/2010/main" type="writingRegion" rotatedBoundingBox="12255,15564 19772,14962 19854,15980 12337,16582">
            <msink:destinationLink direction="with" ref="{ED7C1D64-821E-4994-8DCE-0A0961655B38}"/>
          </msink:context>
        </emma:interpretation>
      </emma:emma>
    </inkml:annotationXML>
    <inkml:traceGroup>
      <inkml:annotationXML>
        <emma:emma xmlns:emma="http://www.w3.org/2003/04/emma" version="1.0">
          <emma:interpretation id="{524A4E33-7939-4C75-819D-B5B77BAFB34F}" emma:medium="tactile" emma:mode="ink">
            <msink:context xmlns:msink="http://schemas.microsoft.com/ink/2010/main" type="paragraph" rotatedBoundingBox="12255,15564 19772,14962 19854,15980 12337,16582" alignmentLevel="1"/>
          </emma:interpretation>
        </emma:emma>
      </inkml:annotationXML>
      <inkml:traceGroup>
        <inkml:annotationXML>
          <emma:emma xmlns:emma="http://www.w3.org/2003/04/emma" version="1.0">
            <emma:interpretation id="{2F26B6AB-CB40-4914-AC1D-114842882023}" emma:medium="tactile" emma:mode="ink">
              <msink:context xmlns:msink="http://schemas.microsoft.com/ink/2010/main" type="line" rotatedBoundingBox="12255,15564 19772,14962 19854,15980 12337,16582"/>
            </emma:interpretation>
          </emma:emma>
        </inkml:annotationXML>
        <inkml:traceGroup>
          <inkml:annotationXML>
            <emma:emma xmlns:emma="http://www.w3.org/2003/04/emma" version="1.0">
              <emma:interpretation id="{4CD7A910-ACA2-48C7-97B6-C42833752DDB}" emma:medium="tactile" emma:mode="ink">
                <msink:context xmlns:msink="http://schemas.microsoft.com/ink/2010/main" type="inkWord" rotatedBoundingBox="12268,15724 15313,15481 15370,16198 12326,16441"/>
              </emma:interpretation>
              <emma:one-of disjunction-type="recognition" id="oneOf0">
                <emma:interpretation id="interp0" emma:lang="" emma:confidence="1">
                  <emma:literal/>
                </emma:interpretation>
              </emma:one-of>
            </emma:emma>
          </inkml:annotationXML>
          <inkml:trace contextRef="#ctx0" brushRef="#br0">9138 1014 106 0,'-1'-4'370'16,"-1"2"48"-16,0-2 27 0,2 2-33 16,-2-2-106-16,1 4-88 0,1-2-63 0,-1 1-37 15,1-2-20-15,0 3-20 0,0-1-16 16,0 1-18-16,0 0-11 0,0 0-7 15,0 0-10-15,0 0-3 0,0 0-5 0,0 0 2 16,1 0 1-16,-1 0 2 0,0 0 0 16,0 1-1-16,0-1 3 0,0 2-1 0,0-1 0 15,0-1 0-15,0 1 0 0,-1 1 3 16,1-2-3-16,0 2 3 0,0 0 7 0,0 1 5 15,0 0 6-15,0 4 7 0,1-1 13 16,-1 0 7-16,1 3 3 0,1 0 2 16,-2-1 2-16,1 4 0 0,0-1-1 0,-1 1-8 15,2 0-1-15,-1 0-3 0,-1 0 1 16,2-2 4-16,-1 2 0 0,-1-2 5 0,1 1-2 15,-1-1-2-15,2 0-7 0,-1-1-10 16,0-2-13-16,1 2-11 0,1-3-4 0,-1 0-7 16,2 0-2-16,1 1-2 0,0-1 0 15,1-1 1-15,2 0-4 0,-1 0 2 0,2-1 1 16,0-1 1-16,0 0 1 0,1-2-1 15,1 2 3-15,-1-3 0 0,1-1-3 16,0-2 0-16,0-1 2 0,1-2 0 0,-1 0-1 16,0-3 3-16,1-1-1 0,-2-1-3 15,1-3-4-15,-1 1-1 0,-1-3-2 16,-1 0 0-16,-1 3 0 0,-1-1 0 0,-1 2 3 15,-1 2 1-15,-1 0-2 0,-1 2-1 16,-1 2 2-16,0 1 0 0,-1 1 2 0,0 2-3 16,0 2 3-16,-1 0-1 0,1 2 2 15,-3 3 7-15,2 1 3 0,-1 2 8 0,0 2 4 16,2 1 7-16,0 0-1 0,0 2-4 15,2-2-4-15,1 0-4 0,1 1-1 16,2-3-2-16,-1 1-5 0,4-1 2 0,-1-2 0 16,3 1-2-16,1-3-1 0,3 0-3 15,0-1 3-15,3-2-2 0,2 0-4 16,-1-4 1-16,1 0-3 0,0-2 0 0,-1-1 0 15,-1 0 0-15,-2-1 1 0,-2-2-1 16,-2 1 2-16,-1-2-1 0,-4-1-1 0,0 0-1 16,-3 0 3-16,-1 0-1 0,-2-1 1 15,-2 0 1-15,0 1 3 0,-3-2 1 0,-2 4-4 16,1-1 0-16,-2-2 0 0,0 4-4 15,-1-3-3-15,1 3-1 0,-2 0-1 16,3 0-6-16,-3 1-8 0,4 0-29 0,-2 0-57 16,3 2-81-16,-2 0-76 0,4 2-50 15,-1-4-38-15,1 4-55 0,0 0-88 0,2 0-76 16,0 2-9-16,1 0 10 0,3 0 24 15,3 0 71-15</inkml:trace>
          <inkml:trace contextRef="#ctx0" brushRef="#br0" timeOffset="603.0345">9934 1114 214 0,'3'10'455'0,"1"0"43"0,0-2 22 15,-1 0-13-15,1-2-205 0,0 0-127 16,2 1-70-16,1-1-35 0,1-2-16 0,3-1 0 15,0 1 7-15,3-4 2 0,1 0 0 16,3-4-5-16,1 1-5 0,0-3-14 16,-1 0-14-16,0-3-12 0,0 1-4 0,-3-2-2 15,-3-2-2-15,-1 1 0 0,-2-2-1 16,-2 0-1-16,-5-1 12 0,1 2 28 0,-3 0 32 15,-3 2 34-15,1 1 33 0,-4 2 36 16,-1 1 18-16,-2 3-8 0,-1 1-16 16,-2 4-13-16,-4 2-15 0,1 4-17 0,0 2-16 15,-1 3-4-15,1 3-2 0,-2 0-4 16,-1 1-9-16,2 5-7 0,2-3-3 0,2 1-5 15,3 0-10-15,4 0-10 0,1-1-11 16,2-1-8-16,4-2-10 0,0-3-9 16,5-1-5-16,3 0-3 0,2-3 1 15,3-3-3-15,6-1 1 0,2-4-3 0,4-4-4 16,-1-6-9-16,1-2-2 0,1-1-11 0,-2-2-8 15,-1-1-3-15,-2-2 0 0,-1 0 2 16,-3-1 0-16,-2 1 9 0,-2 1 7 16,-3 3 6-16,-1 1 4 0,-2 2 2 0,-3 2 4 15,0 2-1-15,-1 1 4 0,-2 1-1 16,-1 1 1-16,0 3 3 0,1 0 11 0,0 3 16 15,0 4 13-15,2 3 10 0,2 0 13 16,0 4 6-16,2 3-2 0,2 1-7 0,0 3-11 16,2 2-7-16,-1 0-10 0,2 1-11 15,-2 0-6-15,1-2-9 0,-1 0-1 0,0 1-6 16,-1-3-3-16,-1-4-8 0,-3 0-14 15,1-3-20-15,-4-3-31 0,2-4-57 16,-3-3-146-16,-2-7-150 0,0-5-94 0,-1-8-135 16,-4-5-176-16,-3-5-70 0,-4-4 80 15,-2-5 117-15,-3-3 89 0,0-2 145 16</inkml:trace>
          <inkml:trace contextRef="#ctx0" brushRef="#br0" timeOffset="736.042">10402 947 92 0,'-4'-13'429'0,"1"3"53"16,0 0 29-16,2 1 17 0,0 3-177 15,1 3-147-15,0-1-85 0,1 0-51 0,3 2-29 16,0 0-16-16,5 2-11 0,-3 2-10 15,5 0-37-15,2 0-81 0,-1 2-146 16,-1 1-136-16,0 0-73 0,2 1-32 0,0 0 13 16,2 1 67-16</inkml:trace>
          <inkml:trace contextRef="#ctx0" brushRef="#br0" timeOffset="2029.1161">10886 1040 180 0,'3'0'422'0,"0"0"43"0,-3 0 21 16,1-1-32-16,-1-1-163 0,0 2-115 16,1-2-68-16,-1 1-38 0,0-2-16 0,0 2-11 15,2 1-12-15,-1-3-6 0,-1 3-7 16,1-2-1-16,1 1-6 0,-2 1 0 0,1-2 4 15,1 1-1-15,-2 1 2 0,0 0 5 16,-2 0 13-16,1 0 15 0,-1 0 15 16,1 0 15-16,-2 0 13 0,-1 0 10 0,1-1 1 15,-2 1 0-15,1-1-7 0,-3 1-4 16,0 0-4-16,-1 0-8 0,0 0-5 15,-1 1-3-15,0-1 3 0,2 1-2 0,-1-1-1 16,1 1 0-16,-2 1-7 0,3 0-7 16,-3 2-14-16,1 0-8 0,0 1-10 0,1-1-2 15,1 3-2-15,0-1-2 0,-1 4 3 16,3-1 3-16,-2 2 7 0,2 0 11 15,1 2 14-15,0 1 14 0,1-1 7 0,2 2 8 16,1-2-1-16,0 1-11 0,4 2-13 16,-3-5-15-16,4 0-12 0,-1-1-11 0,-1 0-7 15,3-4-4-15,0 1-1 0,1-4-3 16,1 0-1-16,0-3-1 0,2-2-4 0,-1-2-4 15,1 0-6-15,-1-5-13 0,-1-1-14 16,-2 0-9-16,1-4-3 0,-2 2 0 16,-1-4 2-16,-1 4 12 0,1-1 11 0,-3 1 8 15,1 1 3-15,-2 4 5 0,1-1 1 16,-1 0-3-16,2 5 2 0,-3-1 0 0,3 2 1 15,-2 1-2-15,2 1 4 0,0 1 0 16,2 0 6-16,1 1 16 0,2 4 19 16,1 1 23-16,4 2 23 0,-1 1 23 0,2 3 19 15,0 1 7-15,1 4 4 0,0-1-5 16,-1 4-11-16,-1-1-15 0,0 3-15 0,-2-1-17 15,-3 2-16-15,0 0-13 0,-4 3-12 16,-1-2-8-16,-3 1-6 0,-3-1-6 0,-2-2-2 16,-3 0-8-16,-2-2 1 0,-1-2 1 15,-4-4-1-15,0-1-1 0,-2-6-1 0,-2-2 0 16,1-3-4-16,-1-7-10 0,0-2-7 15,1-5-9-15,3-4-5 0,1-4-4 16,3-1-1-16,3-2 1 0,4-1 5 0,-1 1 6 16,4 0 3-16,1 3 5 0,3 0 4 15,2 0 2-15,2 3 3 0,1 0 2 0,3 1 1 16,2 1 4-16,1 0-2 0,2 2 3 15,-1-1 0-15,0 0 0 0,2 0 1 16,-2 1-1-16,1-2-1 0,1 1-6 0,-2-1-10 16,-1-2-11-16,0-2-10 0,-1-2-7 15,1-1-2-15,-2-2 2 0,1-3 7 16,-2 1 7-16,0 1 10 0,-3 2 8 0,0 3 5 15,-1 2 7-15,-1 5 4 0,-4-1 5 16,1 6 1-16,-1 1 0 0,-1 2 3 0,0 4 5 16,-1 4 9-16,-2 3 9 0,0 4 14 15,1 6 10-15,-1 3 8 0,4 1 1 0,-1 2-5 16,2 2-7-16,1 1-10 0,0 1-5 15,2-1-2-15,-1 0-3 0,2-2-3 16,1-4-2-16,2 1-3 0,-2-4-3 0,2-2-7 16,-2-3-6-16,2-2-4 0,-1-3-8 15,2-4-6-15,0-5-9 0,2-3-18 0,-1-5-18 16,1-3-22-16,-1-3-22 0,-2-5-15 15,-2-1-9-15,0-3 3 0,-2-1 16 16,-2 2 20-16,0 1 22 0,-1 5 18 0,-1 3 14 16,2 5 12-16,1 5 15 0,-1 5 27 15,1 5 28-15,2 5 27 0,1 6 21 0,2 1 18 16,0 5 1-16,2 0-14 0,2 1-19 15,-1-1-19-15,3-1-15 0,-1-2-14 0,-2-3-11 16,1-1-7-16,0-5-7 0,0-3 0 16,1-5-5-16,0-4-4 0,3-6-3 0,-2-4-4 15,-1-4-3-15,2-3-7 0,-2-4-2 16,-1-5-3-16,-2-2 1 0,1-4 4 0,-4-2 2 15,-1 0 1-15,-2 1 4 0,-2 2 1 16,0 6 2-16,-1 4 0 0,-2 7-1 16,2 2-3-16,-2 5 0 0,1 3 2 0,1 6-1 15,-1 4 1-15,2 5 4 0,-1 7 1 16,1 6 2-16,2 1 0 0,-1 5 1 0,2 4-2 15,-1-3-2-15,1 4 2 0,-1 1-3 16,1-2-7-16,-1-2-9 0,1-1-19 0,-2-3-34 16,-1-4-54-16,0-2-81 0,-1-4-153 15,-1-6-123-15,-1-6-103 0,-2-5-155 0,-1-4-133 16,-1-6-16-16,-1-3 111 0,0-5 102 15,1 1 107-15</inkml:trace>
          <inkml:trace contextRef="#ctx0" brushRef="#br0" timeOffset="2171.1241">11823 1043 54 0,'2'-13'426'0,"1"3"60"0,1 0 35 0,0 2 23 0,2 2-130 0,-1 0-125 16,4 0-54-16,0 1 1 0,2-1 11 15,3 1 1-15,1 0-14 0,2-1-34 16,3-1-48-16,2 2-61 0,3 0-73 0,2-1-105 16,0-1-83-16,-1 1-137 0,-2-1-242 15,0-2-124-15,-5 3-39 0,-1 3 48 0,-3 0 51 16,-1 0 118-16</inkml:trace>
        </inkml:traceGroup>
        <inkml:traceGroup>
          <inkml:annotationXML>
            <emma:emma xmlns:emma="http://www.w3.org/2003/04/emma" version="1.0">
              <emma:interpretation id="{611CE624-654C-4ACB-91D0-2758F9AA2BFA}" emma:medium="tactile" emma:mode="ink">
                <msink:context xmlns:msink="http://schemas.microsoft.com/ink/2010/main" type="inkWord" rotatedBoundingBox="15880,15274 19772,14962 19854,15980 15962,16292"/>
              </emma:interpretation>
              <emma:one-of disjunction-type="recognition" id="oneOf1">
                <emma:interpretation id="interp1" emma:lang="" emma:confidence="1">
                  <emma:literal/>
                </emma:interpretation>
              </emma:one-of>
            </emma:emma>
          </inkml:annotationXML>
          <inkml:trace contextRef="#ctx0" brushRef="#br0" timeOffset="3334.1907">12767 889 174 0,'4'-3'386'0,"1"1"44"15,-3 0 29-15,1 0-60 0,0 1-114 0,-2 2-81 16,1 1-53-16,0 2-33 0,1 0-19 16,-2 2-11-16,4 3-9 0,-1 1 1 0,-2 2 13 15,3 1 30-15,-3 1 52 0,2 2 56 16,1-1 40-16,-4 2 26 0,2-3-2 15,-1 1-23-15,1 0-52 0,0-2-57 0,-2-2-49 16,1-1-44-16,0-2-27 0,1 0-17 16,1-3-8-16,0-2-5 0,5-3-1 0,0-3-3 15,4-2-2-15,-1-4-1 0,3-2-5 16,-1-2 1-16,0 0-2 0,-2-2 0 15,-1 1 0-15,-1 1 0 0,-2 3-1 0,-1 3-6 16,-2 1-1-16,1 1 0 0,-1 4-2 16,1 0 3-16,-1 2 5 0,1 2 9 0,1 3 10 15,0 0 12-15,1 2 10 0,0-2 4 16,2 1 3-16,1 0-4 0,0-2-4 15,2-1-9-15,1-1-7 0,3-3-6 0,1-3-3 16,1-3-4-16,0-1-1 0,0-6-3 0,1 0-1 16,-2-1 0-16,-3-1 0 0,0-3-3 15,-3 0-1-15,1 5 1 0,-4-1 3 0,-1 3-5 16,-1 2-4-16,-1 3-1 0,-1 2 6 15,1 7 25-15,2 4 33 0,2 9 34 16,3 6 27-16,3 7 23 0,0 4 13 0,2 6-10 16,1 3-23-16,-1 1-20 0,0 6-17 15,-2 0-16-15,-2-1-13 0,-1 0-12 0,-4-6-5 16,-2-3-12-16,-1-5-4 0,-1-7-3 15,-2-5-4-15,-3-5-1 0,0-6-5 16,-6-5-8-16,-1-8-8 0,-2-7-14 0,-4-7-19 16,-2-7-22-16,0-6-22 0,-3-4-21 15,0-7-20-15,1-5-17 0,0-4-11 0,3-2 2 16,3-1 15-16,3 2 20 0,4 3 23 15,5 2 26-15,5 4 24 0,3 2 15 0,4 6 7 16,5 1 5-16,4 7 7 0,1 4-1 16,3 3-2-16,0 4 4 0,2 2 4 0,-2 6-1 15,0 2 3-15,-1 4 5 0,-2 0 6 16,-1 6 0-16,-3 1 6 0,1 2 9 15,-5 2 8-15,-3 0 8 0,-4 3 5 0,-2-1 7 16,-6 3-1-16,-3 0-5 0,-4-1-7 16,-2 0-10-16,-5 0-8 0,-3-2-6 0,0 0-7 15,-4 0-7-15,-1-6-10 0,0 0-17 16,-1-2-27-16,-2-2-41 0,1-3-58 15,1-3-77-15,2 1-83 0,4-3-64 0,0 1-32 16,5-1 3-16,1-1 15 0,4-1 13 16,1 0-15-16,2 2-45 0,4 1-63 0,2 1-26 15,3 0 8-15,3 2 50 0,6 0 95 16</inkml:trace>
          <inkml:trace contextRef="#ctx0" brushRef="#br0" timeOffset="3917.2241">14138 875 70 0,'9'-2'430'15,"-1"-1"56"-15,-3-1 30 0,1 2 19 0,-1-2-161 16,1 1-150-16,-1-1-90 0,-1 0-48 15,1 0-19-15,-1 0-1 0,-1 1 8 16,-2-2 19-16,0 1 16 0,-1 0 23 0,-1 2 33 16,0 0 36-16,-2-2 25 0,-1 1 19 15,-1 1 15-15,0 1-4 0,-5 1-21 0,-1 2-32 16,-1 0-22-16,-3 4-23 0,-2 1-13 15,-2 3-4-15,0 2-6 0,-3 2-11 16,1 2-14-16,-1 2-17 0,2 0-19 0,0 1-21 16,1 0-14-16,4 1-9 0,0-2-10 15,4-2-7-15,4 1-3 0,1-2 0 0,6-2-4 16,5-3-2-16,4 0 1 0,6-4-2 15,7-5-5-15,6-5-15 0,3-3-21 16,7-6-27-16,0-3-32 0,-1-5-38 0,0-3-43 16,-4-2-50-16,-2-6-32 0,-5-1-2 0,-6-5 17 15,-4-3 29-15,-5-2 45 0,-7-2 62 16,-3-1 67-16,-4 1 52 0,-2 2 57 15,-2 5 65-15,-1 4 49 0,-3 6 31 0,-2 2 8 16,2 7-9-16,0 4-28 0,-1 4-45 16,2 1-40-16,-1 7-30 0,3 3-19 0,1 3-13 15,0 1-12-15,4 8-4 0,1 1-2 16,4 6 0-16,3 4 2 0,3 3 3 15,3 1 2-15,5 3-5 0,2 0-1 0,4 2-3 16,3 1-5-16,0-1-4 0,1 0-3 16,-1-1-7-16,-1-1-19 0,0-2-24 0,-2-2-46 15,0-2-94-15,-4-2-135 0,0-3-107 16,-3-4-59-16,0-1-97 0,-6-4-144 0,1-3-50 15,-2-3 58-15,1-3 75 0,0-3 55 16,1-3 109-16</inkml:trace>
          <inkml:trace contextRef="#ctx0" brushRef="#br0" timeOffset="4883.2792">14970 776 36 0,'6'-6'371'0,"-2"2"45"15,-1-2 24-15,-1-1-5 0,0 1-129 16,-2 0-115-16,0 0-69 0,-2 0-36 0,1 2-11 16,0 0-5-16,-2 0-8 0,0 2-9 15,0-4-6-15,1 5-6 0,-2-2-7 0,1 1-5 16,-1 1-4-16,-2 0-3 0,2-1-4 15,-1 1-1-15,-1 1-2 0,1-1-2 0,-1 0 0 16,1 1 3-16,-1-1 3 0,-1-1 3 16,2 2 3-16,-4 0 1 0,3 2 2 0,-1-1-3 15,-2 0-2-15,3 1-3 0,-3 2-4 16,1 1-1-16,0 0-1 0,0 1 2 15,-1 0 2-15,1 1 3 0,0 2 6 0,1-2 7 16,0 2 5-16,0 0 10 0,2-1 11 16,-1 1 13-16,2 1 13 0,0 0 14 0,0 1 16 15,0 0 10-15,2 1 2 0,0-1-7 16,0 0-9-16,1 0-14 0,1-1-18 15,0 3-18-15,0-3-12 0,0 1-9 0,1-4-8 16,1 2-13-16,-2-2-5 0,1-3-1 16,0 2-7-16,-1-4-3 0,2 0 2 0,-1 0 7 15,0-1-8-15,2 0 1 0,1 1 2 16,0-2-2-16,2 0-4 0,1-2 0 15,0 1 2-15,0 1-3 0,-1-1 0 0,3 1 0 16,-1-2-2-16,-1 1 0 0,1 1 1 0,0-3 0 16,-1 3 0-16,1-3 2 0,1 0 3 15,-1-1 2-15,0-3 0 0,0 1 0 0,2-2-3 16,0 0-2-16,-1-2-3 0,1 1-5 15,0-1-1-15,-1 0 0 0,-1 1 0 16,-1 2 5-16,-1 1 2 0,-1 0 2 0,-1 2 14 16,-1-2 26-16,-1 6 30 0,-1-3 26 15,0 0 23-15,-1 3 19 0,0-1 8 0,0 1-8 16,-1 0-21-16,1 0-20 0,0 0-20 15,-1 0-18-15,-1 1-19 0,2-1-15 16,0 2-10-16,0-1-6 0,2 2 3 0,-1 1 2 16,2 2 11-16,-1 0 12 0,3 1 8 15,-1 3 10-15,1 1 4 0,2 0 1 0,0 1-7 16,1 0-7-16,0 2-6 0,2-1-7 15,1-1-9-15,0 0-5 0,0-2-3 16,-1-1-4-16,-1-1-1 0,2-4-4 0,-1 0 1 16,0-4-3-16,-1-4-7 0,2-3-12 0,-1-4-18 15,1-6-21-15,0-3-22 0,-1-3-16 16,-2-5-11-16,0-5-4 0,-2-2 12 15,-2-6 13-15,0-3 16 0,-3-4 16 0,1-5 17 16,-2 1 12-16,-2 2 14 0,1 4 14 16,-1 7 20-16,0 8 17 0,-1 5 9 0,2 6 2 15,-1 3-5-15,1 8-7 0,1 4-7 16,1 6-7-16,2 8 0 0,1 5 2 15,3 6 5-15,3 5 0 0,1 5-5 0,2 1-7 16,2 5-7-16,1-1-6 0,1 2-4 16,1 1-3-16,0-1-1 0,-1-1-3 0,-2 0-1 15,-1-2-2-15,-3-3-6 0,-2-3-14 16,-2-2-19-16,-1-3-34 0,-4-5-53 15,-3-2-123-15,-3-5-148 0,-2-4-79 0,-3-3-70 16,-2-6-111-16,-4-2-110 0,-3-6 2 0,-3-1 87 16,0-3 56-16,1-2 74 0,1-3 133 15</inkml:trace>
          <inkml:trace contextRef="#ctx0" brushRef="#br0" timeOffset="5214.2982">15206 721 299 0,'-2'-13'422'0,"4"3"41"0,3-1 31 16,2 2-82-16,5 2-135 0,3 0-84 0,6-1-58 16,2 0-36-16,4 2-25 0,3 1-24 15,0 0-17-15,3 3-9 0,1 0-4 0,1 2-1 16,-1 0 5-16,-1 4 10 0,0 1 11 15,-1 2 15-15,-2 0 15 0,-2 2 29 16,-4 1 24-16,-2 0 10 0,-4 2 0 0,-1-2-6 16,-4 3-10-16,-2-2-27 0,-2 1-27 15,-4-2-21-15,1 2-19 0,-4-2-31 0,0 0-41 16,-2-2-42-16,-2 0-40 0,1-5-37 15,-3 0-22-15,0-3 3 0,-2-3 21 16,1-4 23-16,-2-3 16 0,-1-4-1 0,1-4-21 16,-1-1-42-16,-2-5-64 0,3-3-41 15,-1-2-4-15,1-1 36 0,1-2 58 0,2 2 89 16,2 1 101-16,-1 2 71 0,3 3 36 15,1 3 7-15,1 2-8 0,0 2-27 16,1 5-27-16,1 2-17 0,2 3-13 0,-2 2-11 16,1 1-14-16,1 3-30 0,-2 1-54 15,1 1-79-15,0 0-82 0,0 1-40 0,1 1-11 16,0-2 15-16</inkml:trace>
          <inkml:trace contextRef="#ctx0" brushRef="#br0" timeOffset="5859.3351">15904 442 111 0,'4'11'377'0,"-1"1"56"0,0 2 45 0,-1 2-7 15,1 3-137-15,0-1-84 0,0 2-59 16,1 2-37-16,0-1-21 0,-1 0 14 0,1 1 36 16,0-2 36-16,0-1 31 0,2 0 23 15,-1-3 7-15,1-2-27 0,0-2-42 0,0-2-41 16,-1-2-36-16,1-4-35 0,1-1-29 15,1-3-20-15,2-3-15 0,-2-4-13 0,2-2-6 16,-2-2-6-16,0-1-2 0,-1-4-2 16,-2 0-2-16,-2-1-2 0,0-1-1 0,-2 4-2 15,-2-1 0-15,0 0-1 0,-4 4 0 16,1 1-1-16,-1 1 0 0,-1 3 2 15,-1 1-2-15,-1 1-1 0,0 3 0 0,1-2 2 16,0 3-5-16,3 3-25 0,-1-3-61 16,2 1-89-16,3-1-79 0,0 1-62 0,3-1-41 15,2-1-14-15,3 0 8 0,2-3 24 0,1 2 18 16,3-2 4-16,-1 0 8 0,3 2 31 15,-1-1 93-15,0 2 114 0,0-1 105 16,-1 2 98-16,-1 2 70 0,-2-1 38 0,0 2-15 16,2 3-32-16,-2 0-32 0,1 1-14 15,-2 3 11-15,2 0 36 0,-1 2 75 0,2 2 69 16,-1-1 60-16,0 2 36 0,1-2 7 15,-1 3-28-15,-1-3-79 0,-1 0-68 16,-1-1-68-16,-2-1-55 0,-1-3-49 0,-2 0-33 16,0-2-21-16,-1-3-13 0,-2 0-8 15,1-1-7-15,-4-1-9 0,-1 1-20 0,-2-4-27 16,-2 1-28-16,0-2-36 0,-2-2-36 15,0-5-33-15,1-2-20 0,1-4-4 16,2-2 13-16,2-3 26 0,3 1 36 0,3 1 42 16,2 0 50-16,5 2 49 0,2 2 42 15,6 1 33-15,3 2 31 0,1 2 23 0,2 3 15 16,4 2 6-16,-1 5-7 0,1 2-1 15,-1 5-12-15,1 2-16 0,-2 1-22 16,-3 3-21-16,-2 1-19 0,-3 2-19 0,-3 2-16 16,-5 0-18-16,-3 3-33 0,-5 1-63 15,-3 1-142-15,-5 0-163 0,-2-1-119 0,-7 2-209 16,-1-3-166-16,-6 1-45 0,-3-2 86 15,-1-1 132-15,-2 0 105 0,1-2 209 0</inkml:trace>
        </inkml:traceGroup>
      </inkml:traceGroup>
    </inkml:traceGroup>
  </inkml:traceGroup>
</inkml:ink>
</file>

<file path=ppt/ink/ink16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15:37.84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17866AC-C7C7-4E30-A37F-6C4B0218B8C6}" emma:medium="tactile" emma:mode="ink">
          <msink:context xmlns:msink="http://schemas.microsoft.com/ink/2010/main" type="writingRegion" rotatedBoundingBox="9181,15834 19721,15109 19939,18273 9399,18998"/>
        </emma:interpretation>
      </emma:emma>
    </inkml:annotationXML>
    <inkml:traceGroup>
      <inkml:annotationXML>
        <emma:emma xmlns:emma="http://www.w3.org/2003/04/emma" version="1.0">
          <emma:interpretation id="{43DC1BC6-4A9C-45A1-B542-0B43168716EC}" emma:medium="tactile" emma:mode="ink">
            <msink:context xmlns:msink="http://schemas.microsoft.com/ink/2010/main" type="paragraph" rotatedBoundingBox="9181,15834 16702,15317 16778,16424 9257,16941" alignmentLevel="1"/>
          </emma:interpretation>
        </emma:emma>
      </inkml:annotationXML>
      <inkml:traceGroup>
        <inkml:annotationXML>
          <emma:emma xmlns:emma="http://www.w3.org/2003/04/emma" version="1.0">
            <emma:interpretation id="{260FF2C7-9547-40E6-811D-97197F81FEC8}" emma:medium="tactile" emma:mode="ink">
              <msink:context xmlns:msink="http://schemas.microsoft.com/ink/2010/main" type="line" rotatedBoundingBox="9181,15834 16702,15317 16778,16424 9257,16941">
                <msink:destinationLink direction="with" ref="{92C27FF4-706A-4AD1-A355-CAFCF4E56D4B}"/>
              </msink:context>
            </emma:interpretation>
          </emma:emma>
        </inkml:annotationXML>
        <inkml:traceGroup>
          <inkml:annotationXML>
            <emma:emma xmlns:emma="http://www.w3.org/2003/04/emma" version="1.0">
              <emma:interpretation id="{566BBCAA-7112-4041-B8A5-4BF73DCE7DDF}" emma:medium="tactile" emma:mode="ink">
                <msink:context xmlns:msink="http://schemas.microsoft.com/ink/2010/main" type="inkWord" rotatedBoundingBox="9181,15834 12355,15616 12422,16583 9248,16801"/>
              </emma:interpretation>
              <emma:one-of disjunction-type="recognition" id="oneOf0">
                <emma:interpretation id="interp0" emma:lang="" emma:confidence="1">
                  <emma:literal/>
                </emma:interpretation>
              </emma:one-of>
            </emma:emma>
          </inkml:annotationXML>
          <inkml:trace contextRef="#ctx0" brushRef="#br0">314 44 7 0,'-6'-10'369'0,"-1"0"54"15,1 3 39-15,-3 1 32 0,-2 0-140 16,2 2-107-16,-1 3-76 0,-2 1-48 0,-2 2-32 15,-1 3-25-15,-2 2-19 0,-2 7-9 16,0 2-4-16,-2 2 5 0,1 6 5 0,0 4 9 16,1 4 17-16,1 1 11 0,2 2 11 15,2 1 5-15,1 1-5 0,4 0-10 16,2-2-18-16,4 1-13 0,3-2-17 0,3-2-12 15,2 1-10-15,5-5-5 0,2-1-5 16,5-3-10-16,2-3-24 0,3-4-42 0,4-2-31 16,3-7-34-16,4-1-59 0,4-6-82 15,-2-6-116-15,1-4-85 0,-2-3-38 16,-1-7-4-16,-3-1 45 0,-4-5 77 0</inkml:trace>
          <inkml:trace contextRef="#ctx0" brushRef="#br0" timeOffset="312.0179">498 375 193 0,'3'-13'409'0,"-3"1"48"0,-3 6 29 0,0 2-39 15,-1 5-136-15,-1 3-101 0,-1 3-66 16,1 5-42-16,1 2-24 0,-1 2-17 0,3 1-10 15,2 2-1-15,1 0-2 0,5 2 5 16,0-1 8-16,3 1 0 0,3-1-1 0,2-2-7 16,2 0-2-16,2-4-4 0,1-2-8 15,2-3-6-15,-2-4-6 0,2-2 1 16,-2-6-4-16,-1-2-3 0,-1-4-2 0,-4-6 0 15,-3-1-5-15,-3-4-3 0,-3-1 2 16,-4-2 4-16,-4 1 14 0,-3 0 9 0,-3 1 31 16,-1 1 25-1,-2 4 14-15,-3 3 5 0,1 1-11 0,-3 0-6 0,2 4-29 16,-1 1-29-16,1 2-19 0,-1 1-13 0,4 2-11 15,0 1-10-15,2-1-27 0,2 2-51 16,2 0-56-16,1 0-46 0,4 0-27 0,0 0-25 16,2 2-19-16,2-1-5 0,3 1-12 15,2 1-69-15,3-2-98 0,1 0-41 16,0 1 9-16,2-4 38 0,2 0 58 0</inkml:trace>
          <inkml:trace contextRef="#ctx0" brushRef="#br0" timeOffset="928.0531">784 289 24 0,'3'6'298'0,"0"-1"46"16,-1-1 40-16,4 1-22 0,-2 0-76 0,1 2-45 15,1-1-24-15,1-2-27 0,1 1-25 16,2 2-21-16,-2-1-18 0,2-1-24 15,-4 0-12-15,3 1 3 0,-1-1 14 0,0 0 13 16,0-1 16-16,-1 1 15 0,0 0-1 16,-1 0-11-16,1 0-19 0,-1 0-21 0,-1-2-22 15,0 1-20-15,-1 2-20 0,-1 0-10 16,0-3-1-16,-1 2 0 0,0 0-4 15,-1 2-6-15,-1-1 5 0,-1-3-4 0,-1 2-7 16,1-1-1-16,0-1-2 0,-2-1 2 16,2-1-5-16,-2-2 1 0,0-3-1 0,0-2-4 15,1-1-3-15,-1-5-4 0,1-2 2 16,2-3-4-16,0-3-2 0,2-1 0 15,2-1-2-15,3 0 6 0,0 2 0 0,1 3 5 16,2 2 1-16,1 2 1 0,0 3 2 16,1 2-3-16,3 4-1 0,0 3 0 0,0 4 1 15,3 1 2-15,-1 4 2 0,1 0 5 16,0 4-3-16,-3-1 3 0,0 0-4 15,-3 2 2-15,-2-2-4 0,-3 0-2 0,-2-1 1 16,1 0-5-16,-4-1-2 0,0-1-1 16,-1-2-1-16,1-2 1 0,-2-1 1 0,1-3-6 15,-1-3-3-15,-1-1-5 0,1-5-3 16,0-4-8-16,0-3-4 0,0-3 5 15,2-3 6-15,1-1 3 0,0 1 4 0,2 1 4 16,2 3 2-16,0 1 2 0,1 3 1 16,2 3 3-16,2 5 1 0,3 3 4 0,2 5 4 15,1 4 2-15,2 4 7 0,2 2 4 16,0 6 3-16,0 2 0 0,-1 1-1 15,0 4 1-15,-3-3-3 0,-3 2-5 0,0 0-8 16,-3-2-35-16,-2 0-68 0,-1-4-64 16,1-3-50-16,-2-3-106 0,-1-3-169 0,-1-2-104 15,-1-5-8-15,-1-4 23 0,2-8 29 16,-2 0 94-16</inkml:trace>
          <inkml:trace contextRef="#ctx0" brushRef="#br0" timeOffset="1358.0777">1578 140 71 0,'2'-3'372'16,"1"3"46"-16,1 3 36 0,2 1 14 0,-1 4-145 15,5 3-92-15,1 4-56 0,3 2-37 16,1 1-28-16,1 3-22 0,2 1-4 0,0 4 13 16,3-1 22-16,-2 3 25 0,0 2 14 15,-1 0 11-15,0 1-5 0,0 0-17 16,-3 0-28-16,-3-2-28 0,-2 0-17 0,-2-3-20 15,-2-2-15-15,-2-3-13 0,-4-3-5 16,0-4 0-16,-3-2-7 0,-1-5 0 0,-4-4-5 16,-2-6-4-16,-2-6-7 0,-2-5-11 15,-1-4-19-15,-2-7-31 0,2-5-22 16,-1-6-18-16,-1-5-22 0,2-7-13 0,1-4 2 15,3 0 20-15,4-2 19 0,3 5 18 16,4 6 23-16,3 4 20 0,2 5 13 0,4 6 8 16,0 1 8-16,2 8 4 0,3 1 0 15,0 4 4-15,1 6 2 0,1 3 3 16,0 2 5-16,1 6 9 0,0 3 8 0,-1 5 6 15,1 2 4-15,1 4 5 0,-3 3 2 16,-3 3 2-16,-2 0 0 0,-3 5-2 0,-3-2-3 16,-3 3-10-16,-3-2-7 0,-4 1-11 15,-4-2-14-15,-1-1-33 0,-2-3-36 16,-4-3-30-16,-1-5-28 0,0-1-40 0,-1-6-74 15,0-7-113-15,0-4-112 0,-1-5-46 16,1-6-16-16,3-5 19 0,1-7 67 0</inkml:trace>
          <inkml:trace contextRef="#ctx0" brushRef="#br0" timeOffset="1582.0905">1865-298 218 0,'5'-4'344'0,"2"4"36"0,-1 4 34 16,-2 3-97-16,1 3-81 0,2 7-45 15,0 1-28-15,1 5-23 0,1 4-21 0,0 3-24 16,4 4-23-16,-1 1-18 0,3 4-18 16,0 3-10-16,3-1-13 0,-1 4-2 0,1-3-3 15,-1-1-3-15,1-2-7 0,-3-1-33 16,2-4-69-16,-5-3-138 0,-1-8-143 15,-1-2-76-15,-2-7-34 0,2-4 9 0,-3-7 57 16</inkml:trace>
          <inkml:trace contextRef="#ctx0" brushRef="#br0" timeOffset="1908.1091">2327 208 219 0,'7'4'376'0,"-2"-2"32"16,2 0 34-16,-1 1-65 0,2 0-118 0,0-1-69 15,2-2-39-15,1 0-21 0,1-2-26 16,2-2-26-16,3-2-19 0,0-2-17 15,4 0-14-15,-2-5-12 0,2-1-7 0,-2-1-3 16,0-1-5-16,-2-1-1 0,-5-1 0 16,-3-1 3-16,-4 1 0 0,-4 0 1 0,-1 2 5 15,-4 2 8-15,-1 2 6 0,-2 3 5 16,-3 2 4-16,-1 3 0 0,-2 2 0 15,-3 5-6-15,0 3-3 0,-1 4-1 0,1 4-3 16,-1 4-2-16,4 0-2 0,0 3-1 16,4 2-3-16,2 2-2 0,1 0-2 0,4-2 0 15,2 3 0-15,2-4-7 0,4-3-5 16,-1 1-16-16,4-4-16 0,2-6-27 0,2-3-72 15,2-5-131-15,2-4-156 0,1-5-73 16,0-6-29-16,0-3-1 0,-1-4 58 16</inkml:trace>
          <inkml:trace contextRef="#ctx0" brushRef="#br0" timeOffset="2070.1184">2707 57 5 0,'15'-8'370'0,"-2"6"50"15,1 2 39-15,1 2 33 0,3 5-125 16,0 1-113-16,3 4-73 0,1 2-47 0,1 0-32 16,0 1-30-16,2 1-26 0,-1 0-20 15,0 0-8-15,-2 1-5 0,0-1-5 16,2-1-5-16,-4-1 1 0,1-3-4 0,-3-1-6 15,0-3-24-15,-2-3-80 0,-2-2-136 16,-3-5-152-16,-1-3-78 0,-3-4-38 0,-1-6 0 16,-3-2 69-16</inkml:trace>
          <inkml:trace contextRef="#ctx0" brushRef="#br0" timeOffset="2240.1281">3118 33 266 0,'-14'-8'439'0,"2"-2"45"0,-1 4 25 16,1 5-56-16,-1 2-162 0,0 3-104 0,-1 5-64 16,0 2-29-16,-1 4-9 0,0 1-6 15,0 6-1-15,0 0 1 0,1 1-4 16,-1 3-11-16,2 0-14 0,1 1-15 0,0 0-15 15,2 0-14-15,0-1-28 0,1 0-30 16,2-2-47-16,-1-1-150 0,1-3-184 0,1-2-94 16,4-5-31-16,2-1-1 0,1-4 30 15,4-2 141-15</inkml:trace>
        </inkml:traceGroup>
        <inkml:traceGroup>
          <inkml:annotationXML>
            <emma:emma xmlns:emma="http://www.w3.org/2003/04/emma" version="1.0">
              <emma:interpretation id="{1695BC72-376F-4768-A986-A96F86FE5543}" emma:medium="tactile" emma:mode="ink">
                <msink:context xmlns:msink="http://schemas.microsoft.com/ink/2010/main" type="inkWord" rotatedBoundingBox="13778,15781 16720,15579 16778,16424 13836,16627"/>
              </emma:interpretation>
              <emma:one-of disjunction-type="recognition" id="oneOf1">
                <emma:interpretation id="interp1" emma:lang="" emma:confidence="1">
                  <emma:literal/>
                </emma:interpretation>
              </emma:one-of>
            </emma:emma>
          </inkml:annotationXML>
          <inkml:trace contextRef="#ctx0" brushRef="#br0" timeOffset="2966.1697">4878-68 150 0,'4'-11'438'0,"0"-1"45"0,-2-1 29 0,-2 1 11 16,-3 0-201-16,-1 1-128 0,-2 2-73 16,-1 1-43-16,-2 0-24 0,-1 3-15 15,-4-1-13-15,1 1-5 0,-4 1-5 0,1 3-3 16,-4 1-5-16,2 1-3 0,-2 3-1 15,1 1-2-15,-1 1-1 0,2 1-1 0,1 1 3 16,-1 1-1-16,3 0 0 0,-1 2 0 16,4 0-2-16,2 0 1 0,2 1-1 0,3-1 0 15,1-1 0-15,2-2-2 0,2 2 2 16,2-1-1-16,3-2 1 0,2 3 0 15,1-3 2-15,5 2 3 0,0-2-1 0,4-1 0 16,2 2 2-16,2 0-1 0,-1 2-2 16,2-2 0-16,0 3 0 0,0 1-1 0,2 2-1 15,-5 0 1-15,0 1-1 0,-2 1 3 16,-4 0 0-16,-4 0 2 0,-4 0 1 15,-3 0 0-15,-7 0 0 0,-1-1-2 0,-5 0-1 16,-3-3-2-16,-3 1-3 0,-2-3-9 16,-2-1-10-16,2-3-14 0,-1-5-39 0,-1-1-82 15,0-4-148-15,1-2-126 0,2-7-62 16,0 0-24-16,6-7 21 0,5-2 71 15</inkml:trace>
          <inkml:trace contextRef="#ctx0" brushRef="#br0" timeOffset="3318.1897">4881-80 7 0,'16'5'354'0,"1"2"51"16,-2 2 35-16,0 2 27 0,1 3-139 0,0 1-88 16,1 1-56-16,1-1-39 0,2 2-27 15,-3-4-23-15,1 1-24 0,0 0-25 16,-1-4-18-16,1-3-11 0,-2-1-8 0,1-3-6 15,-1-3 0-15,1-6-2 0,-1-4 0 16,-2-3-2-16,-2-2 1 0,-1-4 0 0,-2-1 0 16,-3 2 0-16,0-3 0 0,-2 5 1 15,-1 3 2-15,0 0 0 0,-2 6 2 16,0 1 2-16,-1 4 7 0,0 7 8 0,0 4 22 15,0 8 24-15,2 6 17 0,-1 5 12 16,2 8 13-16,1 2 6 0,1 3-12 0,2 3-19 16,0 0-15-16,0 1-16 0,1-3-21 15,-1-1-15-15,0-1-10 0,0-3-5 16,-2-3-1-16,0-3-2 0,-3-4-21 0,0-3-53 15,-4-7-42-15,0-1-65 0,-3-6-166 16,-3-4-174-16,1-5-76 0,0-3 1 0,3-5 18 16,2 0 50-16</inkml:trace>
          <inkml:trace contextRef="#ctx0" brushRef="#br0" timeOffset="3770.2157">5670-120 74 0,'0'-15'380'0,"-1"2"41"16,-2-1 25-16,-1 2 4 0,-2 0-163 15,-2 2-103-15,0 1-64 0,-2 1-32 0,-1-2-14 16,0 4-11-16,-1 1-12 0,-1 3-7 16,2 2-7-16,0 1-11 0,-1 2-6 0,1 4-6 15,-1 1-2-15,-1 2-5 0,4 4-2 16,-1-1 0-16,0 2 2 0,4 1-5 15,-1 1-1-15,4 0 0 0,2-1 0 0,1-1 0 16,1 0-1-16,4-1 5 0,1-2 2 16,2-1 4-16,2 2 1 0,1-2-1 0,3 0-1 15,1-1 3-15,1 2 0 0,2 0-1 16,0 2 0-16,0-2 2 0,-2 1-2 15,-2 3-4-15,-2-2 0 0,-2 1 2 0,-4-2-2 16,-2 2-2-16,-4-1 2 0,-4-1 1 16,-2 1-5-16,-4-1-4 0,-1-2-4 0,-2-1-3 15,-4-3-8-15,1-3-15 0,-2-2-34 16,0-4-69-16,0-2-120 0,2-4-146 15,0-6-72-15,4-3-28 0,1-2 12 0,6-7 60 16</inkml:trace>
          <inkml:trace contextRef="#ctx0" brushRef="#br0" timeOffset="3962.2265">5718-298 316 0,'15'-5'378'0,"-2"3"29"0,-1 4 26 0,-2 3-121 16,1 3-103-16,-2 4-52 0,1 5-25 15,1 3-15-15,-1 4-18 0,-1 2-17 16,1 0-15-16,1 3-15 0,1 2-17 0,-1 0-13 15,0 1-8-15,2 1-7 0,-4 1-11 16,2-5-13-16,-1 0-51 0,-2-4-90 0,0-2-153 16,-1-7-110-16,0-5-56 0,-3-5-17 15,2-6 36-15,-4-5 80 0</inkml:trace>
          <inkml:trace contextRef="#ctx0" brushRef="#br0" timeOffset="4110.2351">5893-83 176 0,'-8'-8'388'15,"1"2"35"-15,3 2 23 0,-2 0-58 0,3 0-144 16,3 0-98-16,0 3-61 0,4-1-34 15,3-1-19-15,2 1-12 0,3-1-11 0,3 1-23 16,4-1-51-16,1-2-82 0,2 3-136 16,0-4-90-16,1 3-47 0,0-1-9 15,1 1 37-15</inkml:trace>
          <inkml:trace contextRef="#ctx0" brushRef="#br0" timeOffset="4435.2536">6256-24 81 0,'3'16'304'0,"-1"-2"43"16,3-1 33-16,-1-1-41 0,1-2-78 15,1-2-47-15,2-1-28 0,2-4-30 0,-1-2-27 16,4-3-30-16,2-2-29 0,0-3-24 16,0-4-17-16,1-2-10 0,-2-2-7 0,-1-1-4 15,-4-2-2-15,-2 1 5 0,-3-3 9 16,-2 3 7-16,-4 0 4 0,-2 0 6 15,0 5 2-15,-6 0 1 0,1 5-7 0,-4 2-3 16,0 3-2-16,-3 4-2 0,0 3-3 16,1 4-5-16,0 2-4 0,0 3-4 0,2 2-3 15,2 1-2-15,3 2-3 0,1-2 1 16,3 3-2-16,3-1 1 0,1-1-1 15,2-1-1-15,2-1-1 0,3-1-5 0,0-4-6 16,4-1-8-16,2-2-13 0,0-4-44 16,4-6-70-16,-1-2-102 0,-1-6-129 0,1 0-85 15,-1-3-35-15,0-2 16 0,-1 0 57 16</inkml:trace>
          <inkml:trace contextRef="#ctx0" brushRef="#br0" timeOffset="4938.2825">6503-59 231 0,'13'-9'380'0,"-4"0"41"0,1 2 27 0,-2 0-73 16,-1 4-113-16,-1 0-74 0,1 3-43 0,-2 0-28 15,2 3-14-15,1 0-11 0,-1 3-7 16,0 1-11-16,0 1-8 0,0 0 1 15,0 2 15-15,1 2 5 0,-1-1 2 0,-2 2 14 16,1-1 10-16,-2-1 3 0,0 1-14 16,-3 0-10-16,1-2-10 0,-4 0-20 0,1-2-19 15,-2 0-14-15,-1-1-9 0,-1-1-6 16,-2 0-1-16,0-2-5 0,0-4-1 0,1 0-2 15,0-2-3-15,0-3-2 0,1-4-7 16,0-2 0-16,3-4-2 0,2-4-3 0,1-2-1 16,3 0 2-16,2-2 0 0,2 1 1 15,0 2 3-15,3 1 2 0,0 2 0 16,3 1-1-16,0 2 3 0,1 3 0 0,0 2-2 15,0 2 2-15,-1 3 1 0,1 0 1 16,-1 3 1-16,-1 2-1 0,1 0 3 0,0 3-2 16,-2 0 3-16,1 1-1 0,-2-2 2 15,-2 4 1-15,0-1-3 0,-3-2 0 16,1 1-5-16,-1-1-3 0,-2 0-8 0,0-1-13 15,-1 0-13-15,1-2-11 0,-1-1-2 16,1 0 0-16,1-1 7 0,2-2 9 0,1-3 12 16,2-1 12-16,0 1 9 0,-1 0 2 15,1-2 1-15,0 4 2 0,-1 0 5 16,1 2 13-16,-1 0 16 0,2 2 17 0,-1 3 12 15,2 0 8-15,-1 3 1 0,0 4-9 16,2-3-15-16,1 3-15 0,-1 2-12 0,0 1-7 16,0 0-1-16,-1 0-12 0,-1 2-13 15,-2-4-53-15,-1 1-58 0,1-2-42 16,-1 0-60-16,0-3-89 0,-2-2-147 0,1-4-87 15,-3-1-16-15,1-3 4 0,2-1 33 16,0-2 86-16</inkml:trace>
          <inkml:trace contextRef="#ctx0" brushRef="#br0" timeOffset="5221.2986">7382-329 141 0,'0'-13'444'16,"-1"2"49"-16,-2 0 26 0,0 3 20 0,-1 2-206 15,0 0-133-15,0 3-76 0,1 2-43 16,-2 1-28-16,2 1-5 0,-1 0 5 0,2 5 20 15,1 4 24-15,4 2 35 0,2 3 34 16,2 2 20-16,6 3 35 0,0 2 4 0,4 2-8 16,2 2-25-16,0 5-25 0,1-2-29 15,-3 3-47-15,0 0-33 0,-5 3-23 0,-1-3-14 16,-4-1-8-16,-4 0-8 0,-6-3-6 15,-2-5-6-15,-6-1-6 0,-4-3-61 0,-3-5-91 16,-6-4-81-16,0 0-50 0,-1-8-61 16,-3-2-126-16,-1-6-138 0,1 0-14 15,0 2 28-15,3-3 23 0,3 2 48 0,3 1 124 16</inkml:trace>
        </inkml:traceGroup>
      </inkml:traceGroup>
    </inkml:traceGroup>
    <inkml:traceGroup>
      <inkml:annotationXML>
        <emma:emma xmlns:emma="http://www.w3.org/2003/04/emma" version="1.0">
          <emma:interpretation id="{D5D17D9A-6B71-4FA8-92F1-2BA7B1256EBB}" emma:medium="tactile" emma:mode="ink">
            <msink:context xmlns:msink="http://schemas.microsoft.com/ink/2010/main" type="paragraph" rotatedBoundingBox="14555,16620 19919,16641 19911,18476 14547,18455" alignmentLevel="2"/>
          </emma:interpretation>
        </emma:emma>
      </inkml:annotationXML>
      <inkml:traceGroup>
        <inkml:annotationXML>
          <emma:emma xmlns:emma="http://www.w3.org/2003/04/emma" version="1.0">
            <emma:interpretation id="{85CE3B60-9843-4897-A8E4-BB9E9E4618DD}" emma:medium="tactile" emma:mode="ink">
              <msink:context xmlns:msink="http://schemas.microsoft.com/ink/2010/main" type="line" rotatedBoundingBox="14555,16620 19809,16640 19806,17358 14552,17337"/>
            </emma:interpretation>
          </emma:emma>
        </inkml:annotationXML>
        <inkml:traceGroup>
          <inkml:annotationXML>
            <emma:emma xmlns:emma="http://www.w3.org/2003/04/emma" version="1.0">
              <emma:interpretation id="{21B2EF33-4CDB-4750-AFB3-F0B1B636E76B}" emma:medium="tactile" emma:mode="ink">
                <msink:context xmlns:msink="http://schemas.microsoft.com/ink/2010/main" type="inkWord" rotatedBoundingBox="14555,16629 15609,16634 15607,17103 14553,17099"/>
              </emma:interpretation>
            </emma:emma>
          </inkml:annotationXML>
          <inkml:trace contextRef="#ctx0" brushRef="#br0" timeOffset="6120.3501">5388 656 221 0,'-14'-6'411'0,"2"2"37"0,2-4 24 0,2 3-58 16,3 1-162-16,-1 2-100 0,5 0-56 15,2 2-22-15,6 3-10 0,4 2-3 16,3 2-2-16,5 5 2 0,3 2-2 0,3 2-5 15,2 2-7-15,4 5-1 0,2 0 5 0,2 3 1 16,2 3-3-16,2 1-6 0,-1 1-3 16,2 1-8-16,-1 1-12 0,-1-1-7 15,-1-4-6-15,-1-2 0 0,0-3-4 0,-2-6 1 16,-1-3 4-16,0-6 0 0,0-5 2 0,0-4-1 15,2-4-2-15,-2-6-1 0,-2-1-3 16,0-3 0-16,-2 1-2 0,-3-3-1 16,-3 1 0-16,-4 1 0 0,1 0-2 0,-4 3-1 15,-4-2 2-15,1 1 0 0,-4 1 1 16,0 0 1-16,-4 2 0 0,1 0 1 0,-2 1 1 15,-3-1-1-15,-1 1 3 0,0-1-3 16,-1 1 3-16,-2 2-1 0,0 0-1 16,3 0-1-16,-1 2-2 0,0 2 0 0,1-1-1 15,0 2 0-15,0 1 1 0,0 4-1 16,0 1 0-16,2 3 2 0,0 4 3 0,0 3 5 15,0 5 1-15,-1 0 6 0,-1 1 3 16,-1 4 1-16,-2 0 1 0,0-1-3 16,-2-1 0-16,1-3-3 0,-2 2-3 15,1-4-5-15,-1-2-4 0,-2-1-12 0,0-3-32 16,-3-2-31-16,0-3-40 0,-2-2-105 0,-2-3-209 15,0-1-102-15,-1-1-30 0,-1 0-2 16,1-2 24-16,2 2 97 0</inkml:trace>
        </inkml:traceGroup>
        <inkml:traceGroup>
          <inkml:annotationXML>
            <emma:emma xmlns:emma="http://www.w3.org/2003/04/emma" version="1.0">
              <emma:interpretation id="{F82CB080-09AA-42F2-8F3D-E1CF95922A34}" emma:medium="tactile" emma:mode="ink">
                <msink:context xmlns:msink="http://schemas.microsoft.com/ink/2010/main" type="inkWord" rotatedBoundingBox="16264,16626 19809,16640 19806,17358 16261,17344">
                  <msink:destinationLink direction="with" ref="{0723F4BB-D046-4241-B2C5-134B0A35C1D4}"/>
                </msink:context>
              </emma:interpretation>
              <emma:one-of disjunction-type="recognition" id="oneOf2">
                <emma:interpretation id="interp2" emma:lang="" emma:confidence="1">
                  <emma:literal/>
                </emma:interpretation>
              </emma:one-of>
            </emma:emma>
          </inkml:annotationXML>
          <inkml:trace contextRef="#ctx0" brushRef="#br0" timeOffset="7220.413">7778 1235 355 0,'-5'0'434'0,"2"0"29"16,2 0 21-16,1 0-112 0,2 0-129 0,2-1-85 15,5-1-46-15,2-2-24 0,1 0-17 16,3-2-18-16,2-3-17 0,2 0-14 0,0-3-8 15,0-1-3-15,1-2-4 0,-2 0-4 16,-2-1 1-16,-4 0 3 0,-1 0 3 16,-1 1 9-16,-6 1 11 0,0 1 36 0,-2-1 53 15,-4 2 48-15,0 5 31 0,-4-1 12 16,-2 4 0-16,-2 0-27 0,-1 4-51 0,-3 2-49 15,1 6-32-15,-2 0-21 0,-1 5-11 16,3 3-7-16,0 3-1 0,1 3-4 16,4 3 0-16,1 0-3 0,1-2-1 0,5 3 0 15,2-3 1-15,2 0-1 0,4-2-9 16,1-1-19-16,5-3-43 0,2-2-67 0,4-3-61 15,2-5-52-15,3-3-99 0,1-4-163 16,1-3-93-16,0-1-8 0,2-2 23 16,1-4 31-16,-2 1 97 0</inkml:trace>
          <inkml:trace contextRef="#ctx0" brushRef="#br0" timeOffset="7539.4312">8422 978 102 0,'-4'-9'374'0,"-3"1"40"0,-1-1 26 0,-1 2-16 15,0-1-130-15,-1 3-88 0,0 0-55 16,-1 1-29-16,2 3-18 0,1 0-19 0,-2 2-22 16,3 0-17-16,-1 3-15 0,2 2-8 15,2 3-2-15,-1 2-2 0,1 3 1 16,2 2 2-16,2 1 13 0,4 5 18 0,0 0 13 15,2 2 36-15,1 2 29 0,1-1 21 16,0 1 15-16,1-2 5 0,-3-2-1 0,1-2-27 16,-1 1-27-16,-2-5-18 0,-3-3-17 15,1 0-21-15,-5-4-13 0,-1-1-9 0,-2-2-6 16,-3-2-27-16,-2-2-61 0,-2-2-64 15,1-3-70-15,-2-2-48 0,2-3-39 16,2 0-59-16,1-2-83 0,2-3-113 0,3 1-26 16,2-4-3-16,4 4 12 0,2 0 63 15</inkml:trace>
          <inkml:trace contextRef="#ctx0" brushRef="#br0" timeOffset="8262.4725">8657 1129 253 0,'0'5'407'0,"1"-1"33"15,1-2 25-15,0 0-73 0,3-2-129 0,3 0-87 16,0-3-52-16,3-2-30 0,1 0-21 15,4-2-26-15,-1-1-16 0,3-2-13 16,-2 0-8-16,1-1-3 0,-1-1 0 0,-1-2-3 16,-2 0 0-16,-2-2 4 0,-5-1 4 15,-1 3 2-15,-4-1 4 0,-1 0 5 0,-3 2 13 16,-2 2 18-16,-1 1 28 0,-2 4 23 0,-2 0 16 15,-1 3 16-15,-1 2 19 0,-2 3 25 16,0 3 17-16,-1 3 18 0,2 3 11 16,-1 2 2-16,0 1-9 0,2 3-31 0,1 3-38 15,0 0-40-15,2 2-25 0,3 1-23 16,0 0-21-16,3 2-16 0,2-1-11 0,4-2-4 15,-1 0-3-15,5-3-6 0,2 0-14 16,3-2-34-16,3-4-88 0,2-3-135 16,6-4-93-16,2-3-128 0,1-3-191 0,3-4-110 15,1-5 12-15,2 3 94 0,1-4 70 16,-2-3 120-16</inkml:trace>
          <inkml:trace contextRef="#ctx0" brushRef="#br0" timeOffset="6891.3942">7053 851 105 0,'3'-2'448'0,"-1"2"49"0,-2 1 33 0,2 3 25 16,1 3-147-16,0 5-93 0,2 2-19 0,2 5 60 15,1 3 62-15,1 2 47 0,2 4 4 16,-2 1-39-16,2 3-59 0,0-1-97 16,2 0-90-16,-2 1-67 0,1-1-44 15,-2 1-28-15,-1-5-18 0,0 1-10 0,-4-6-3 16,-1-1-5-16,0-7-3 0,-1 0 0 0,-3-5 0 15,0-3 0-15,-4-5-2 0,-1-4-1 16,-5-7-2-16,-4-4-3 0,-2-10-4 16,-2-7-8-16,-1-6-9 0,-2-6-3 0,2-3-2 15,1 0-4-15,4-2 2 0,3 3 6 16,5 3 4-16,4 1 5 0,3 6 2 15,3 4 5-15,4 2 1 0,2 5 3 0,2 4 0 16,4 3 1-16,1 3 2 0,4 4-2 0,0 6 1 16,2 1-1-16,-1 6 0 0,0 3 0 15,0 6 2-15,-3 2-1 0,-2 6 0 0,-5 2-1 16,-3 3 3-16,-7 4-1 0,-7 0-2 15,-2 3 1-15,-5-1 1 0,-4 3 1 16,1 1-2-16,-1-2 1 0,-1 1 0 0,1-1 0 16,2-6 1-16,2-3 1 0,2-4-1 15,3-4 4-15,3-4 1 0,3-3 0 16,1-3 2-16,4-4 1 0,7-2-1 0,4-2 0 15,4-3-3-15,6-1 0 0,2-2-4 16,4 3-1-16,0 0 0 0,2 3-2 0,0 2-1 16,2 2-2-16,0 3-9 0,0 1-23 15,-2 4-43-15,0-4-79 0,-3 5-124 16,-1-1-114-16,-2-1-63 0,-2 0-69 0,-1-2-117 15,-5-1-95-15,-1-3 28 0,-2-1 65 16,-2-2 49-16,-2-2 76 0</inkml:trace>
          <inkml:trace contextRef="#ctx0" brushRef="#br0" timeOffset="8653.4949">9236 962 42 0,'3'-13'420'16,"-5"5"60"-16,0-1 34 0,-3 3 19 0,0 1-141 15,-3 1-148-15,-2 4-81 0,-1 1-31 16,-1 3 0-16,-2 3 16 0,-1 3 20 16,-2 0 16-16,1 4 2 0,1 1-16 0,-1 1-26 15,1 2-35-15,2-1-31 0,-1 2-28 16,1 0-21-16,4-2-11 0,2-1-5 0,1 0-6 15,2-2-3-15,3-1-4 0,4-5-7 16,2 0-9-16,2-6-9 0,5-2-10 16,2-2-8-16,3-4-4 0,2-3 0 0,0-3 4 15,1 0 6-15,-3-2 10 0,0 2 11 16,-3 1 4-16,-2 0 7 0,-2 0 5 0,-2 3 4 15,-1 2 10-15,-3 1 19 0,0 0 28 16,-3 2 28-16,1 2 26 0,-4 2 21 0,1 2 7 16,-2 2-9-16,1 2-15 0,-4 2-18 15,2 2-22-15,1 1-18 0,0 1-11 0,1-1-9 16,2 4-13-16,0-2-9 0,2-1-4 15,1-1-3-15,1 1-10 0,3-2-14 16,0-1-29-16,1-2-79 0,1-2-105 0,0-5-77 16,2-1-61-16,2-5-78 0,-2-3-106 15,-2-5-91-15,-1-1 15 0,-1-3 28 0,-1-2 37 16,-1 1 79-16</inkml:trace>
          <inkml:trace contextRef="#ctx0" brushRef="#br0" timeOffset="8910.5097">9351 1000 315 0,'6'-13'418'0,"1"0"43"16,0 2 30-16,0 3-97 0,2-1-125 15,1 2-85-15,4 0-54 0,1 1-33 0,1 2-22 16,1 2-11-16,-1 0-1 0,1 4 16 15,1 1 39-15,-2 3 39 0,-1 1 43 16,0 4 42-16,0 1 22 0,-2 1 0 0,-2 2-26 16,-2 0-33-16,0 0-43 0,-2 1-47 15,-3-1-41-15,0 0-24 0,-3 0-18 0,-1-1-8 16,-1-3-8-16,-3 0-2 0,0-2 1 15,-5-3-4-15,2-2-6 0,-1-1-6 16,1-3-15-16,0-3-16 0,1-4-27 16,0 0-44-16,3-3-58 0,3-2-71 0,3-2-50 15,3-1-27-15,2-2-13 0,4-1-26 0,2 2-44 16,1 1-74-16,2 0-51 0,-1 0-21 15,1 2 8-15,0 3 51 0,0-2 96 16</inkml:trace>
          <inkml:trace contextRef="#ctx0" brushRef="#br0" timeOffset="9397.5375">9837 859 23 0,'-2'-2'396'0,"1"1"54"0,-2 1 32 15,-1 0 26-15,-1 1-134 0,-1 2-129 16,-1 1-79-16,2 2-43 0,-2 1-23 0,0 0-20 16,2 3-17-16,-1 2-16 0,3-2-8 15,3 0-10-15,2 0-8 0,0 0-3 0,4-1-3 16,1-2-2-16,2-1-6 0,4-2-2 15,3-5-10-15,2-4-8 0,4-5-11 0,3-1-9 16,0-5-6-16,-2-3-1 0,0-3 6 16,-1 0 5-16,-2-5 9 0,-2-1 9 0,-1 1 6 15,-1-2 5-15,-3 3 3 0,0 4 5 16,-2 0 12-16,-3 6 14 0,-1 1 21 0,0 5 54 15,-2 2 101-15,1 6 93 0,-1 4 76 16,2 5 48-16,0 2 21 0,-1 5-31 16,0 4-87-16,0 1-88 0,-2 2-77 0,0 3-60 15,0 0-39-15,-1 2-23 0,1-1-14 16,-1 1-10-16,-2-3-8 0,1 3-5 15,-1-4-5-15,-1-3-3 0,-1 1-4 0,-1-5-9 16,1-2-12-16,-2 0-10 0,2-6-13 16,-1-4-18-16,1-1-11 0,-2-4-3 0,2-4 4 15,1-2 6-15,3-4 13 0,2 0 20 16,3-1 12-16,5-1 14 0,1-2 6 0,2 3 4 15,5-2-2-15,2 2 5 0,3 3-1 16,2 3-1-16,1 0-1 0,2 3 2 0,1 3 1 16,-2 3 0-16,-4 4-3 0,-1 1-1 15,-3 5 1-15,-3 2 1 0,-2 2-2 0,-5 3-18 16,-6 2-96-16,-5 1-146 0,-5 3-109 15,-6 0-227-15,-4 2-196 0,-3-3-86 16,-5 1 41-16,-2-3 118 0,-1 0 93 0,-2-3 218 16</inkml:trace>
        </inkml:traceGroup>
      </inkml:traceGroup>
      <inkml:traceGroup>
        <inkml:annotationXML>
          <emma:emma xmlns:emma="http://www.w3.org/2003/04/emma" version="1.0">
            <emma:interpretation id="{7F7B12BF-06DA-4AF5-9B10-2C773AA9B94A}" emma:medium="tactile" emma:mode="ink">
              <msink:context xmlns:msink="http://schemas.microsoft.com/ink/2010/main" type="line" rotatedBoundingBox="16978,17709 19849,17366 19940,18132 17069,18475">
                <msink:destinationLink direction="with" ref="{3A71ED01-3BBB-4189-9B43-C655781810AE}"/>
              </msink:context>
            </emma:interpretation>
          </emma:emma>
        </inkml:annotationXML>
        <inkml:traceGroup>
          <inkml:annotationXML>
            <emma:emma xmlns:emma="http://www.w3.org/2003/04/emma" version="1.0">
              <emma:interpretation id="{05BB92CD-3B98-4432-B1F2-91794A642453}" emma:medium="tactile" emma:mode="ink">
                <msink:context xmlns:msink="http://schemas.microsoft.com/ink/2010/main" type="inkWord" rotatedBoundingBox="16978,17709 19849,17366 19940,18132 17069,18475"/>
              </emma:interpretation>
              <emma:one-of disjunction-type="recognition" id="oneOf3">
                <emma:interpretation id="interp3" emma:lang="" emma:confidence="1">
                  <emma:literal/>
                </emma:interpretation>
              </emma:one-of>
            </emma:emma>
          </inkml:annotationXML>
          <inkml:trace contextRef="#ctx0" brushRef="#br0" timeOffset="10913.6242">8623 1815 239 0,'5'-1'401'0,"-1"-3"34"0,0 2 25 15,-1-2-71-15,-2 1-123 0,1 0-83 0,-2 3-51 16,0-3-26-16,0 0-19 0,0 1-20 0,0-1-18 16,0 2-13-16,-2-1-9 0,1 0-8 15,0 2-6-15,-1-1-3 0,1 1-3 0,1 0 1 16,-3 0 2-16,0 1 0 0,1-1 4 15,-2 3-1-15,-3-1-1 0,0 2 4 0,-3 0 11 16,-2 2 14-16,-1 1 18 0,-2 3 27 16,-1 0 21-16,-1 2 13 0,-2 0 4 0,1 1-4 15,-1-1-14-15,1 2-21 0,0-1-22 0,2 3-17 16,1-4-16-16,2 2-12 0,4-2-6 15,2 1-4-15,3-3-2 0,4 0 0 16,2-4-5-16,4-1-1 0,3-3-5 0,7-2-3 16,1-1-5-16,3-1-2 0,2-2-3 0,1-1 0 15,2 1 3-15,-3 1-2 0,0 3 4 16,-3 0 1-16,-1 2 5 0,-2 2-1 0,-2 2 2 15,-1-1 1-15,-4 4 2 0,1-3 0 16,-3 1 3-16,-2-1 3 0,-1 0-1 0,-1 0 4 16,0-2 1-16,0 0 0 0,-1-2 2 15,1-2 2-15,1 0-2 0,2-4 1 0,1-2-5 16,2-3-1-16,2-2-7 0,2-3-4 15,-1-1 0-15,3-3-4 0,0 1 3 0,-1 0 3 16,1 0-1-16,0 1-1 0,0 3 0 0,-2 0-1 16,-1 4 2-16,0-1-1 0,-1 6 6 15,2 4 3-15,1 3 25 0,-1 4 57 0,2 6 62 16,1 5 64-16,-1 2 59 0,-2 6 44 15,1 3 14-15,-1 3-37 0,-1 1-48 0,-2 0-58 16,-1-2-52-16,-1 1-45 0,-1-2-28 0,-1-2-21 16,-2-3-12-16,0-4-8 0,-1-3-5 15,-2-2-2-15,1-4 0 0,-2-3-1 0,-2-4-2 16,-2-2-2-16,-1-4-1 0,-1-2-3 15,-2-6-7-15,-2-5-4 0,-1-4-5 0,0-5-7 16,-1-5-11-16,1-4-7 0,0-3-4 16,3-1 0-16,1 0 4 0,1 0 4 0,6 1 10 15,3 0 9-15,2 0 4 0,5 1 4 0,2 4 1 16,5 2 0-16,1 3 0 0,1 3 1 15,2 5 1-15,2 3 0 0,-1 4-1 16,0 3 3-16,2 4-1 0,-4 3 2 0,1 4 1 16,-3 4 1-16,0 2 2 0,-1 1 2 0,-1 4 0 15,-3 1 3-15,-2 1-1 0,-4 1-2 16,-1-1 1-16,-5 3-1 0,-4-2-2 0,-4-1 1 15,-1-1-9-15,-4 1-20 0,-3-5-50 16,-3 0-101-16,-3-5-134 0,1-2-96 0,-1-4-58 16,2-2-57-16,-1-4-81 0,3-2-67 0,-1 0 23 15,2-3 36-15,4 0 35 0,4-1 59 16,2 0 122-16</inkml:trace>
          <inkml:trace contextRef="#ctx0" brushRef="#br0" timeOffset="11763.6729">9434 1859 364 0,'8'0'431'0,"-1"3"32"0,-1-3 22 16,-1 1-121-16,2-1-127 0,0 0-82 15,0-1-42-15,1-2-25 0,0 0-20 0,2-1-19 16,-1-2-12-16,2 0-13 0,-1-4-10 15,0 1-5-15,-1-2-3 0,1-1 0 0,-2 1-3 16,-1-1-1-16,-1 0 3 0,-1-2 4 16,-2 1 5-16,-3 1 8 0,1 2 9 0,-2-2 20 15,1 5 26-15,-2 0 33 0,-2 1 40 16,-1 2 30-16,-2 1 26 0,-3 3 11 15,-1 3 0-15,-2 1-5 0,-1 6-18 0,-3 2-17 16,1 3-16-16,-1 1-12 0,1 2-21 0,-1 4-23 16,4 1-20-16,0-1-19 0,2 0-17 0,2 2-13 15,0 1-12-15,4 0-8 0,1-1-5 16,2-2-3-16,2-2-1 0,2-1-2 15,-1-3-1-15,2-4 1 0,1-1-2 0,1-5 0 16,4-2-3-16,0-6-3 0,5-2-3 0,1-4-4 16,2-4-2-16,1-1-3 0,2-3 0 15,-1-2-2-15,5-1 5 0,-2 1 4 0,1-2 2 16,2 1 5-16,0-3 0 0,1 4 3 15,0-2 0-15,1 0 2 0,1 3-2 0,-1 1 2 16,1 2-1-16,-3 1 2 0,-1 2-3 0,0 2 0 16,-5 3 0-16,0 1 0 0,-2 2-1 15,-3 1 0-15,-1 2 2 0,0 1 2 0,-4 2 1 16,0-1 1-16,-3 4 2 0,1 0-1 15,-1 0 0-15,-2 2-1 0,-1-1-1 0,-1 0-1 16,-2 1-1-16,0-1-1 0,-1-1-1 0,-2 0 0 16,-1 0-2-16,-1 1-7 0,-1 0-2 15,1-4-4-15,1 0-1 0,-1-1-2 0,4-1 0 16,-2-1 0-16,3-2 0 0,2-2-2 15,-1 1-1-15,3-5-1 0,3 0-2 0,1 1-4 16,1-2-16-16,2-1-33 0,0 1-72 0,2-1-85 16,2 0-71-16,2 0-41 0,-1-2-11 15,4 1 14-15,-1-1 51 0,0-2 48 0,1-1 25 16,-1 1-10-16,0-1-41 0,-2-2-38 15,-2 3-11-15,-3-1 30 0,-1-1 73 16,-3 2 113-16,-1 0 127 0,-1 2 104 0,-5-1 76 16,-1 3 37-16,-3 0 2 0,-1 4-35 15,-3 2-40-15,0 1-31 0,1 1-28 16,-1 2-20-16,0 2-23 0,1 1-12 0,4 1-6 15,-1 2 4-15,3 3 16 0,3 1 33 16,1 1 65-16,1 0 74 0,5 3 71 0,1 2 56 16,1-2 23-16,2 2 1 0,0 3-42 15,1 0-60-15,-3 2-71 0,1 0-62 0,-5-1-45 16,-1 1-36-16,-6 1-25 0,-4-2-17 15,-5 1-12-15,-4 0-8 0,-5 0-13 0,-5-1-30 16,-3 1-64-16,-1 0-137 0,-1-2-160 0,1-5-154 16,1-2-267-16,4-3-121 0,3-4-16 15,5-4 94-15,6-2 139 0,5-4 141 0</inkml:trace>
          <inkml:trace contextRef="#ctx0" brushRef="#br0" timeOffset="11911.6813">10610 1881 176 0,'19'2'475'0,"-3"3"50"0,-2-2 24 0,-4-1 15 15,-3 1-221-15,0-1-154 0,-3 1-89 0,-2-2-53 16,0 1-40-16,-4 1-113 0,-3-3-222 16,-5 0-118-16,-2 1-61 0,-3-1-27 0,0 3-4 15,-3-3 92-15</inkml:trace>
          <inkml:trace contextRef="#ctx0" brushRef="#br0" timeOffset="10067.5757">7785 1952 165 0,'-1'-15'461'0,"2"4"45"15,-1 2 27-15,0 4 14 0,0 1-218 16,1 8-123-16,1 4-27 0,2 6 59 0,0 4 77 15,3 5 77-15,0 6 61 0,2 5 22 16,2 2-26-16,2 4-87 16,-1 2-91-16,1-1-85 0,-1 2-68 0,-1-3-45 0,0-1-31 0,-3-6-15 15,-1-1-11-15,-1-6-3 0,-4-7-2 16,0-3 0-16,-4-6 0 0,0-4-4 15,-3-9-5-15,0-6-9 0,-3-5-14 0,-2-11-18 16,0-8-20-16,-1-5-31 0,0-10-52 0,0-6-49 16,2-4-30-16,2-2-12 0,3-1-3 15,4 0 21-15,5 5 47 0,4 3 51 0,2 6 37 16,4 6 24-16,3 6 24 0,1 6 9 15,1 7 10-15,4 3 2 0,-1 6 7 16,1 6 5-16,0 4 3 0,2 4 3 0,-1 2 1 16,-1 6 12-16,-1 5 2 0,-2 1 8 0,-2 2 7 15,-3 5 9-15,-2 0 9 0,-6 1 7 16,-3 1 2-16,-4 1 2 0,-5 1-5 0,-3-2-7 15,-5-1-13-15,-2-2-10 0,-3 0-10 16,-2-5-11-16,-2-2-7 0,-1-5-18 0,0-3-55 16,0-2-96-16,0-7-86 0,0-1-52 15,4-3-56-15,2-5-81 0,2 2-99 0,3-4-51 16,6-1 7-16,2 0 15 0,6 1 35 15,4-2 85-15</inkml:trace>
        </inkml:traceGroup>
      </inkml:traceGroup>
    </inkml:traceGroup>
  </inkml:traceGroup>
</inkml:ink>
</file>

<file path=ppt/ink/ink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7:08.11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4CCECC6-E7A7-438B-B529-E4F1B457116C}" emma:medium="tactile" emma:mode="ink">
          <msink:context xmlns:msink="http://schemas.microsoft.com/ink/2010/main" type="inkDrawing" rotatedBoundingBox="3788,17413 10629,1523 11201,1769 4359,17659" semanticType="callout" shapeName="Other">
            <msink:sourceLink direction="to" ref="{D99B17CF-D08B-405B-BE4D-82ECE74F685D}"/>
            <msink:sourceLink direction="to" ref="{6E195BA4-6F2F-40B1-AD3F-42F5EF2EA471}"/>
          </msink:context>
        </emma:interpretation>
      </emma:emma>
    </inkml:annotationXML>
    <inkml:trace contextRef="#ctx0" brushRef="#br0">6371 0 60 0,'3'15'416'16,"-3"0"66"-16,1 1 38 0,1-1 43 0,-2 2-102 15,1 0-34-15,0 3 29 0,2-4 33 16,0 3 26-16,0-1-3 0,1-1-48 0,0 2-101 16,1-2-113-16,1 1-92 0,1-2-66 15,0-1-40-15,-1-3-21 0,1 0-14 16,-1-5-7-16,1-2-6 0,0-1-3 0,1-4-2 15,4-5 1-15,-2-2-6 0,-2-6-1 16,-1 0 1-16,0-4 4 0,-2 0 2 0,-2-2-3 16,-2 1 6-16,-2 1 4 0,-4 3 0 15,-2 0 7-15,-3 1 6 0,-2 2 7 16,-1 2 1-16,0 3-1 0,0 0-1 0,1 2-2 15,-1 2-10-15,4 2-6 0,-1 0-7 16,2 3-13-16,1 2-21 0,4 0-32 0,2 1-72 16,4 1-156-16,2-1-138 0,6 0-82 15,3-3-84-15,2 1-117 0,4-2-94 16,-1-1 56-16,0 0 86 0,0-1 65 0,2-1 88 15,-2 1 173-15,1 3 293 0,-3-3 227 16,-1 4 139-16,-3 2 88 0,0-2 65 0,-2 2 10 16,0 1-87-16,1 3-52 0,-1 1 53 15,3 3 69-15,0 1 54 0,1 4 38 0,0 1 9 16,0 2-41-16,0-1-112 0,-1 1-112 15,0-2-93-15,-1 1-67 0,0-1-43 0,-2-2-35 16,-3-4-20-16,-1-1-16 0,-2-3-10 16,-1-1-13-16,-2-4-15 0,-5-1-22 15,-4-4-27-15,-4-4-26 0,-1-3-20 0,-3-6-9 16,0-5 2-16,2-6 14 0,1-3 21 15,5-5 22-15,1-1 18 0,4-2 17 16,3 2 19-16,3 2 13 0,3 2 17 0,4 4 14 16,3 3 11-16,4 3 9 0,5 5 4 15,2 4 1-15,5 6-5 0,2 2-6 0,2 8-5 16,-6992 15269-6307-500,6958-15284 6625 499,1 2 39-15,0-3-14 0,1-2-74 0,1 1-71 16,-1-1-39-16,2-2-32 0,-1-1-29 16,3 0-28-16,-2 0-18 0,-1 0-1 15,-1 2 15-15,1 0 35 0,0 3 53 0,0 0 46 16,-2 2 27-16,0 4 7 0,-1-2-12 15,0 2-37-15,-1 2-54 0,0 4-54 0,-2 2-42 16,-1 4-27-16,0 6-11 0,-1 3-6 16,0 7 0-16,1 3 2 0,0 5 5 15,0 6-1-15,-2 2-5 0,3 4-4 0,1 1-5 16,0 0-5-16,2 3-8 0,0-2-3 15,2 0-5-15,-1-2-4 0,2-2-3 0,-1-3-5 16,3-2 3-16,-3-4-3 0,2-4-2 16,1-2-9-16,-1-6-33 0,1-4-85 15,-1-5-143-15,2-7-105 0,-2-8-179 0,-1-7-211 16,-3-6-84-16,0-5 25 0,-2-5 108 15,0-3 87-15,-1-3 172 0</inkml:trace>
  </inkml:traceGroup>
</inkml:ink>
</file>

<file path=ppt/ink/ink17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15:50.96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0723F4BB-D046-4241-B2C5-134B0A35C1D4}" emma:medium="tactile" emma:mode="ink">
          <msink:context xmlns:msink="http://schemas.microsoft.com/ink/2010/main" type="inkDrawing" rotatedBoundingBox="16395,17727 19654,17178 19670,17269 16410,17818" semanticType="underline" shapeName="Other">
            <msink:sourceLink direction="with" ref="{F82CB080-09AA-42F2-8F3D-E1CF95922A34}"/>
          </msink:context>
        </emma:interpretation>
      </emma:emma>
    </inkml:annotationXML>
    <inkml:trace contextRef="#ctx0" brushRef="#br0">47 573 177 0,'-11'1'371'0,"0"-1"30"0,3-1 15 15,1 1-69-15,1-2-129 0,2 1-87 0,4 0-47 16,3 0-19-16,6-3-1 0,9 1 8 0,7-4 4 15,9 0 6-15,13-2 3 0,12-2-4 16,16-3-8-16,13-3-14 0,16-2-13 0,14-3-13 16,12-2-11-16,10-1-8 0,7-3-9 15,4 1 2-15,2-2 0 0,1 0 0 0,-1 0 0 16,-2 2 1-16,-3 1 2 0,-6 1-8 15,-4 1-3-15,-11 1 0 0,-6 2-2 16,-9 0 2-16,-10 4-2 0,-8 1 3 0,-8 1 0 16,-9 2-2-16,-8 3 3 0,-10 2-4 15,-8 0 2-15,-9 5 0 0,-7-1 1 0,-8 3 0 16,-6 0-1-16,-5 1 2 0,-3 1 1 15,-5 1-1-15,-3 1 0 0,-1 0-1 16,-2 1-1-16,-2 2 0 0,-2 0 0 0,1-2-2 16,0 2-5-16,-2 1-18 0,2-2-38 15,-1-1-69-15,-1-1-107 0,-1 1-151 0,0 1-76 16,-1-1-24-16,-4-1 16 0,0 3 57 15</inkml:trace>
  </inkml:traceGroup>
</inkml:ink>
</file>

<file path=ppt/ink/ink17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15:53.61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2C27FF4-706A-4AD1-A355-CAFCF4E56D4B}" emma:medium="tactile" emma:mode="ink">
          <msink:context xmlns:msink="http://schemas.microsoft.com/ink/2010/main" type="inkDrawing" rotatedBoundingBox="9546,17053 17358,16198 17373,16334 9561,17188" semanticType="underline" shapeName="Other">
            <msink:sourceLink direction="with" ref="{260FF2C7-9547-40E6-811D-97197F81FEC8}"/>
          </msink:context>
        </emma:interpretation>
      </emma:emma>
    </inkml:annotationXML>
    <inkml:trace contextRef="#ctx0" brushRef="#br0">-9 887 59 0,'-4'0'354'15,"1"-2"32"-15,3-2 18 0,0 2-12 16,4-2-160-16,4 0-105 0,7 1-59 0,5-2-33 16,7-2-17-16,7 0-3 0,8 0-1 15,4-3 3-15,8 1 4 0,5-1-1 0,7 0 5 16,7-1 0-16,7 0-1 0,6 1-4 15,9-3-2-15,10 2 0 0,6-3-5 16,10 1-3-16,9-4 3 0,10 0 4 0,11-3 1 16,14-3 1-16,13 0 2 0,10-3 0 15,11-1 5-15,17-3 3 0,14-2 2 0,9 1-2 16,6-2 6-16,7 0 4 0,2 1-8 15,2 0-9-15,1 2-2 0,-7 2 3 16,-6 2-9-16,-2 2-7 0,-6 3-2 0,-10 1 4 16,-10 1 1-16,-7 1-3 0,-10 4 0 0,-8-3 3 15,-8 5 3-15,-11-3-3 0,-13 4 3 16,-11-3 1-16,-15 3 3 0,-12-2 1 15,-14 4 0-15,-15-1-1 0,-12 2-2 0,-12 0 3 16,-13 2 4-16,-10 2 13 0,-11 1 16 16,-5 0 19-16,-7 2 14 0,-5 1 7 15,-4-1-1-15,-3 1-13 0,-2 0-15 0,-2 0-19 16,-1 0-14-16,1 1-14 0,-2 0-6 15,0 2-5-15,0 0 0 0,2 0 0 0,1-2-5 16,-1 3 1-16,3-2-1 0,-1 0-8 16,3 1-24-16,0 0-30 0,0-1-23 0,0 0-26 15,1 2-61-15,-2-4-100 0,0 3-147 16,-3 0-77-16,-2 1-29 0,-2-2-5 15,0 0 46-15,-5 2 102 0</inkml:trace>
  </inkml:traceGroup>
</inkml:ink>
</file>

<file path=ppt/ink/ink17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15:51.68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A71ED01-3BBB-4189-9B43-C655781810AE}" emma:medium="tactile" emma:mode="ink">
          <msink:context xmlns:msink="http://schemas.microsoft.com/ink/2010/main" type="inkDrawing" rotatedBoundingBox="17583,18468 19531,18155 19535,18181 17588,18494" semanticType="underline" shapeName="Other">
            <msink:sourceLink direction="with" ref="{7F7B12BF-06DA-4AF5-9B10-2C773AA9B94A}"/>
          </msink:context>
        </emma:interpretation>
      </emma:emma>
    </inkml:annotationXML>
    <inkml:trace contextRef="#ctx0" brushRef="#br0">8459 2455 221 0,'-14'3'399'0,"-1"-2"34"16,1 1 20-16,1-2-74 0,2 0-143 15,1 1-95-15,2-1-56 0,1 1-31 0,3 0-14 16,2-1-3-16,4 2 0 0,2-1 3 15,4-1-1-15,7 0 0 0,6 0-3 0,6-1-6 16,8-3-8-16,7 0-6 0,8-2-7 16,5-1 0-16,8-1-1 0,6-4-1 0,8 2 0 15,5-4-1-15,6-1 0 0,4-1-4 0,5-2-2 16,0 2 2-16,0-1-3 0,-2 0 0 15,-2 1 1-15,-4-2 2 0,-3 2 6 0,-5 3 1 16,-7-2 5-16,-5 2 3 0,-6 2 1 16,-8 2 2-16,-7 1-2 0,-6 1-4 0,-9 3-1 15,-6 0 3-15,-6 0 6 0,-5 2 12 16,-3 0 13-16,-4 0 16 0,-3 2 9 0,-1-2 4 15,-3 4-6-15,-1-1-13 0,-2 2-17 16,-1-3-16-16,-1 0-10 0,1 0-10 0,-1 0-5 16,0 2-3-16,0 0-15 0,2 1-18 0,0-2-18 15,-1 1-13-15,2-2-12 0,0 0-12 16,0 0-15-16,2-2-27 0,-1 1-41 15,-1 1-55-15,0-1-83 0,0 1-105 0,-1 0-34 16,-2-2 10-16,-1 1 41 0,0 1 61 0</inkml:trace>
  </inkml:traceGroup>
</inkml:ink>
</file>

<file path=ppt/ink/ink17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16:07.91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6384A1A-05D8-4116-859E-E1E662FA337C}" emma:medium="tactile" emma:mode="ink">
          <msink:context xmlns:msink="http://schemas.microsoft.com/ink/2010/main" type="writingRegion" rotatedBoundingBox="17433,13797 20973,13416 21174,15278 17633,15659"/>
        </emma:interpretation>
      </emma:emma>
    </inkml:annotationXML>
    <inkml:traceGroup>
      <inkml:annotationXML>
        <emma:emma xmlns:emma="http://www.w3.org/2003/04/emma" version="1.0">
          <emma:interpretation id="{B12AB0EE-16EA-49C8-94BF-1E04F713FD51}" emma:medium="tactile" emma:mode="ink">
            <msink:context xmlns:msink="http://schemas.microsoft.com/ink/2010/main" type="paragraph" rotatedBoundingBox="17433,13797 20973,13416 21174,15278 17633,15659" alignmentLevel="1"/>
          </emma:interpretation>
        </emma:emma>
      </inkml:annotationXML>
      <inkml:traceGroup>
        <inkml:annotationXML>
          <emma:emma xmlns:emma="http://www.w3.org/2003/04/emma" version="1.0">
            <emma:interpretation id="{722411F6-8B72-46BE-ACC9-61426AE5484E}" emma:medium="tactile" emma:mode="ink">
              <msink:context xmlns:msink="http://schemas.microsoft.com/ink/2010/main" type="line" rotatedBoundingBox="17433,13797 20973,13416 21174,15278 17633,15659">
                <msink:destinationLink direction="with" ref="{CE804C4C-51CC-4369-9E87-FB36EFA7FEDF}"/>
                <msink:destinationLink direction="with" ref="{FCFE7709-54FF-4AB5-90D7-1866D848A6ED}"/>
                <msink:destinationLink direction="with" ref="{1F58B5A5-375A-49AB-BB5C-60E825330521}"/>
              </msink:context>
            </emma:interpretation>
          </emma:emma>
        </inkml:annotationXML>
        <inkml:traceGroup>
          <inkml:annotationXML>
            <emma:emma xmlns:emma="http://www.w3.org/2003/04/emma" version="1.0">
              <emma:interpretation id="{E599B585-0FE4-4FD7-AD10-70382F390053}" emma:medium="tactile" emma:mode="ink">
                <msink:context xmlns:msink="http://schemas.microsoft.com/ink/2010/main" type="inkWord" rotatedBoundingBox="17433,13797 20973,13416 21174,15278 17633,15659"/>
              </emma:interpretation>
              <emma:one-of disjunction-type="recognition" id="oneOf0">
                <emma:interpretation id="interp0" emma:lang="" emma:confidence="1">
                  <emma:literal/>
                </emma:interpretation>
              </emma:one-of>
            </emma:emma>
          </inkml:annotationXML>
          <inkml:trace contextRef="#ctx0" brushRef="#br0">334 110 36 0,'-1'-10'384'0,"-2"3"50"0,0 1 34 0,-1 0 27 15,2-1-150-15,-1 1-120 0,0 3-68 16,0-1-41-16,2-2-30 0,0 4-20 0,-2-2-15 15,3 0-13-15,-2 4-6 0,2-3-3 16,-1 0-2-16,0 1 0 0,1 0 2 16,-2-1 9-16,1 0 11 0,1 2 17 0,-1-1 18 15,-1 2 19-15,-1-3 18 0,2 2 10 16,-2-1 4-16,1-2-1 0,-3 1-5 0,3 0-11 15,-4 0-15-15,2 2-17 0,-1-1-14 16,-1-1-18-16,-1 2-17 0,-1 1-10 16,1 1-10-16,-3 4-5 0,1 0-6 0,-2 4-2 15,-3 3 2-15,0 4-5 0,-2 4 2 16,-1 4-1-16,-1 4 2 0,2 1 3 0,-2 5 0 15,0 2 5-15,2 1 8 0,-1 2 10 16,3 2 11-16,2 0 10 0,1-1 6 0,5 1 3 16,4-2-3-16,3-2-7 0,3-1-9 15,4-2-3-15,5-4-4 0,5-4-1 0,4-2-3 16,4-4 1-16,5-5-2 0,5-5-3 15,6-5-7-15,0-6-5 0,4-5-2 0,-4-3-4 16,-2-4-2-16,-4-3-3 0,-6-4 1 16,-5-1 3-16,-6 0 0 0,-7-2-1 15,-6-1-3-15,-7 2 0 0,-6 1-5 0,-3 3-4 16,-5 4-1-16,-3 4-2 0,-3 2 2 15,-1 4 1-15,0 3 3 0,0 2 1 0,3 3 0 16,1 1 0-16,3 0 0 0,3 3 2 16,2-4-5-16,3 2-1 0,3 1 1 15,4-1 1-15,2-1 2 0,3-1-1 0,3-2 5 16,5 0 3-16,2-5 0 0,4 1-2 15,2-3 0-15,2-3-10 0,0 0-24 0,4-2-59 16,-4-2-108-16,0 1-86 0,1-4-59 16,-2 2-77-16,-4-1-130 0,-3 0-116 15,-3-1 16-15,-2 1 38 0,-2 2 32 0,-1 0 71 16</inkml:trace>
          <inkml:trace contextRef="#ctx0" brushRef="#br0" timeOffset="538.0307">692 205 306 0,'4'4'428'0,"0"-1"52"0,2 3 33 0,0 2-93 15,3 1-134-15,0 4-81 0,2 2-39 16,2 3-5-16,-1 4 45 0,0 3 62 0,2 2 61 15,-1 4 42-15,2 2 11 0,-3 2-14 16,2 2-53-16,0 3-66 0,-2-1-61 16,-1-1-47-16,1-2-28 0,-2 2-26 0,0-6-21 15,-2-1-17-15,-1-1-10 0,0-5-11 16,-2-4-8-16,-1-2-3 0,0-4 3 0,0-4 6 15,-1-1 7-15,-1-4 5 0,-1-3 0 16,-2-3 0-16,-1-5-5 0,-2-5-8 16,-1-4-10-16,-2-6-7 0,-2-2-3 0,0-7-3 15,-2-3-2-15,0-5 0 0,0 0 0 16,0-3 0-16,1-1-6 0,1 1 2 0,2 1-1 15,1 0-1-15,3 0-1 0,2 3 0 16,2 1 4-16,2 3-2 0,3 0 0 0,2 3 1 16,2 1 0-16,1 1-1 0,2 5 3 15,2 3-1-15,2-1-1 0,-1 7 2 0,2 4-1 16,0 3 1-16,0 3-1 0,1 6 2 15,-1 3-1-15,-1 4 1 0,-1 5 1 0,-2 2-2 16,-2 2 0-16,-2 3-1 0,-5 0 1 16,-3 1-1-16,-6 0 3 0,-5 1 1 15,-2 0-1-15,-5-3 0 0,-2-1-3 0,-4-3-8 16,-1-3-20-16,-1-3-35 0,1-2-67 15,-2-5-117-15,0-2-128 0,2-4-82 0,2-1-38 16,2-1-37-16,1-3-58 0,2 0-72 16,2 0 28-16,4 0 33 0,1 1 27 15,3-2 58-15,4 0 118 0</inkml:trace>
          <inkml:trace contextRef="#ctx0" brushRef="#br0" timeOffset="1047.0599">1311 113 167 0,'1'-1'414'0,"-1"-1"55"0,0 2 32 15,0 2-39-15,0 0-130 0,-1 4-113 0,-1 0-75 16,2 5-45-16,-1 1-19 0,0 4 2 15,1 3 16-15,0 2 30 0,1 3 29 0,0 1 41 16,3 2 27-16,2 1 5 0,2 1-12 16,3 0-23-16,3 0-24 0,1-2-35 15,3 0-18-15,4-3-8 0,1-3-2 0,3-1-1 16,5-6 0-16,-1-4-8 0,3-5-17 15,1-5-16-15,2-3-16 0,-3-7-13 0,-1-6-11 16,-2-1-6-16,-5-5-9 0,-3-6-3 16,-6 0-3-16,-3-5-2 0,-5 0-2 15,-4-1 0-15,-3 1-1 0,-3 3 1 0,-4 3 3 16,-2 2 2-16,-3 1 4 0,0 4 1 15,-3 3 2-15,0 2-2 0,1 2-2 0,-3 1-1 16,3 2-3-16,-1 4-3 0,3 1-2 16,0 0-3-16,1 3-10 0,2 0-46 15,0 4-112-15,1 0-127 0,0 3-85 0,3 0-68 16,1 1-83-16,-1 3-109 0,1 1-44 15,2 0 45-15,-3 2 40 0,2 1 49 0,0 0 81 16</inkml:trace>
          <inkml:trace contextRef="#ctx0" brushRef="#br0" timeOffset="15491.886">-503 83 27 0,'-8'-18'379'0,"1"1"52"0,0 2 39 0,0-1 24 15,1 3-153-15,2 3-114 0,2 0-79 16,-3 4-51-16,3 0-37 0,0 5-25 0,2 1-11 15,2 6-6-15,2 7-1 0,1 5 4 16,2 9 4-16,1 6 3 0,2 7 0 0,0 6-3 16,-1 5-3-16,2 5-6 0,0 8 1 15,0 4-2-15,2 5 1 0,-1 2-1 16,2 2-1-16,0 1 1 0,2 1-4 0,1-5-5 15,0-3-2-15,3-5-3 0,-2-6 1 16,-2-5-1-16,2-8 1 0,-3-5-1 0,0-6 0 16,-2-4 1-16,-2-5-2 0,-2-5 1 15,-1-4-1-15,-1-4-3 0,-1-3-1 16,-2-4-8-16,0-6-9 0,-1-2-33 0,-2-5-61 15,1-4-83-15,-5-2-121 0,-1-4-115 16,-2-3-55-16,-1 1-1 0,0-2 43 0,1-1 76 16</inkml:trace>
          <inkml:trace contextRef="#ctx0" brushRef="#br0" timeOffset="16682.9542">-648 185 226 0,'-9'-17'341'0,"-1"0"26"15,2 0 25-15,2 1-103 0,0 2-98 0,1 0-58 16,3 2-26-16,-1-1-8 0,0 3-9 0,3 0-6 16,2-2-5-16,0 2-5 0,2 0-6 15,5 1-18-15,4-3-13 0,5 1-12 16,7-3-5-16,7 0-2 0,9 0 2 0,7-4 4 15,11 1 1-15,10-3 3 0,9-3 0 16,12 1-1-16,10-4-6 0,11-1-5 0,9-1-4 16,5-3-7-16,5-1-3 0,-3 3-1 15,3-3 3-15,-2 5 0 0,1-2 1 0,-1 4 0 16,0 4-3-16,-5 1-2 0,-3 3-1 15,-9 1 0-15,-6 3-3 0,-9 3 2 0,-8 0 2 16,-5 1 2-16,-10 2 1 0,-7 1 0 16,-9 0 2-16,-7 2 2 0,-9-2-5 15,-6 4-1-15,-8-2 0 0,-6 2 1 0,-3 0 1 16,-6 0 2-16,-1 2 0 0,-3-1-1 15,-2 1 1-15,-1 0-2 0,-1 0-1 0,-1 0-1 16,-2 0 0-16,1 1-1 0,1-1 0 16,-3 2 1-16,2 0 2 0,0-1-2 15,0 2-1-15,1 1 2 0,3-1-3 0,-1 2-1 16,2 0 0-16,1 0 0 0,1 3 1 15,2-2-1-15,-2 1 2 0,1 2 0 0,1 1 0 16,-2 1 0-16,2 4-2 0,0 1 1 16,2 6 1-16,-1 1-1 0,2 9 1 15,0 1 2-15,1 9 7 0,0 9 7 0,1 4 8 16,1 9 7-16,1 3 1 0,1 4 2 15,2 6-6-15,1-2-6 0,1 3-10 0,2-1-5 16,1-1 1-16,1-4-5 0,-3-3 2 16,-1-8 1-16,-1-6 1 0,-1-6-2 15,-1-7-1-15,-2-6 3 0,-3-6 2 0,-1-4 4 16,-3-6 8-16,-3-2 11 0,-1-4 18 15,-1-4 20-15,-2 0 26 0,0-4 25 0,-1 0 26 16,0-1 9-16,-2-2-1 0,0 0-11 16,1-2-22-16,-1 0-27 0,-1 2-32 15,1-3-21-15,-1 1-18 0,2-1-13 0,-2 2-6 16,1-1-5-16,1-1 0 0,0 1-5 15,1 0 4-15,1-1 2 0,-1 1 3 0,0 1-1 16,-1-1-1-16,1-1 5 0,0 0-6 16,-2 0 1-16,2 0 0 0,-3 0 0 15,1 0 0-15,1 0 0 0,-2 0 1 0,0 0-2 16,0 0 0-16,0 0-2 0,0 0 1 0,0 0-1 15,0 0-1-15,0 0-1 0,0 1-1 16,0-1 2-16,0 2 2 0,-2-2 0 0,1 0 1 16,0 0 0-16,-1 3 3 0,-3-2 3 15,-1 3-1-15,-3 2 2 0,-6 0 1 16,-6 1 0-16,-7 3-3 0,-7 1-6 0,-8 0-13 15,-9 3-6-15,-9 0-18 0,-7-1-4 16,-9 3-2-16,-9-2 3 0,-6 1 8 0,-8 1 1 16,-9 0 12-16,-11 4 3 0,-6-2 3 15,-7 2-3-15,-6 1 3 0,-2 0 3 16,1 1 3-16,0-1 0 0,1 0 3 0,4 2 1 15,5-4 2-15,4 1 2 0,8 0 2 16,7-2-1-16,8-1 0 0,6-1 5 0,9 0-1 16,9-3-3-16,7-1 2 0,7 1 2 15,10-2-1-15,9-1-5 0,6-2-1 16,8-1-3-16,6-1-2 0,5 0-1 0,6-3-3 15,3 0-5-15,2-1-4 0,3 0-4 16,3-2-4-16,2 2-4 0,0 0-1 0,2-2 4 16,2 0 0-16,-1 0 2 0,2 2 5 15,-2-1 0-15,2-1-7 0,-2 1-19 16,1 1-24-16,-2-2-27 0,1 0-25 0,-1 0-17 15,0 0-8-15,0 0 7 0,1-3 7 16,-1 0-28-16,0-1-89 0,-1 0-125 0,-3-2-88 16,1-1-43-16,-1-2-8 0,1 0 43 15,0-1 108-15</inkml:trace>
          <inkml:trace contextRef="#ctx0" brushRef="#br0" timeOffset="17335.9915">-579 137 186 0,'-1'-20'335'0,"-1"1"33"15,1 4 24-15,0-1-77 0,-1 4-87 0,1-1-50 16,-2 3-32-16,2 0-21 0,-1 4-20 16,0 0-19-16,2 0-21 0,-2 0-17 15,2 2-13-15,0 4-11 0,0-3-11 0,0 3-7 16,3 3-5-16,3 3-1 0,2 5-1 15,3 6 1-15,1 6 5 0,3 8 3 0,2 7 10 16,1 7 6-16,2 9 4 0,0 10 6 16,2 7 2-16,-2 7 0 0,2 11-7 15,-1 4-7-15,-1 6-5 0,1 0-4 0,-2 0-8 16,1-6-4-16,-3-6-2 0,1-5-1 15,-3-11 0-15,1-8 1 0,-3-9 0 0,0-8 3 16,-1-7 1-16,-1-7-2 0,-1-7-1 16,-2-5 1-16,2-9-3 0,-1-7-16 15,1-7-39-15,-1-7-61 0,0-7-101 0,-4-3-160 16,-3-2-82-16,-2-3-32 0,-2 0 14 15,-1-1 50-15</inkml:trace>
        </inkml:traceGroup>
      </inkml:traceGroup>
    </inkml:traceGroup>
    <inkml:traceGroup>
      <inkml:annotationXML>
        <emma:emma xmlns:emma="http://www.w3.org/2003/04/emma" version="1.0">
          <emma:interpretation id="{4893182D-E0E6-44D0-B683-487AB70821A4}" emma:medium="tactile" emma:mode="ink">
            <msink:context xmlns:msink="http://schemas.microsoft.com/ink/2010/main" type="paragraph" rotatedBoundingBox="17947,15340 21079,14653 21146,14959 18014,15646" alignmentLevel="1"/>
          </emma:interpretation>
        </emma:emma>
      </inkml:annotationXML>
      <inkml:traceGroup>
        <inkml:annotationXML>
          <emma:emma xmlns:emma="http://www.w3.org/2003/04/emma" version="1.0">
            <emma:interpretation id="{F9659869-2D3A-48DD-9ACA-54BABA689AC0}" emma:medium="tactile" emma:mode="ink">
              <msink:context xmlns:msink="http://schemas.microsoft.com/ink/2010/main" type="inkBullet" rotatedBoundingBox="17999,15577 20770,14969 20785,15038 18014,15646"/>
            </emma:interpretation>
            <emma:one-of disjunction-type="recognition" id="oneOf1">
              <emma:interpretation id="interp1" emma:lang="" emma:confidence="0">
                <emma:literal>-</emma:literal>
              </emma:interpretation>
            </emma:one-of>
          </emma:emma>
        </inkml:annotationXML>
        <inkml:trace contextRef="#ctx0" brushRef="#br0" timeOffset="2152.1231">107 1509 150 0,'-37'4'408'0,"3"-1"42"15,1-1 29-15,0-1-12 0,4 2-159 0,3-2-101 16,2-1-66-16,5 1-31 0,4 0-18 15,3-1-13-15,5 0-11 0,4-1-9 0,6-1 1 16,6-2-2-16,12-2 0 0,8-3 9 16,11 0 18-16,11-5 21 0,11-2 23 15,13 0 15-15,11-3 10 0,10-4 4 0,11-2-10 16,6-2-12-16,5-2-15 0,7-2-13 15,4 1-11-15,8-1-15 0,3 1-10 0,0 0-8 16,-1 0 0-16,-7 4 5 0,-4 0 9 16,-10 3 14-16,-6 3 11 0,-8 2 9 0,-9 1 6 15,-10 5-5-15,-10-1-8 0,-9 4-13 16,-11-1-16-16,-11 4-14 0,-9 2-12 0,-7 1-9 15,-6 0-5-15,-4 1-2 0,-6 0-3 16,-2 1-3-16,-3 0-7 0,-3 0-6 16,-2 1-5-16,0 0-4 0,-1 0-8 0,-1 0-14 15,2 0-34-15,-2 0-72 0,0 0-136 16,0 0-128-16,0 1-73 0,0-1-65 0,1 0-86 15,-2 1-107-15,-1 0 8 0,-2-1 61 16,0 3 41-16,1-3 59 0,-2 1 109 16</inkml:trace>
      </inkml:traceGroup>
      <inkml:traceGroup>
        <inkml:annotationXML>
          <emma:emma xmlns:emma="http://www.w3.org/2003/04/emma" version="1.0">
            <emma:interpretation id="{334AA3E2-5394-45D1-9826-882E5018A679}" emma:medium="tactile" emma:mode="ink">
              <msink:context xmlns:msink="http://schemas.microsoft.com/ink/2010/main" type="line" rotatedBoundingBox="17985,15332 21079,14653 21117,14824 18023,15503"/>
            </emma:interpretation>
          </emma:emma>
        </inkml:annotationXML>
        <inkml:traceGroup>
          <inkml:annotationXML>
            <emma:emma xmlns:emma="http://www.w3.org/2003/04/emma" version="1.0">
              <emma:interpretation id="{B4AD7917-5D45-4976-9BEA-A893C6E6C44C}" emma:medium="tactile" emma:mode="ink">
                <msink:context xmlns:msink="http://schemas.microsoft.com/ink/2010/main" type="inkWord" rotatedBoundingBox="17985,15332 21079,14653 21117,14824 18023,15503">
                  <msink:destinationLink direction="with" ref="{CE804C4C-51CC-4369-9E87-FB36EFA7FEDF}"/>
                </msink:context>
              </emma:interpretation>
              <emma:one-of disjunction-type="recognition" id="oneOf2">
                <emma:interpretation id="interp2" emma:lang="" emma:confidence="1">
                  <emma:literal>=</emma:literal>
                </emma:interpretation>
                <emma:interpretation id="interp3" emma:lang="" emma:confidence="0">
                  <emma:literal>t</emma:literal>
                </emma:interpretation>
                <emma:interpretation id="interp4" emma:lang="" emma:confidence="0">
                  <emma:literal>+</emma:literal>
                </emma:interpretation>
                <emma:interpretation id="interp5" emma:lang="" emma:confidence="0">
                  <emma:literal>x</emma:literal>
                </emma:interpretation>
                <emma:interpretation id="interp6" emma:lang="" emma:confidence="0">
                  <emma:literal>X</emma:literal>
                </emma:interpretation>
              </emma:one-of>
            </emma:emma>
          </inkml:annotationXML>
          <inkml:trace contextRef="#ctx0" brushRef="#br0" timeOffset="19888.1374">-55 1378 186 0,'-7'4'322'0,"-1"-1"24"0,0-1-3 16,-1 1-84-16,1-1-94 0,-1 0-51 15,0 0-23-15,1-1-6 0,1-1 7 0,0 0 5 16,2 0 2-16,1 0-3 0,1 0-13 16,0-1-14-16,0 0-18 0,3 0-13 15,0-1-12-15,5 1-9 0,0-2-5 0,6 1-2 16,3 0 0-16,4-2-3 0,6-2 0 15,7-2 1-15,7 0 2 0,10-2 4 0,11-1 3 16,12-3 4-16,11 0 3 0,13-4 5 16,8-1 0-16,9-5-2 0,7 0-3 0,6-3-3 15,6-2-3-15,8-1-7 0,4 0-5 16,1 0-6-16,-1 0-1 0,-4 2 1 0,-5-1 1 15,-7 3 3-15,-6 1 1 0,-5 3 0 16,-9-1 2-16,-6 3-3 0,-9-2-3 16,-10 5-1-16,-7 0 0 0,-11 2 2 0,-9-1 1 15,-8 4 0-15,-7 1 1 0,-9 1 3 16,-4 2 0-16,-8 1 3 0,-3 4 1 0,-5-3 3 15,-1 4 1-15,-3 0 1 0,-3 0-1 16,0 0-3-16,-1 0-3 0,-2 2-2 16,1 0-3-16,-2 0-3 0,0 0-1 0,0 0-2 15,0 2-4-15,0-1-2 0,0 0-2 16,0 1-3-16,0-2-1 0,0 3-3 0,0-2 0 15,0 1-4-15,0-1-9 0,1 0-12 16,0 1-20-16,-1-2-33 0,0 0-48 16,-1 0-55-16,0 0-98 0,-4 0-100 0,0 0-38 15,-2 0 5-15,-1 0 32 0,-2 0 54 16</inkml:trace>
          <inkml:trace contextRef="#ctx0" brushRef="#br0" timeOffset="20560.1758">-91 1255 215 0,'-16'3'247'16,"1"1"-10"-16,2-1-29 0,1 0-30 15,4-1-29-15,1 2-25 0,1-3-17 0,5-1-15 16,2 0-15-16,6-1-15 0,4-1-9 16,7-2 0-16,7-2 5 0,6-4 8 0,11 0 7 15,7-3 6-15,13-3-1 0,11-3-3 16,12-1-3-16,10-2-6 0,10-5-6 15,7-1 0-15,8-1-1 0,9-2-8 0,6 2-11 16,5 0-6-16,2 1-11 0,0 1-8 16,-2 3-8-16,-3 0 0 0,-5 1-2 0,-5 1-1 15,-7 1 2-15,-6-1-1 0,-8 4 1 16,-7 1-3-16,-10-2 0 0,-9 3-3 15,-9 0 0-15,-9 0 0 0,-10 6 1 0,-8-3 5 16,-8 4 6-16,-8 0 7 0,-6 2 6 16,-4 2 1-16,-6 0 0 0,-2 1-2 0,-5 1-8 15,-2 0-6-15,-3 0-6 0,-2 2-2 16,1 1-3-16,-2 0-7 0,1 0-14 15,-1 1-25-15,3 2-31 0,0 0-31 0,0-3-35 16,3 2-40-16,-1 0-51 0,0 0-67 16,-1-1-69-16,-1-1-20 0,0 0 8 0,0 0 31 15,-4 0 58-15</inkml:trace>
        </inkml:traceGroup>
      </inkml:traceGroup>
    </inkml:traceGroup>
  </inkml:traceGroup>
</inkml:ink>
</file>

<file path=ppt/ink/ink17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16:21.62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D0E455B-2B7D-47E5-87A0-6F73C9F4D347}" emma:medium="tactile" emma:mode="ink">
          <msink:context xmlns:msink="http://schemas.microsoft.com/ink/2010/main" type="inkDrawing" rotatedBoundingBox="11686,11860 16091,11553 16095,11600 11689,11906" shapeName="Other"/>
        </emma:interpretation>
      </emma:emma>
    </inkml:annotationXML>
    <inkml:trace contextRef="#ctx0" brushRef="#br0">104 317 312 0,'-11'0'435'0,"0"-1"43"0,0-1 30 16,3 2-88-16,-2-3-144 0,2 2-94 15,1-2-57-15,0 3-35 0,2-1-18 0,-2-1-1 16,1 2 8-16,2 0 18 0,0 0 22 16,0 0 17-16,1 0 7 0,2 0 0 15,-1 0-12-15,1 0-14 0,0 0-21 0,1 0-21 16,0 0-15-16,0 0-11 0,0 0-7 15,2 0-5-15,2 0 2 0,6 0 9 0,8 0 18 16,12-4 24-16,14 2 38 0,18-2 32 16,15-6 28-16,19 1 11 0,18-4-10 15,17 0-20-15,16-3-37 0,16 3-37 0,8-2-35 16,11 2-22-16,5-1-13 0,6 3-13 15,2 0-6-15,0 0-1 0,-4-1 2 0,-4 2-3 16,-7 0-2-16,-5-2 3 0,-6 3-1 0,-8-1 2 16,-11 2-3-16,-11 0-1 0,-14 0 1 15,-10 0-3-15,-10 2 4 0,-13 1-1 16,-11-1-2-16,-9 1 2 0,-12 0 0 0,-6-1-1 15,-9 3 1-15,-6 0-1 0,-8-1 2 16,-3 2-2-16,-6 1-1 0,-4-2 3 0,-3 3-2 16,-3-1-1-16,-1 1-1 0,-1-1 2 15,-3 1-2-15,1 0 0 0,-2 0 0 16,-2 0-1-16,1 0 0 0,1 0 0 0,-2 1 1 15,1-1-2-15,-1 1 2 0,1-1-1 16,-1 2 1-16,0-1 0 0,1-1 1 0,-1 1 0 16,1-1 0-16,-1 0 1 0,-2 0-3 15,1 0-11-15,0 0-21 0,-2 0-41 0,2-1-82 16,-3 1-111-16,1 0-101 0,1 0-54 15,-2 0-25-15,1 0-16 0,1-1-1 16,-4 1-18-16,1 0-50 0,-5 1-17 0,1 0 4 16,-2 1 33-16,0-2 70 0</inkml:trace>
  </inkml:traceGroup>
</inkml:ink>
</file>

<file path=ppt/ink/ink17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16:26.81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E804C4C-51CC-4369-9E87-FB36EFA7FEDF}" emma:medium="tactile" emma:mode="ink">
          <msink:context xmlns:msink="http://schemas.microsoft.com/ink/2010/main" type="inkDrawing" rotatedBoundingBox="17343,13598 21053,13295 21206,15165 17496,15468" hotPoints="20492,13139 20996,14767 18008,15692 17504,14064" semanticType="enclosure" shapeName="Rectangle">
            <msink:sourceLink direction="with" ref="{B4AD7917-5D45-4976-9BEA-A893C6E6C44C}"/>
            <msink:sourceLink direction="with" ref="{722411F6-8B72-46BE-ACC9-61426AE5484E}"/>
          </msink:context>
        </emma:interpretation>
      </emma:emma>
    </inkml:annotationXML>
    <inkml:trace contextRef="#ctx0" brushRef="#br0">14 840 272 0,'-7'-12'316'16,"2"2"33"-16,1-2-20 0,-1 1-81 15,4 0-62-15,0 0-34 0,1 1-18 0,1 0-12 16,2 0-13-16,1 0-16 0,3-1-13 15,4 1-10-15,3-3-14 0,6 0-17 0,5-2-10 16,7-1-5-16,6-2-9 0,9-1-4 16,8-3-3-16,9-1-1 0,8-2-1 15,9-2 2-15,10-1 0 0,9-1-1 0,9 0-2 16,5-1 0-16,4 1-3 0,2 0-3 15,1 1 0-15,-3-1 1 0,-1 3 2 0,-4-2-3 16,-2 3 1-16,-4 1 0 0,-3 2 0 16,-4 0-1-16,-8 1-1 0,-5 3 3 15,-9 2-1-15,-5 1 0 0,-8 1 0 0,-8 3 1 16,-7 0-1-16,-5 2 0 0,-8 3 0 15,-4 0-3-15,-4 0 1 0,-5 0 1 0,-4 4 1 16,-2 0 0-16,-4 2 1 0,-2-2 2 16,-2 2-1-16,-2 0-2 0,-2 2 0 15,-1-2-2-15,-1 0-2 0,0 3 3 0,-1-2 0 16,3 1 0-16,-2-1 0 0,1 2 2 15,1-3-1-15,1 2 0 0,0 0 0 0,2 0 0 16,1-1 0-16,-1 0-2 0,1 1 3 16,0-2-1-16,-1 0 0 0,1 0 1 0,-2 0-1 15,-1 0 1-15,0 0-1 0,0 2 0 16,-3-1 1-16,1 2-1 0,2-1-1 0,-1 2 0 15,1 2-2-15,1 1 1 0,2 2-2 16,-1 2 3-16,4 2 2 0,-1 2-1 0,3 1 3 16,0 4-2-16,3 0-1 0,0 2 1 15,1 1-1-15,1-1-1 0,-1 0 1 16,0-2-1-16,2-1 2 0,-2 0-1 0,-1-2 1 15,0-2 1-15,-2-1-1 0,-1-2 2 16,-1 1-3-16,-2 0 1 0,1-1 0 16,-1-1 7-16,-2 3 6 0,1 1 4 0,0 5 7 15,-2 2 4-15,2 5 4 0,2 3-1 16,-2 3-4-16,0 5-4 0,1 4-6 0,2 2-3 15,0 2-3-15,2 1-2 0,1 2-5 16,2 0-3-16,0 2-2 0,0-3 1 0,1-2-1 16,0 0-3-16,0-2 1 0,-3-6 2 15,0 0 2-15,-2-7 0 0,-1-3 1 16,-3-3 1-16,0-5 0 0,-4-3-3 0,1-5 1 15,-3 0-1-15,-2-4 1 0,1 0-2 16,-1-3 0-16,-3 0 0 0,0-3 0 0,1 1 2 16,1-1 0-16,-1 0 1 0,1-1 0 15,-1 0 0-15,-1 0 0 0,1-1-2 16,1 1-2-16,-2 2 1 0,2-2 0 0,0 1 0 15,-1 2 0-15,2-1 1 0,0 0 1 16,1 3-2-16,-1-1 4 0,1 2-3 0,0-1-2 16,0 2 1-16,1-2-1 0,0 1 1 15,-1 1-4-15,0 0 3 0,-1-1 0 16,1 0 1-16,-2-1 0 0,1 0 0 0,0 1 0 15,0-1 3-15,1 0 0 0,-1 1-2 16,-1 0-1-16,0-1 0 0,-1 1 0 0,0-1-3 16,1 3 2-16,-1-3 1 0,1 1 0 15,-1-1 3-15,0 1-2 0,1-2 1 16,-1 0-1-16,0-1 0 0,-1 1-1 0,2-1 0 15,-2-1 2-15,0 0-2 0,0-1-2 16,0 1-1-16,1-1 3 0,1 0 0 0,-1-1-4 16,0 1 4-16,-1-2 3 0,0 1-1 15,0 1-1-15,0-1-1 0,0-1 2 16,0 1-2-16,0 1 0 0,0-2-1 0,0 0 1 15,0 0 1-15,-1 0 0 0,0 0 0 16,1 0-1-16,0 0 1 0,-2 0 0 0,1 0-1 16,-3 0 0-16,-2 2 1 0,-2-1 0 15,-3-1 2-15,-3 1-2 0,-4 2 0 0,-4 0-1 16,-4 1-1-16,-5-1-1 0,-8 3-2 15,-6-1-1-15,-6 0-1 0,-6 1-1 16,-4 3-5-16,-8-3 2 0,-4 1 3 0,-7 3 3 16,-2 0 1-16,-8 1 1 0,-6 1 5 15,-7 2-3-15,-9 0-2 0,-4 2-1 0,-4 1-2 16,-5 2 7-16,0 0 2 0,-2 0 1 15,1 1 0-15,2-2 2 0,1 2 1 0,5-3-7 16,5 1-2-16,8-3 2 0,8-1-2 16,8 0 0-16,9-4 0 0,10-1 1 15,7 0 1-15,9 0-3 0,6-3 0 0,8-1-2 16,6 0 0-16,6-1-1 0,3 0 4 15,6-1 1-15,3 0 0 0,3-1 0 0,4 0 0 16,0-2 2-16,3 2-2 0,0-2-1 16,1 1 1-16,2-1 0 0,-1 0 0 15,1 1 0-15,0-1 0 0,0 0 1 0,1 0-1 16,0 0-1-16,0 0 1 0,0 0-1 15,1 0 1-15,-1 2-2 0,1-2 3 0,0 1-1 16,1 0 1-16,-2-1-1 0,1 1-4 16,1-1-1-16,0 2-9 0,0-1-15 15,0-1-26-15,0 0-42 0,1 0-60 0,-2 0-95 16,1 0-132-16,-3 0-62 0,0-1-16 15,1-1 19-15,0 1 50 0</inkml:trace>
  </inkml:traceGroup>
</inkml:ink>
</file>

<file path=ppt/ink/ink17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16:09.53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CFE7709-54FF-4AB5-90D7-1866D848A6ED}" emma:medium="tactile" emma:mode="ink">
          <msink:context xmlns:msink="http://schemas.microsoft.com/ink/2010/main" type="inkDrawing" rotatedBoundingBox="17961,15272 20521,14761 20537,14840 17977,15351" semanticType="underline" shapeName="Other">
            <msink:sourceLink direction="with" ref="{722411F6-8B72-46BE-ACC9-61426AE5484E}"/>
          </msink:context>
        </emma:interpretation>
      </emma:emma>
    </inkml:annotationXML>
    <inkml:trace contextRef="#ctx0" brushRef="#br0">-62 1241 153 0,'-23'4'400'0,"4"-1"40"0,-1-3 24 16,2 2-22-16,2 0-146 0,4-2-103 16,-1-2-54-16,5 0-28 0,2 2-19 0,5-3-16 15,4-1-19-15,5-2-8 0,7 0-8 16,10-4 2-16,9 0 9 0,12-2 11 0,10-2 20 15,10-4 22-15,11-1 25 0,14-2 18 16,8-1 24-16,11-4 24 0,5-1 17 16,5 0 8-16,4-1-1 0,2 2-10 0,5-1-26 15,0 1-27-15,-3 2-29 0,-2 2-23 16,-8 1-17-16,-5 2-9 0,-10 0-3 0,-8 3-3 15,-10 2-4-15,-10 2-10 0,-8 2-7 0,-11 1-13 16,-7 2-9-16,-8 1-8 0,-10 0-7 16,-4 2-2-16,-7 2-4 0,-5 0-2 15,-4 0-1-15,-1 1-4 0,-5 1-2 0,0 1-4 16,-4 3-12-16,-1-2-19 0,-1 2-59 15,-1 2-123-15,-3-2-129 0,-1 2-76 0,-1-2-77 16,-1 2-123-16,-4-2-137 0,-1 1 17 16,-3 0 75-16,-3 2 51 0,-2-3 71 15,-1 2 135-15</inkml:trace>
  </inkml:traceGroup>
</inkml:ink>
</file>

<file path=ppt/ink/ink17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24T10:16:29.03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F58B5A5-375A-49AB-BB5C-60E825330521}" emma:medium="tactile" emma:mode="ink">
          <msink:context xmlns:msink="http://schemas.microsoft.com/ink/2010/main" type="inkDrawing" rotatedBoundingBox="18229,15189 21135,14647 21142,14682 18236,15224" semanticType="underline" shapeName="Other">
            <msink:sourceLink direction="with" ref="{722411F6-8B72-46BE-ACC9-61426AE5484E}"/>
          </msink:context>
        </emma:interpretation>
      </emma:emma>
    </inkml:annotationXML>
    <inkml:trace contextRef="#ctx0" brushRef="#br0">154 516 168 0,'-35'8'359'0,"5"-2"28"16,4-2 15-16,5 0-70 0,3-4-127 16,6 3-81-16,4-3-48 0,4 0-21 0,8-3-8 15,7 1-4-15,9-3-1 0,11-4-2 16,13-1 2-16,11-1-4 0,14-3-4 15,12-3-6-15,9-1-5 0,9-2-3 0,7-2-2 16,6 0 0-16,6-2-2 0,3-1 1 16,6 0-3-16,2-1-5 0,1 0-2 0,0 1-4 15,-5 1 3-15,-6 1 4 0,-3 1 0 16,-6 3 3-16,-4 1 5 0,-6 2 6 15,-6 1 5-15,-6 1 0 0,-7 2 8 0,-8 0 2 16,-9 2-1-16,-6 1-5 0,-8 2-7 16,-8 0-5-16,-3 1-7 0,-8 0-6 0,-3 2-1 15,-6 1-3-15,-4 0-4 0,-4 1 0 16,-2 1 1-16,-4-2 1 0,-1 2-2 0,-1 1 1 15,-2-1 0-15,0 1-1 0,-1-2-1 16,-2 2-2-16,0 0-3 0,1 0-8 0,-1 2-16 16,-1-1-34-16,1 0-61 0,1 2-83 15,-2-3-128-15,0 0-97 0,0 0-38 16,-3 0 7-16,2-1 44 0,-3 1 78 0</inkml:trace>
  </inkml:traceGroup>
</inkml:ink>
</file>

<file path=ppt/ink/ink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9:43.346"/>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351 85 8 0,'-2'-5'231'0,"0"0"15"15,-1-1 10-15,-3 1-75 0,2 0-67 0,-1-1-37 16,-1 1-20-16,1 0-6 0,-2-2 4 15,1 3 11-15,1 1 6 0,-1 0 4 16,2-3 3-16,0 2 6 0,0 2-3 0,1-2-7 16,-1 3-3-16,0-1-3 0,1-1-3 15,-1 2-3-15,1 0-5 0,-2 0-4 0,1 1-4 16,-2 0-6-16,1 0-5 0,-1 0-6 15,-2 2-5-15,0-1-5 0,-3 4-4 0,0 0-1 16,-2 0 0-16,1 2 2 0,-2-1 4 16,2 2 3-16,-3 1 4 0,1 0 2 0,-3 2 0 15,1 0 1-15,1 3-6 0,0-1-3 16,1 1-1-16,3 1-4 0,1 3-3 15,2 0 0-15,1 1 0 0,4 0 0 0,2 1-3 16,2 1-2-16,5-1-2 0,1 1-1 16,2 0-2-16,4-2 0 0,2 1 0 0,3-2-1 15,4-1-3-15,1-2-3 0,5-2 2 16,-1-3 1-16,5 0-1 0,-1-4 0 0,1 0 1 15,1-2 2-15,-1-4-4 0,-1 0 1 16,-2-3 1-16,0 0 0 0,-3-4 4 16,-1-2-2-16,-2-1-2 0,-2-2-2 0,-3-1-1 15,-2-1 1-15,-2-3-3 0,-4-1 2 16,-1-2 1-16,-3-2 0 0,-1 0 0 0,-2-1-3 15,0 2-2-15,-2 0 1 0,1 0 2 16,-2 1 1-16,0 1-1 0,-2 2 4 0,1 1 1 16,0 2 0-16,-2 2-1 0,0-1-1 15,-1 3 3-15,0 0-3 0,-2 1 2 0,1 2-1 16,-3 1 1-16,-2-2-1 0,-2 3 1 15,-1-1-2-15,-2 2 1 0,-1 0-1 16,-4 2-2-16,1 1 0 0,-3 1 0 0,1 1 2 16,-1 1-1-16,0 1-1 0,0-1-2 15,0 4 1-15,3-3 1 0,1 0-4 0,2 5 1 16,1 0-2-16,2-1 3 0,2 6 0 15,2-1 1-15,2 5 0 0,3 0 2 16,1 0 2-16,3 4-1 0,3-1-5 0,2 1 3 16,2-1 3-16,3-1 2 0,-1 0 1 15,4-2-2-15,-1-1 6 0,0-3-7 0,3-2-5 16,2 0-20-16,1-7-69 0,-2-1-133 15,-1-3-165-15,-1-3-84 0,0-1-45 16,0-2-6-16,-2-2 55 0</inkml:trace>
</inkml:ink>
</file>

<file path=ppt/ink/ink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9:44.474"/>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57 126 127 0,'-11'-4'183'0,"1"0"-23"0,0 1-20 0,4 0-8 16,0 0 2-16,2-1 11 0,0 2 6 16,1-2 7-16,0 0-7 0,2 1-7 0,0-1-6 15,-1 3-9-15,2-2-11 0,0 0-7 16,0 1-9-16,-1 0-10 0,1 0-12 15,0 1-10-15,0-2-10 0,1 1-9 0,-1 0-11 16,3-1-6-16,0 0-6 0,1-1-3 16,1 0-2-16,4 0 1 0,2-1 2 0,2 0 3 15,2 1-3-15,5 1-1 0,2-2-3 16,0 2-5-16,1 1-6 0,3-2-5 15,2 3-2-15,-1 0-1 0,3 2-1 0,3 0 0 16,3 3 1-16,3-2-1 0,1 1 1 16,2 2-1-16,2-2-2 0,0 4 2 0,2-1-2 15,-1 1-2-15,0 2 2 0,1 1 0 16,1 0 0-16,1 1-2 0,0 0 3 15,1 3 0-15,-1 0-2 0,2 1-1 0,-3 0 3 16,-2 1 0-16,0 1-2 0,-3 1-1 0,-1-1 1 16,-1 1-2-16,-4-1-3 0,-3 1 3 15,0 0 1-15,-2-2 0 0,0 1 1 0,-3 1 2 16,0-1-1-16,-2 0-2 0,0 2 1 15,-1 0 1-15,0 2-3 0,-1-2 2 16,1 4 4-16,1 1-2 0,2 1 1 0,-2 3-2 16,0 2 0-16,2 1 0 0,0-1-1 15,0 1 0-15,2 1 1 0,0-3-1 0,-2 2 0 16,-2-3 2-16,-1 0 0 0,-2 1 0 15,-2 1-2-15,-1-2 2 0,-3-2 5 16,1 0-3-16,-3 0-3 0,-3-2 2 0,1 1 1 16,-1-1-1-16,-1-1-6 0,-3-1 1 15,1-2 1-15,-3-1-3 0,1 1 2 0,0-4 1 16,0-1 1-16,1-1 1 0,1-1 0 15,-1 0 0-15,1-4 0 0,1 4 0 16,1-3 0-16,0 3 2 0,1-1-2 0,-1 1 3 16,0 0 3-16,0 0 1 0,-1-1 3 15,0 2-3-15,-3-2 2 0,1 1-3 0,-3-2-4 16,2 0-2-16,-3-1-6 0,2 0 3 15,-1-1 0-15,-2-1 2 0,0-1-2 16,1 0 2-16,-1-1 3 0,0-1-1 0,-2 2 0 16,0-2-1-16,1-1 1 0,-2 0 0 15,1 0-1-15,0-2 1 0,-1 2 2 0,2 0 1 16,-1-2-1-16,-1 4-3 0,2-3 1 15,-1 4 0-15,0-1-2 0,2 0-1 16,0 1 0-16,1-1 2 0,0 2-1 0,-1-2 0 16,0 0 1-16,-1 0 1 0,1-2-1 15,-2 2 0-15,1-3 2 0,1 0 0 0,-2 0-2 16,0 0 0-16,2-2 0 0,-3 2 0 15,1-2 0-15,1 1 2 0,-2-2-1 16,1 2-1-16,-1-1-1 0,0-1-1 0,0 1 2 16,0-1-3-16,0 0 2 0,2 0 1 15,-2 0 0-15,0 0 0 0,0 0 0 0,0 0 0 16,0 0 1-16,0 0 4 0,0 0-1 15,0 0-2-15,1 0-1 0,-1 0 0 16,1 0-1-16,1 2-1 0,-1-2-1 0,0 0 2 16,1 0 0-16,-1 0-1 0,-1 0 1 15,2 0-1-15,-1 2 2 0,-1-2-2 0,1 0 1 16,-1 0 0-16,2 0-1 0,-1 0 0 15,-1 0 0-15,1 0 2 0,1-2-1 16,-2 2-2-16,1 0-4 0,2-2-34 0,-2-2-129 16,1 1-187-16,-1-4-99 0,-2 1-50 15,-1 0-23-15,0-1 19 0,-1-2 121 0</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0:46.13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37 49 3 0,'-6'0'315'0,"0"-2"53"16,2 1 38-16,1 0-21 0,-1-1-89 0,1 1-75 15,1-2-62-15,-1 3-38 0,1-2-23 16,1 1-15-16,-2-2-9 0,2 2-6 16,0 0-8-16,1-1-10 0,0 2-9 0,0 0-10 15,0 0-8-15,0 0-6 0,0 0-6 16,0 0-1-16,0 0-5 0,0 0 0 0,1 0 0 15,-1 0-3-15,1 2 0 0,-1-1 0 16,2-1 0-16,-1 1-1 0,2-1 1 16,0 3 2-16,-1-3 3 0,2 0 3 0,2 0 1 15,-1 0 2-15,4 0 1 0,-1 0-1 16,2 0-1-16,2-3-1 0,0 3 0 0,2-1-1 15,1 1-1-15,-1-1 0 0,2-1-4 16,1 2-1-16,2 0-2 0,-1 0 1 16,3 0-1-16,-2 0-1 0,2 0 0 0,-1 0 0 15,2 0-1-15,-1 0-1 0,1 0 0 16,-2 2 2-16,1-1-1 0,0-1 1 0,-1 1 2 15,2 2-3-15,-1-2 1 0,1 1-1 16,-1-2 1-16,1 0 0 0,0 0 2 0,1 2 4 16,-1-1-4-16,0-1 0 0,1 1 0 15,-1 1 1-15,0-1-3 0,0-1-2 0,0-3 4 16,0 2 3-16,0 0-4 0,-1-1-2 15,0 2 0-15,-1-3 0 0,1 0-3 0,-2 2-4 16,2 1 3-16,-1-1 1 0,2-1 3 16,-2 2 1-16,2 0 1 0,0-2 0 15,0 2-1-15,0-1 0 0,1 1-2 0,0 0 0 16,1 0 0-16,-1 0 1 0,1 0 0 15,0 0 0-15,0 0 1 0,0 0-1 0,1 0 0 16,0-1 0-16,1 1-2 0,-1-2 3 16,0 2-2-16,-1 0 1 0,1 0 1 15,-2 0 0-15,1 0 0 0,-1 2-1 0,1-1 0 16,-2-1-2-16,1 1 1 0,0 1 0 15,1 0 1-15,-1 0-1 0,0 1 0 0,1 0 2 16,-2-1 1-16,0 0-1 0,1 1 1 16,-1-2-2-16,0 1 0 0,2-2 0 15,-2 2-3-15,1-1 2 0,2-1-2 0,0 0 3 16,1-1 0-16,1-1 1 0,2 2 2 15,-1 0-1-15,0 0 1 0,1-2-3 0,-1 2 1 16,1 0-1-16,1 0-2 0,-1 0 0 16,0 0 1-16,0 2 1 0,-1-2-1 15,0 0-1-15,-1 0 2 0,1 2 0 0,-3-1 0 16,-1-1-1-16,1 0 0 0,0 0 0 15,0 0 1-15,-2 0 0 0,2 0-1 0,0 0 0 16,-1 0 1-16,2 0 3 0,1-1-1 16,-1-1-2-16,1 2 2 0,-1 0 0 15,0-3-1-15,2 3 2 0,-2-1-1 0,0-1 2 16,0 2-2-16,0 0 1 0,-1 0 0 15,1 0-3-15,1 0 0 0,-1 2 1 0,1-1-1 16,1-1 0-16,-1 1 0 0,2 1 0 16,0-2-1-16,1 0 0 0,0 0-1 0,2 0 0 15,-2 0 1-15,2 0 1 0,0 0 0 16,-1 0 0-16,2 0 0 0,0 0 0 15,-1 0 0-15,-1 0 1 0,-2 0-1 0,-1 0 0 16,-2 0-1-16,-1 0 0 0,-1 0 1 16,0 3 0-16,-2-2-1 0,-2 2 3 0,2 0 0 15,-1-1-1-15,0 0-1 0,-1 1 0 16,1-1 1-16,0 1 1 0,-2-2-1 0,3 0-1 15,0 1 0-15,1-2 0 0,1 0 0 16,-2 0-1-16,-2 0-3 0,0 0 4 16,-3 0-4-16,0 0-1 0,-5 0 0 0,-1 0 2 15,-1 0-1-15,-3 0-1 0,-2 0 4 16,2 0 1-16,-1 0 0 0,1 1 1 0,-1 0 1 15,3-1 1-15,-1 1 2 0,3-1-1 16,3 2-1-16,1-1-1 0,3-1 2 16,1 1-2-16,2-1 0 0,-1 0 0 0,2 0-2 15,0 0 0-15,2 0 0 0,-1 0 1 16,0-1-1-16,-1 1 0 0,2-3 1 0,-2 2-1 15,0 0-5-15,-2 0 2 0,0-2-2 16,-1 2-3-16,-1-2 0 0,0 1-4 16,-2 1 3-16,1-1-2 0,-4 1 1 0,1 0 2 15,-3 1-1-15,0-2 4 0,0 2-2 16,1-2 2-16,-1 1-1 0,0 1 0 0,2 0 3 15,-1 0 1-15,1 0 2 0,-1 0-3 16,2 0 2-16,-1 0 1 0,1 1-1 16,0 1-2-16,1-2 1 0,-1 2 1 0,0-2 2 15,1 1-1-15,0-1 2 0,0 0-2 16,1 0-1-16,1 0 1 0,-2 0-5 0,2 0 2 15,-1-1 0-15,1 1 0 0,1-2 3 16,-2 2-1-16,1-3 0 0,-1 2 1 16,-1-1 0-16,2 1 0 0,-1-2 0 0,1 3 0 15,-1-3 0-15,1 0 4 0,1 2-1 16,-3 1 4-16,1-1-2 0,-1-1-2 0,-1 0 2 15,0-2-4-15,0 3-1 0,-2-2-2 16,-1 3 2-16,1-2 0 0,-1 1 0 16,-1 1-1-16,0-1 2 0,1-1 0 0,0 2-3 15,0 0 0-15,-2 0 2 0,2 0 0 16,0 3-1-16,0-3 0 0,2 1 0 0,-2-1-2 15,0-1 1-15,1 1 3 0,-1-1-1 16,1-1 2-16,-1 1-1 0,0 0 1 16,0 0-1-16,-1-1-2 0,0 1 1 0,-1 0-2 15,-1 1 2-15,-1-1-2 0,-1 0-1 16,-2 1 1-16,0 0 2 0,-1-2 1 0,-2 2 0 15,2 0 1-15,-3 0-1 0,1 0 1 16,-1 2-3-16,2-2-1 0,-1 1 2 16,-1 0-1-16,0-1 1 0,0 0-2 0,0 0 1 15,0 0 2-15,1 0-2 0,1 0 0 16,-2 1 2-16,1-1 1 0,1 1-2 0,-2-1 0 15,0 0 0-15,0 0 0 0,0 0 0 16,0 0 0-16,0 0 0 0,0 0 0 16,0 0-1-16,0 0-1 0,0 0 1 0,0 0 1 15,0 0 3-15,0 0-9 0,0-1-64 16,-3 1-172-16,-3 0-150 0,-2-1-80 0,-3-3-44 15,-1-3-15-15,-1 0 54 0</inkml:trace>
</inkml:ink>
</file>

<file path=ppt/ink/ink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9:47.202"/>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14 101 129 0,'-3'-3'214'15,"1"-3"10"-15,-1 2-54 0,1-3-50 0,1 1-31 16,0-1-16-16,1 1-4 0,0-1 2 16,1-1-2-16,-1 2 3 0,3 0 14 15,-2 0 11-15,1 0 8 0,-1 0 8 0,0 3 19 16,1-1 16-16,-2 0-1 0,0 2-5 15,0 1-13-15,-2-1-19 0,1 1-25 0,1 0-26 16,-1 1-19-16,-1 0-17 0,2 1-9 16,-1 2-6-16,-1 0-3 0,1 2-3 0,0 3 0 15,-1 2 1-15,4 1-2 0,-1 4 2 16,3 1-1-16,2 1 0 0,1 5 1 15,2 0 0-15,2 1 3 0,3 0-2 0,0 3 0 16,2-2 0-16,1 3-1 0,-1 0 1 16,2 1-2-16,-1-1-1 0,-1 0 0 0,-1 1-1 15,2-1-1-15,-2-1 0 0,0 2-2 16,0-1 2-16,-1 1 1 0,0-1 0 15,1 1 0-15,-2 0-2 0,1 1-1 0,0 1 2 16,0-1-1-16,-2 1 2 0,0 1 0 16,1-1 3-16,-2 1 1 0,1 1-2 0,-1-1 2 15,0 0 3-15,0-1-2 0,0 1-1 16,-1-1 0-16,1 0-4 0,0 0 0 15,0 0-4-15,-2 0 3 0,2 0 1 0,2-1 0 16,-2 0 2-16,0 1-1 0,1-1 0 16,2 3-1-16,0-3-1 0,1 1-2 0,0 1 6 15,1-1 0-15,1 0-2 0,-3 0 0 16,1-2-2-16,0 2 2 0,0-2-3 15,-1-1-3-15,0 1 2 0,-2-2 0 0,2 0 3 16,-2 2 0-16,0-2 0 0,1 0 0 16,-1 0 1-16,1 2-2 0,-2-1 1 0,1-1-2 15,-1 2-1-15,1-2 1 0,-1-1 2 16,2 1 0-16,-1-3-1 0,2 4 2 15,0-2-1-15,-1 1 2 0,3 0-2 0,-1 0 1 16,3 1 1-16,-1-1-2 0,0 0 2 16,1 0-2-16,0 2 1 0,0-1 0 0,-2 0-1 15,1 1-1-15,-1 0 1 0,-1 0-1 16,0-1-1-16,-1-1 1 0,0 1 1 15,-2-3 2-15,1 3-1 0,-2-3-2 0,0 2 0 16,0-1 1-16,-2-1-2 0,1 1 0 16,-1 1 1-16,1-3 3 0,1 1 0 0,-1 0-1 15,2-1-1-15,0 1-1 0,2 0-1 16,0 1 0-16,1-2 4 0,0 3 0 15,0 0 0-15,2 1 3 0,-1-1-2 0,-1 1-1 16,2 1-2-16,-2 0 3 0,2 1-2 16,-2 1 0-16,0 0-1 0,-1-1 1 0,-1 0 3 15,1 3-4-15,-2 0 0 0,1-1 3 16,-1-1-2-16,1 2 3 0,0 0-5 15,1-3 1-15,0-2-4 0,1 1 1 0,1-2-1 16,0-1-1-16,1-1 5 0,0-1 0 16,1 1 1-16,0-2 0 0,-2 1 1 0,-1 0 2 15,0 1-3-15,1 0-1 0,-3 0 0 16,0 3 0-16,-2 1 0 0,0 3-6 15,-2 2 1-15,1 1 3 0,-2-2 2 0,2-2 2 16,-2-4 2-16,0-2 3 0,1-4-3 0,-3-4 0 16,0-3 2-16,1-3 0 0,-2-3 1 15,1-2 0-15,-1-1 2 0,0-3 0 16,0 1 0-16,-1-2-5 0,0 1 0 0,0 1-2 15,-1-1-2-15,0 2-2 0,0-2-11 16,-1 1-14-16,1 1-34 0,0-2-70 0,-2 1-110 16,1 0-144-16,-4-1-70 0,0-1-27 15,-1-1 13-15,-3-4 59 0</inkml:trace>
</inkml:ink>
</file>

<file path=ppt/ink/ink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9:48.888"/>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0 4 57 0,'-2'-4'184'0,"2"2"-5"16,0 1-39-16,0-1-40 0,0 2-29 15,0 2-25-15,0-1-15 0,0 2-2 16,0 3 10-16,0 1 19 0,2 3 13 0,-1 3 12 16,2 2 7-16,0 1 2 0,-1 4-1 15,2 0-2-15,-1 2 0 0,3 3 1 0,-1 1 3 16,1 3 3-16,2-2-10 0,2 3-11 15,-1 1-5-15,2 1 0 0,0-1 2 16,2 2-2-16,0-1 0 0,1 4-4 0,1 1-4 16,2 0-8-16,-1 4-15 0,2 3-5 15,0 3-5-15,1-2-5 0,2 6-3 0,-2 3-3 16,2 0-3-16,-2 2-3 0,2 2-1 15,-2 3-4-15,-1 2-7 0,0 0-2 16,0 2 2-16,-3-2-1 0,-2-2-2 0,1-1 2 16,-1-3 7-16,-1-2-3 0,0-1-1 15,1-2-2-15,-1 0 3 0,0-1-2 0,1-1 2 16,-1 0-2-16,1 0 2 0,-1 0 0 15,2 0-2-15,-1-1 1 0,0 2-1 16,1 0 4-16,-2 1-5 0,0-2 1 0,1 0 0 16,-1-2 1-16,0 1-1 0,-1-1-3 15,0-1 3-15,0 0-1 0,-1-1 0 0,-2 1-3 16,2 0 0-16,-2-2 4 0,0 0 0 15,1 1 1-15,-2-4 2 0,-1 0 2 16,1-2 0-16,2-1-2 0,-1-2 1 0,-1-1-3 16,2 2-1-16,1-4 1 0,1 3-3 15,0-1 1-15,1-1-2 0,2 1 2 0,0 1 0 16,0-2 0-16,-1 1 2 0,2-1 0 15,-1 0 0-15,0 1-1 0,-2-1-1 16,1 3 0-16,-1 1 1 0,-1 3-2 0,0 3 0 16,-1 2 2-16,1 3 0 0,-2 2-1 15,1 1-1-15,0-4-1 0,1-2 3 0,-2-6-3 16,4-3-1-16,-1-4 3 0,0-4 0 15,1-2 1-15,-1-2-1 0,2 0 1 16,0 0 1-16,-2-1-3 0,-1 0 1 0,1 0 3 16,-1 3-2-16,0 1-1 0,0 3 1 15,-2 0-1-15,-1 1 0 0,0 0-2 0,0 1 2 16,-1-1 0-16,2 0 0 0,-1 1 1 15,0-2 3-15,2-1-3 0,-1 0-1 0,2 1-2 16,0 2-1-16,0 0 3 0,2 0-2 16,-1 3 2-16,0 1 4 0,1-1 2 15,2 1-1-15,0-1-2 0,0 2 1 0,2 0-3 16,-1-1-1-16,1-3-1 0,-2 2 0 15,1-3-1-15,-1-5 1 0,-1 3 0 0,-1-4-1 16,-2-1 1-16,-2 0 2 0,1-1 0 16,-3-2-1-16,1-1 4 0,-1-1-4 0,0 0 0 15,-2 1-1-15,3 0 1 0,-1-1 1 16,2 2-3-16,-3-1 1 0,4-1-3 15,1 0-2-15,-1 1 0 0,2-1-2 0,0 0 1 16,2-3 0-16,0 4 4 0,0-2 1 16,-1 2 4-16,0-1 2 0,-1-1-3 0,1 1 2 15,-4-2-4-15,-1 2 1 0,1-2-4 16,-2 1 0-16,-1-1 1 0,0-1 3 15,-1-1 0-15,0 0-1 0,0-1 1 0,1-2-1 16,-2 0 1-16,1-1-3 0,-1 1 3 16,0 0 1-16,1 0-2 0,0 1 2 0,-1-1 0 15,0 3 1-15,2 0-2 0,-1 1 0 16,1 1 2-16,-2 2-1 0,1 2 2 15,1 1-1-15,1 0-1 0,-2 1 0 0,2-3-2 16,0 3 1-16,-1-5 0 0,0-3 1 16,0 0-1-16,1-3-1 0,-2-3 1 0,-1 1 0 15,1-3 0-15,-1-1 0 0,-2-2 0 16,1 2 1-16,0-3 0 0,0 1-1 15,-1-1 0-15,0 4-1 0,1-3-1 0,-3 3-1 16,1 1 1-16,0-1 1 0,-1 1 2 16,0 1 0-16,0-1 1 0,0 0 0 0,2-1 1 15,-1 0 0-15,2 0-3 0,0-1 1 16,1-2 0-16,-2 1 1 0,3-2 0 15,-3-1-2-15,2-2 3 0,-1 1-3 0,1-2 0 16,-2 2 0-16,0-1-1 0,1 0 0 16,0-1 0-16,0 2 1 0,-1-2 5 0,0 1-2 15,1 2-1-15,-2-1-1 0,0-1-1 16,-1 3-1-16,-1 0-12 0,0-2-16 0,-1 2-43 15,1-3-103-15,-2 1-168 0,0-1-90 16,2-3-42-16,-2 0-7 0,3-6 33 0</inkml:trace>
</inkml:ink>
</file>

<file path=ppt/ink/ink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9:50.270"/>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358 103 82 0,'0'-7'256'0,"0"3"24"0,-2-2-5 16,1-1-45-16,-2 0-31 0,2-1-18 16,-2 2-7-16,0 0 0 0,0-1-4 0,-1 3-13 15,2-2-17-15,-3 3-22 0,1-4-23 16,-1 4-17-16,-1-2-14 0,-1 1-16 15,1 0-11-15,-1 1-4 0,-2 0-4 0,1 2-5 16,-1-1-5-16,-1 2-1 0,-1 2-6 16,-1-1-5-16,-2 4-3 0,-1 0 0 0,-2 3 0 15,-1 0-1-15,0 6 1 0,1 2 0 16,-1 3-1-16,1 2-5 0,1 4-2 15,-1 2 0-15,2 6 0 0,1 1 2 0,0 1 2 16,5 2-2-16,-1-3 2 0,5 3 1 16,2-3 2-16,4-5-3 0,3 1 0 0,1-3 5 15,3-3-2-15,0-6 3 0,3-1-5 16,1-3 4-16,4-4-2 0,1-2 0 15,4-4-3-15,1-4 1 0,3-3-1 0,1-4-2 16,3-1 1-16,-2-6 0 0,1-1 2 16,-2-3-2-16,-3-4 0 0,1 0 0 0,-5-5 5 15,-1 0 2-15,-3 0-1 0,-3-2 0 16,-2 3 2-16,-2 0-1 0,-4 1-3 15,-2 2-2-15,-2 1 0 0,-2 2 3 0,-2 1 0 16,-1 2 0-16,-2 2 0 0,-3-2-2 16,-1 4 4-16,0 1-4 0,-1 0-4 0,-2 2 2 15,0 3 2-15,-1 0 2 0,-1 3-2 16,1 1 2-16,-2 3 5 0,-1 1-6 15,0 3-2-15,-1 2-2 0,1 3 1 0,0 4-1 16,1-1-1-16,0 4 0 0,0 1 0 16,2 4 0-16,2 1-1 0,3 2 0 0,2 2 3 15,1 0 0-15,4 3-1 0,3 0 1 16,3-3 0-16,2 0-1 0,5-1-2 0,2-3-3 15,5-3 3-15,2-1 4 0,5-5-1 16,2-1 0-16,1-6-1 0,3-2 4 0,1-4-1 16,-2-4-3-16,-2 0 1 0,-5-5 0 15,-3-3 1-15,-4-2-1 0,-4-4-2 0,-5-4 4 16,-3-1 1-16,-6-5 1 0,-5-1 0 15,-2-1 2-15,-4 3 0 0,-1 2-5 16,-1 3 1-16,-1 3-2 0,-1 5-1 0,0 3-2 16,3 3-3-16,0 5-1 0,1 0-11 15,3 6-26-15,2-1-71 0,1 3-121 16,1 4-156-16,4 0-81 0,2 1-35 0,2 1 2 15,4 0 60-15</inkml:trace>
</inkml:ink>
</file>

<file path=ppt/ink/ink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9:50.888"/>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22 133 180 0,'-7'-7'250'0,"0"-2"21"0,2 0-44 0,1 0-73 16,1 1-50-16,3-1-30 0,1 0-20 15,5-1-19-15,1 3-12 0,4-2-8 0,2 2-2 16,5-1 0-16,6 2-3 0,3 0 2 15,5 0-1-15,4 4 0 0,5 0 1 16,4 2 0-16,7 1 0 0,3 2-1 0,7 3-1 16,6 1 2-16,3 0 0 0,6 5 1 15,4-2 0-15,3 3-1 0,3 3 1 0,-2 0 0 16,0 0 0-16,1 1-4 0,0 1-1 15,2-1 2-15,3-1-1 0,4 3-2 0,4-2-2 16,4 1 0-16,3 1 0 0,0 1-2 16,1-1 0-16,-2 1 4 0,-2 2 2 0,0-1 4 15,-1 1 3-15,-3-3 4 0,-2 3 6 16,0 0-3-16,-5 0 1 0,-3-2-2 0,-5 0-1 15,-7 1-4-15,-7 0-2 0,-8-3-3 16,-6 1 0-16,-6-2 1 0,-9 0 0 16,-5-2 0-16,-6-1 3 0,-5-2 1 0,-6-2 2 15,-2 1 4-15,-5-3 1 0,-2 1 3 16,-3-3 1-16,-2-1 2 0,1 1-4 0,-2 0-5 15,0-2-3-15,-1-1-6 0,-1 1-2 16,2-1-4-16,1 3 0 0,-1-3-3 16,1 1 3-16,1 1-13 0,1-1-32 0,-2-1-71 15,-2 3-126-15,-3-3-100 0,-3 1-54 16,-4-1-16-16,-4-3 16 0,-5 0 62 15</inkml:trace>
</inkml:ink>
</file>

<file path=ppt/ink/ink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9:51.636"/>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-5 1 100 0,'0'-4'162'15,"0"0"-41"-15,1 3-36 0,2 1-33 16,2 3-20-16,3 4-13 0,2 2-6 0,2 3-2 15,6 1 0-15,3 7 0 0,4 2 3 16,4 5 6-16,2 4 7 0,6 7 9 0,3 5 5 16,4 4 3-16,4 9 0 0,6 6-4 15,5 11-5-15,6 5-8 0,5 11-6 0,5 5-7 16,7 9 0-16,3 5-1 0,4 8-4 15,5 4 2-15,5 3-1 0,4 2 0 16,4-3-5-16,6-3 0 0,2-5 2 0,4-4-3 16,-1-6-1-16,-2-4 3 0,-4-5 3 0,-4-4 3 15,-7-7-2-15,-6-1 2 0,-5-3 0 16,-8-4-3-16,-6-2-2 0,-6-7-4 15,-7-3 0-15,-7-5-2 0,-5-4 1 0,-5-5 5 16,-8-7 10-16,-5-4 11 0,-4-4 12 16,-5-3 11-16,-4-7 8 0,-1-2 7 0,-3-3-2 15,-1-3-7-15,-3 0-11 0,0-5-7 16,1-1-8-16,-2-1-11 0,0-1-8 0,0 1-5 15,-2-3-3-15,1-1-4 0,0 2-14 16,-2-3-48-16,-1-1-108 0,-3-2-87 16,-1-2-48-16,-5-2-23 0,1-3 0 0</inkml:trace>
</inkml:ink>
</file>

<file path=ppt/ink/ink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9:52.692"/>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0 5 40 0,'7'-6'171'16,"0"-1"5"-16,-1 4-59 0,1-1-50 16,-2 1-29-16,2 3-17 0,-2 0-8 0,2 4-3 15,2 1-1-15,0 3-1 0,1 4 1 16,2 1 2-16,2 7-1 0,1 0-3 0,2 4 4 15,0 3-2-15,3 4-2 0,-2 0-2 16,1 3 0-16,1 5 2 0,2 1 12 16,0 3 16-16,3 5 14 0,0 1 8 0,1 2 7 15,2 1 3-15,2 3-8 0,0 3-12 16,3 1-11-16,1 5-4 0,1 1-4 0,-1 4-3 15,3 4-6-15,2 3-2 0,-2 1-4 16,3 6-1-16,0 0-3 0,0 2-4 16,2 0 1-16,0 0-4 0,-1-1 1 0,-1 1 1 15,-2 0 2-15,-2-3-1 0,-3 0 1 0,0-2-1 16,-3-2 0-16,-1-1-2 0,0 0-1 15,-2 1-2-15,0-1 0 0,-1 0 0 0,-2-1 0 16,1 0 0-16,1 1-3 0,0 0 5 16,3-2 0-16,3 0 0 0,1-3 1 15,4 2 0-15,4-2 2 0,5 0-3 0,2 3 0 16,4-2 1-16,3 1 0 0,2 0 1 15,-2 0-1-15,-2-2 1 0,-3-1-1 0,-2 0 3 16,-6-2-1-16,-2-2 2 0,-5-3-2 16,-5-2 1-16,-4-6 0 0,-3-2-3 0,-2-5-2 15,-3-5-1-15,-2-5-1 0,1-2 0 16,-3-3 1-16,-1-3 1 0,1 0 0 0,-3-2 1 15,2-1 2-15,-1-1 0 0,0-3-2 16,2 2 1-16,0-3-2 0,1 3 1 16,0-3 0-16,2 2-3 0,-1 0 0 0,2 1-1 15,0-1 2-15,2 1 1 0,1-1 1 16,0 1-1-16,1 1 0 0,1-3-1 0,-1 3 0 15,0-4-2-15,-3 2 0 0,-1-1 2 16,-3 0 1-16,0 0-1 0,-2-2 0 16,-2 0 1-16,0-1-1 0,-3 0 0 0,2-1-3 15,-3 2 3-15,1-4-4 0,-1 3-1 16,0-4-29-16,-2 4-26 0,2-1-10 0,-1 0-7 15,-1 1-5-15,1 0-3 0,-2-1 27 16,1 1 25-16,-1 1 12 0,2-2 5 16,-1-1 6-16,2 0 3 0,-1 0-2 0,1-2-9 15,1-1-12-15,1 1-19 0,0-2-23 16,0-2-23-16,1 0-25 0,0 0-24 15,-1-2-18-15,2-1 3 0</inkml:trace>
</inkml:ink>
</file>

<file path=ppt/ink/ink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3:40.858"/>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1270 195 269 0,'2'-4'363'0,"1"1"56"0,0-1 8 0,-2-1-60 16,1 0-65-16,-1 1-60 0,-1 1-52 15,-1-1-47-15,-1 1-43 0,1-1-26 16,0 1-14-16,-1-1-3 0,1 1 0 0,-1 1 8 15,0 1 13-15,0 0 18 0,0-1 15 16,-1 2 11-16,0-1 13 0,-2 1 10 0,0 0 10 16,-3 1 0-16,0-1 4 0,-2 3-2 15,-2-2-6-15,0 1-12 0,-2 1-19 16,-1 1-15-16,0-1-18 0,-1 1-14 0,3-1-13 15,-2 2-8-15,1 0-10 0,-1-1-3 0,1 1-7 16,0-4-2-16,2 0 0 0,1 0-1 16,0 2-3-16,0-2-5 0,0 0 2 15,1 2-6-15,0-1-3 0,1 1-5 16,-1 0-3-16,-1 0-3 0,2 0-3 0,-1 3 1 15,0-1-1-15,-1 1 1 0,2 0-1 0,-4 2 3 16,2-2 1-16,0 2 1 0,-1 2-2 16,0-3 2-16,-2 2 1 0,1 1 0 15,0-3-1-15,-1 2 0 0,2 1 1 0,-4-1-2 16,3 2 1-16,-1-2-4 0,-1-1 1 15,2 2 0-15,0-1 0 0,-1-1 0 0,2 2 0 16,-1 0 3-16,2-2-1 0,0 1 0 16,2-2-1-16,-2 3 1 0,1-3-2 0,0 3-2 15,2 0-2-15,-2-1 2 0,2 1-4 16,-1 2 3-16,0 2 0 0,0 2 1 15,-1 0 2-15,-1 0 1 0,0 1 1 0,1 1-1 16,-2-2 1-16,1 1-2 0,0-1-3 16,0 0-1-16,1-1 1 0,-1-1-1 0,2 2-1 15,-1 0 3-15,3-3-1 0,-1 4 1 16,1-1-1-16,0-1 1 0,2 2 1 15,-1 1 0-15,1-1 5 0,1 2-1 0,0 0 0 16,-1-1 0-16,1 3 0 0,0-2-2 16,0 3 3-16,-1 1 0 0,2 0-2 0,-1-1 0 15,1 2 0-15,0 0 1 0,2-4-3 16,-2 3 1-16,0-1 2 0,2 0-2 15,0-1 3-15,1 0 1 0,0-1-1 0,1-1-1 16,0-2 1-16,2 1 1 0,0-2 2 16,0 0-3-16,1 1 3 0,0-3-1 0,0 0-1 15,1 1 0-15,1-1-5 0,-1-1 1 16,1 2-3-16,1-1 0 0,0 1 2 0,0 0 0 15,-1 0 0-15,3-2 1 0,-1 3-2 16,0-3 3-16,0 2-2 0,2-1-1 0,-2-3 0 16,2 1 2-16,0 0 3 0,-1-2-1 15,2-1 2-15,0 1 3 0,0 0-1 0,0-3 1 16,0-1-2-16,0 0 0 0,2 1 0 15,-1-1 0-15,2-3-1 0,-1 3 0 16,1-2-1-16,-1 2-2 0,-1-2 1 0,0 0-2 16,-1 2-1-16,2-3-4 0,-2 3 0 15,0-2 2-15,1 1-3 0,-1 0 2 0,1 0 0 16,1 1 3-16,1-1-1 0,-1 0-1 15,1-1 3-15,1-1-2 0,0 3 3 16,2-2-1-16,-1-2-2 0,2-1 0 0,0 2-1 16,-1-2 0-16,-2 0-2 0,-3 0 2 15,0 2 0-15,1-2 3 0,-1 1 0 0,1 1-2 16,-2-2-1-16,1 3 1 0,-2-2-1 15,-1 1-1-15,2 0 0 0,-3 1 3 16,1 0 0-16,-1 0 0 0,2 1 1 0,-1-2-2 16,2-2-1-16,0 1 0 0,2-2 0 15,-1 3 0-15,2-3-1 0,0 1 1 0,-1-1 0 16,0 1 0-16,-1 1-1 0,0-2 0 15,-1 0 1-15,-1 1 0 0,-3 0-1 0,1-1 1 16,-2 1 0-16,-1-1-1 0,1 1 0 16,-2-1 0-16,0 0 0 0,-1 2-3 0,-1-2 2 15,0 0 2-15,1 0-2 0,-1 0 0 16,1 0 2-16,0 0 3 0,-2 0-1 15,2 0-1-15,-3 0 2 0,1 0 0 0,-1 1-3 16,0-1 0-16,0 0 1 0,0 0 2 16,-1 1-4-16,-2 0 1 0,0-1-1 0,-2 0 1 15,-3 0-1-15,-2 0-1 0,-2 0 1 16,-3 0 1-16,-3 0 1 0,-2-1 1 0,0 0 1 15,-2 0 0-15,-2-2 1 0,1 0-1 16,-2-1-3-16,2 0-1 0,-2-1 0 16,2-2 0-16,-2 1 0 0,2 0-1 0,-2 0 2 15,1-3 0-15,1 1-1 0,-3-2-2 16,1 0 3-16,2-2 0 0,-1 1 0 0,1-3-1 15,1 0 2-15,1-2 1 0,-1 0-1 16,2 0-1-16,-2 0 1 0,3-1 1 16,-2-2-2-16,2 0 2 0,1-2 0 0,0 0 0 15,0-1 1-15,2-1-1 0,0-2 0 16,1 1-2-16,0-1 1 0,3-1 1 0,-1 0-2 15,4-2-1-15,-1 1 1 0,2-1-1 16,1 0 0-16,2 1-1 0,0 0 2 16,1 0 0-16,2 0 0 0,2-2 0 0,0 0-1 15,1 1 1-15,2-1 0 0,-1 0 1 16,3 2 0-16,-1 0 3 0,3 0 0 15,-2 1-1-15,3 0-1 0,-1 1 1 0,3-1 0 16,-2 3-2-16,3-1-1 0,0-2 1 16,0 3 0-16,1-3-1 0,1 2 2 0,1-1-2 15,-1 0 0-15,2 1 2 0,-1 0-1 0,1 3 0 16,0 0-1-16,3 0 2 0,0 1 2 15,0 0-4-15,-1 0 0 0,0 2 0 16,3 1 0-16,-2 0-2 0,2 0-2 0,-1 3 0 16,2-2 3-16,1 3-3 0,1 0 1 15,-1 0 0-15,3 0 3 0,0 0-1 0,1 3 0 16,-1-2 3-16,0 3 0 0,-1-1 3 15,-2 0-2-15,2 2 1 0,-1 0-3 16,-2 1 0-16,-1 1-1 0,1 0 0 0,-3 0-1 16,-2 0 1-16,1 1 0 0,-2 2-1 15,-1-1 1-15,0 0 0 0,-2 0 0 0,-1 2-1 16,-1-2 1-16,-1 3-2 0,-2-2 1 15,0 2 0-15,-3 1 0 0,0-1 0 0,0 0 1 16,-2 1 1-16,0-2 0 0,0 2 1 16,-1 0 0-16,-1 0-2 0,-1 0 0 0,-1 0-2 15,2 0 0-15,-2 0 0 0,0 0-2 16,0 0 0-16,-4 0-2 0,2 0 2 0,-3 2-1 15,0-2-1-15,-1 2 0 0,0-1 6 16,-2 1 0-16,-1 0-3 0,0 2 1 16,-3 0 0-16,-1-1-4 0,0 1 4 0,-3-1-5 15,-1 1 0-15,1 2-1 0,-1-2 1 16,-2 0 1-16,2 1-7 0,-2-1 5 0,2 1 1 15,-2 1 0-15,2-2 0 0,0-1 1 16,0 3 2-16,-1-2 2 0,0 2 1 16,-1-2 1-16,0 3 5 0,1-2-2 0,-2 1-2 15,0 2-2-15,-2-2 0 0,1 1-2 16,-3 3-2-16,0-1 0 0,0 1 4 0,-2 2 1 15,-1 0-1-15,2 1 2 0,-2 0-1 16,0 2 0-16,0 0-1 0,-1-2 0 16,1 3 1-16,0 2-1 0,2-2 1 0,-1 1 0 15,3 3 1-15,1-4-1 0,0 1-5 16,2 1 0-16,0-1 3 0,2 1 2 0,2 2-1 15,-1 1 0-15,1-1 4 0,3 0-1 16,-1 2-2-16,1 1 0 0,3 1 0 0,1 3 3 16,0 1-2-16,1 3 0 0,2 3 0 15,-2 3-1-15,2-2 0 0,1 3-2 0,0-2 2 16,0-2-1-16,1-1 1 0,1-1 0 15,0-2 0-15,1 1-1 0,1-1-3 16,2 1 3-16,-1-1-1 0,2-1 2 0,3 1 1 16,0 1 0-16,1 1 2 0,1-3 0 15,2 3 0-15,3 1 3 0,0-3-2 0,1 1-2 16,1-2 0-16,2-1 0 0,2-2-1 15,2-1-3-15,0-2 0 0,1-3 1 16,2 0 1-16,-2-2-1 0,3-2-5 0,0-1 3 16,2-1 4-16,-2 1-1 0,1-2 0 15,2 1 2-15,-2 0 3 0,0 1-3 0,1-2-1 16,-2 3 0-16,1-2-1 0,-2 1 3 15,-1 0-1-15,1 2-2 0,-2-4 2 16,-1 1 0-16,0-2 1 0,-1-2-4 0,-1 2 0 16,-1-4 1-16,-1 0 0 0,1-2-1 15,0-1-1-15,0 0 1 0,0-2 1 0,2 1-1 16,-1 0-1-16,2-2 1 0,0 1 1 15,1-2-1-15,-1 1 1 0,2-1 1 0,-3 0 1 16,1-1-2-16,0 0 0 0,-1 0 0 16,-4-1 0-16,1 0 0 0,-3-1 0 0,0 2-1 15,-3-1 0-15,2 1 0 0,-3-1-2 16,0-1 2-16,0 2-1 0,0 0 1 15,-2 0 1-15,2-2-1 0,0 1 1 0,0 0 0 16,1-1 0-16,0 1-1 0,-1-2 0 16,1 3 1-16,1-2 0 0,-1 1-3 0,-1-2 2 15,-2 2 0-15,2-1 1 0,-1 2-1 16,-2-1 1-16,0-1 1 0,-1 2 0 0,-2 0 0 15,-1 0 4-15,-1 0 0 0,-3 0-4 16,-2-1 2-16,-1 1 0 0,-1-1-3 16,-2 0-4-16,-1-2 1 0,-3 2 0 0,-1-3-1 15,-1 0 3-15,-1-2-1 0,-1 0 2 16,-2-3 1-16,1 0 0 0,-3-2 1 0,0-1 0 15,-2-2 1-15,1 0-2 0,1 0-2 16,-3-2 2-16,2 0-3 0,-2 0 1 16,0-3-3-16,0 3 4 0,1-3 0 0,-1-1 0 15,0 1 0-15,-1-3-1 0,3 1 2 16,-1-3-1-16,1-2 0 0,1-3 2 0,1 0 0 15,-1-4 1-15,2-2-3 0,-1-2 0 16,2-3 0-16,0 0 0 0,2-2 0 16,1-2 0-16,2 2 0 0,1-3 0 0,4 0-2 15,2 1-1-15,3 1 1 0,4-1-1 16,1 0 3-16,5 2-1 0,2 1 2 0,3 0-1 15,4-1 0-15,3 3-1 0,3-1-1 16,2 1 2-16,3 0 2 0,2 2 1 0,-1 2-3 16,1 0 1-16,-1 0-1 0,1 2 1 15,-4 0-2-15,0 2 1 0,-2 1 0 0,-2 2 0 16,0 0 2-16,-3 3-1 0,1 1 1 15,-1 1-2-15,1 1 0 0,-2 1 0 16,1 3-1-16,1-1 3 0,-2 1-2 0,3 1-1 16,1 2 1-16,0 0 1 0,1 1-2 15,2 0-3-15,2 2 3 0,-2 0 0 0,2 1 0 16,0 1-1-16,-3 0 0 0,0 4 2 15,-1-2 0-15,-4 3-2 0,-1 1 0 16,-3 1 2-16,-2 0-1 0,-1 0 0 0,-3 2-1 16,0 0 1-16,-2 0-1 0,-1 1-1 15,0-2 2-15,-1 2 0 0,0 0-1 0,-2 2 4 16,-1-2-1-16,2 0 1 0,-1 0-1 15,-1 0-1-15,1 0 2 0,1 1-2 0,-2 0-1 16,0 0 0-16,0-1 1 0,0 2-3 16,1-1 0-16,1-1 2 0,-2 1 1 0,1-1-1 15,0 1-3-15,-1 0-7 0,0-1-14 16,0 3-26-16,0 0-80 0,-2 0-125 0,-1 2-102 15,-1 1-72-15,-2-2-139 0,-1 2-186 16,-1-3-31-16,-3 1 65 0,0-1 74 16,0 0 64-16,0-3 144 0</inkml:trace>
</inkml:ink>
</file>

<file path=ppt/ink/ink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3:44.70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8355EC1-1ECA-401F-BDE6-23333805CD2F}" emma:medium="tactile" emma:mode="ink">
          <msink:context xmlns:msink="http://schemas.microsoft.com/ink/2010/main" type="inkDrawing" rotatedBoundingBox="8811,6742 9948,5968 10120,6222 8983,6995" semanticType="callout" shapeName="Other"/>
        </emma:interpretation>
      </emma:emma>
    </inkml:annotationXML>
    <inkml:trace contextRef="#ctx0" brushRef="#br0">67 726 200 0,'0'0'229'0,"1"0"7"15,1 0-4-15,-2 0-9 0,1-1-13 16,-1 0-16-16,2 1-23 0,-2-2-17 0,0 1-15 16,-2 1-14-16,2-1-10 0,-1 1-10 15,1-1-9-15,-2-1-7 0,2 2-9 0,0-1-6 16,0 0-10-16,0 1-11 0,0-1-7 15,-1-1-10-15,1 1-5 0,-1 1-5 16,-1-1 3-16,1 1 8 0,0-1 7 0,-1 0 18 16,1 1 16-16,-1-3 13 0,1 2 18 15,0-1 12-15,-2 2 3 0,2-4-6 0,-2 2-6 16,0-2-20-16,0 2-16 0,1-2-13 15,-1 0-5-15,1 2 3 0,1 0 6 16,-2-1 14-16,2 0 1 0,0 2-2 0,-1-1-4 16,-1-1-9-16,2 0-7 0,0 0-6 15,-2 2-1-15,0-2-4 0,2 0-2 16,-2-1-6-16,0-1-4 0,1-2-6 0,0 4-5 15,1-1-1-15,-1 1-1 0,1 0 0 16,0-1 7-16,1 1-4 0,0 3-4 0,0-3-2 16,0 2-6-16,-2-1-2 0,1 2-12 15,1 0-1-15,0 0 1 0,0 0-3 0,0 0-2 16,0 0-2-16,1 2 2 0,1 0 3 15,0 3 5-15,3 0 15 0,1 3 19 16,1 2 21-16,3 1 21 0,0 3 12 0,1 0 1 16,2 2-8-16,0 3-12 0,2 0-15 15,0 1-17-15,0-1-6 0,-3-3 3 0,1-3-1 16,-4 0 4-16,2-3 7 0,0-4 1 15,0-2 0-15,3-5-7 0,0-4-5 16,4-6-5-16,1-5-12 0,2-6-7 0,3-5-7 16,1-6-5-16,1-5-4 0,3-6-4 0,1-4-4 15,2-7-3-15,2-4-3 0,5-1-8 16,2-2-9-16,5 2-13 0,2 4-18 0,0 6-31 15,1 6-59-15,1 7-88 0,-3 7-82 16,-1 6-66-16,-2 6-35 0,2 4-6 16,-4 4-27-16,-2 3-55 0,-1 3-67 0,-3 2-5 15,-3 2 8-15,0 0 20 0,-2 0 76 16</inkml:trace>
  </inkml:traceGroup>
</inkml:ink>
</file>

<file path=ppt/ink/ink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3:45.79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8962369-82E0-44C2-A6E0-36D905FA4F1A}" emma:medium="tactile" emma:mode="ink">
          <msink:context xmlns:msink="http://schemas.microsoft.com/ink/2010/main" type="inkDrawing" rotatedBoundingBox="4776,6983 6067,6807 6113,7140 4821,7316" semanticType="callout" shapeName="Other"/>
        </emma:interpretation>
      </emma:emma>
    </inkml:annotationXML>
    <inkml:trace contextRef="#ctx0" brushRef="#br0">0 115 350 0,'16'-6'486'0,"-1"0"39"15,-4-2 24-15,-1 3-77 0,-2 2-184 16,-1 2-105-16,-3 1-7 0,2 3 58 0,-2 5 62 16,0 2 64-16,0 6 45 0,2 2 28 15,-2 2-31-15,4 3-73 0,0 0-70 0,3 2-66 16,4 1-51-16,2 0-41 0,2-1-30 15,2-1-18-15,2-3-10 0,3-6-4 16,6-4-2-16,4-5-1 0,6-6-4 0,6-7-9 16,6-5-4-16,2-7-8 0,5-4-4 15,1-4-3-15,1-4-3 0,-1-1-1 0,-3-1-5 16,-3-1-8-16,-3 6-11 0,-4 1-11 15,-3 3-21-15,-5 3-28 0,-3 2-43 16,-3 4-78-16,-4 1-117 0,-5 7-104 0,-2 1-56 16,-2 0-108-16,-6 4-162 0,-2 2-47 15,-3 2 57-15,-4 2 80 0,0 1 55 0,-3 1 128 16</inkml:trace>
  </inkml:traceGroup>
</inkml:ink>
</file>

<file path=ppt/ink/ink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3:46.55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69608DE-7CCE-45CA-933F-E1F8A046BF6E}" emma:medium="tactile" emma:mode="ink">
          <msink:context xmlns:msink="http://schemas.microsoft.com/ink/2010/main" type="inkDrawing" rotatedBoundingBox="4479,9906 5607,9800 5632,10060 4503,10165" semanticType="callout" shapeName="Other"/>
        </emma:interpretation>
      </emma:emma>
    </inkml:annotationXML>
    <inkml:trace contextRef="#ctx0" brushRef="#br0">-1 62 111 0,'0'-3'413'0,"2"0"55"16,-2 1 31-16,1 0-19 0,-1 2-126 15,1 4-123-15,2 2-65 0,1 4-20 16,3 3 49-16,3 5 63 0,-1 0 50 0,2 4 39 16,3 0 17-16,1 1 3 0,2-1-49 15,2-3-63-15,3 1-47 0,1-4-42 0,2-3-31 16,5-4-31-16,5-6-26 0,5-6-21 15,11-6-18-15,5-7-13 0,10-5-11 16,5-5-8-16,2-5-11 0,-1 2-18 0,-3-1-22 16,-5 1-26-16,-6 5-25 0,-6 2-23 15,-6 3-24-15,-6 5-36 0,-7 4-46 0,-5 4-52 16,-4 6-44-16,-6 3-25 0,-5 4-6 15,-3 3-5-15,-6 2-44 0,-4 1-68 16,-3 3-62-16,-2 2-18 0,-1-2-3 0,0 1 37 16,0-3 101-16</inkml:trace>
  </inkml:traceGroup>
</inkml:ink>
</file>

<file path=ppt/ink/ink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8:22.467"/>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50 31 313 0,'-4'-1'372'0,"1"-1"38"16,-1 1-16-16,1-1-74 0,-1-1-77 0,1 1-58 16,-1-1-37-16,2 0-25 0,-3 3-20 15,3-3-18-15,-1 2-13 0,0-1-12 0,2 2-10 16,-1-4-3-16,0 4 1 0,0 0 7 15,1 0 15-15,0 0 10 0,-1 0 11 0,2 0 1 16,0 0-3-16,0 0-11 0,0 0-19 16,0 0-15-16,2 0-15 0,-1 0-11 15,0 0-7-15,2 4-1 0,1-4-3 0,2 2 4 16,1 0 2-16,2 0 3 0,1 1 4 15,2 1 4-15,1 0-1 0,2-2 0 0,1 1-3 16,2-2-5-16,1 1 1 0,2 0-3 16,1-1-2-16,1-1-4 0,1 0-2 15,0 0-1-15,1 0 0 0,0 0-4 0,2 0 2 16,0 0 0-16,0 0-1 0,1 0 1 15,-1 0-2-15,1 0 2 0,-1 0-3 0,-1 0 0 16,2 0 2-16,-2 0-2 0,-1 0 1 16,-1 0 1-16,0-1 1 0,-1-1-2 15,0 1 1-15,1 0 0 0,-1 0-1 0,1-2-2 16,-2 2 1-16,0 0 1 0,1 0-1 15,-1-2 1-15,0 2 0 0,0-2 1 0,0 3 0 16,0-1-1-16,0-1 0 0,0 2 0 16,1 0 4-16,-1 0-3 0,0-2 1 15,0 1 3-15,0 1-1 0,0-1-2 0,0 1-1 16,0-2 1-16,2 2 1 0,-2 0-1 15,0-2 0-15,1 0 1 0,1 2-2 0,0-2 0 16,2 1-1-16,2 0-2 0,-1-1 1 16,4 2 0-16,-1 0 2 0,0 0-2 15,2 0 0-15,1 2-1 0,0-2-1 0,-2 0 1 16,4 1 0-16,-2-1 2 0,-2 1-1 15,1 1 4-15,-2-2-3 0,-1 0 0 0,-1 0 0 16,-1 4 0-16,1-4 0 0,-1 2-1 16,-1-1 1-16,2-1 1 0,-1 1-1 15,1 1 0-15,-2-2-2 0,3 0 0 0,0-2 2 16,1 1-3-16,2 1 3 0,-1-1-1 15,2-1 1-15,0 0 0 0,0 0 1 0,0 2 2 16,0 0-1-16,-1-2-3 0,0 2 1 16,-2 0 0-16,-1 2-2 0,0-2-1 15,-1 0 0-15,0 4 2 0,-1-4-1 0,0 2 2 16,0-1-1-16,-1 2-1 0,0-3 2 15,0 2 0-15,2-1 0 0,-2-1-2 0,2 1 0 16,0-1 1-16,3 0-3 0,0 0 2 16,0-1 2-16,0 1 0 0,1-3-2 15,0 3 2-15,-2 0 2 0,0-2-2 0,-1 1 0 16,0 1 1-16,-2 1 2 0,-1 1-3 15,2-2 3-15,-3 0 1 0,1 0-3 0,-1 2 1 16,-1-1 1-16,1 0 6 0,-3 1-6 16,1-1 2-16,-1-1-3 0,0 0-1 15,2 0 1-15,-2-1-6 0,0-1 1 0,1 1 1 16,-1 1 2-16,2-1 0 0,-2-1-2 15,0 2 1-15,0 0 1 0,0 0-4 0,0 0 2 16,0 0-2-16,1 0 4 0,0 2 0 16,1-1-1-16,-1 0 2 0,0 2 1 15,2-2-1-15,-1 1-6 0,-2 0 4 0,0-2 3 16,0 1-2-16,1-1 2 0,0 1-1 15,-1-1 4-15,2 0-10 0,1-1-1 0,-3 1 2 16,0-1-4-16,0 1 1 0,-3-2-2 16,0 0 8-16,-1 1-1 0,0 1 2 15,1-1 3-15,-1-1 2 0,1 1 3 0,-1 1-4 16,1-1 0-16,-1 1-2 0,0 0-2 15,0 1 0-15,-2-1-3 0,4 1 1 0,-2 1 1 16,2-1-1-16,2-1 3 0,0 1-2 16,2-1 2-16,-2 0 0 0,1 0 1 15,0-1-2-15,1 1-1 0,-2-1 1 0,0-1-2 16,-2 1 1-16,0 1-1 0,-1 0 2 15,-1 0 1-15,-2 0-1 0,-1 0 5 0,0 0-5 16,1 0 2-16,-3 0-4 0,1 0-1 16,1 0 2-16,-1 1-4 0,0 1 5 15,1-1-2-15,0-1 1 0,0 3-3 0,0-3 3 16,2 1-2-16,-2 0-1 0,3 0 5 15,0 2-1-15,-2-2-1 0,3-1-1 0,1 1 2 16,-2 0-2-16,1-1-2 0,-1 2 4 16,1-1 1-16,-1-1 3 0,1 0-2 0,-1 0 0 15,0 0-1-15,-2 0-2 0,-1 0 0 16,2 0-1-16,-2 0 1 0,2 0 1 15,-2 0 3-15,0 0 0 0,0 0-1 0,0 1-2 16,-1-1-1-16,1 1 0 0,0 1-3 16,-1-2 0-16,0 1 2 0,-1 0 1 0,1 0 1 15,1 1 0-15,-1-1-1 0,1 2 0 16,-1-3 0-16,1 0 1 0,-1 0-2 0,-1 2 4 15,3-1 0-15,-1-1-1 0,-2 1 3 16,3-1 0-16,-1 2 2 0,0-2-4 16,0 0 2-16,1 0 0 0,1 0-1 0,1 0-2 15,-2 0 0-15,2 0 0 0,0 0 0 16,-1 0 0-16,0 0-3 0,1 0 2 0,0 0-2 15,-3 0 2-15,2 0-4 0,-2 0 1 16,0 0 2-16,0 0 1 0,0 0 1 16,0 0-1-16,-1 0 0 0,0 2 0 0,-2 0 0 15,2-2 0-15,0 0-2 0,-2 0-2 16,2 2 2-16,0-1-2 0,1 0 2 0,0 1-1 15,2-2 4-15,0 1 1 0,1-1 0 16,2 1 0-16,-1 1-2 0,1-2 0 16,1 0-2-16,1 2 0 0,1-1 2 0,-2-1 1 15,0 1 1-15,-2 1 1 0,0-2 0 16,-1 0-2-16,-1 0 0 0,0 1-1 0,-1-1 0 16,-1 1-3-16,0 0 2 0,-3-1-1 15,2 1-2-15,-2 1 0 0,1-2 0 16,0 1 2-16,0-1-2 0,2 1 4 0,0 1-1 15,0-2 1-15,2 0 1 0,-2 0-1 16,3 0 0-16,-2 1-1 0,1 0-2 0,-1-1 6 16,2 0-2-16,0 0-1 0,1 0-1 15,-1 0 2-15,1 0 0 0,-1 0-6 16,1 0 1-16,-1 0 2 0,0 0 1 0,-1 0 1 15,-1 0 2-15,2 0-1 0,-3-1 1 16,0 1-2-16,0-1 1 0,-1 1-1 0,1 0-2 16,-1 0 1-16,0 0 1 0,1 0 0 15,-1-2 0-15,1 1 0 0,0 1 0 16,-1 0 0-16,1 0 0 0,-1-1 1 0,1 1-1 15,0 0 2-15,0 0 2 0,3 0-2 0,-2 0-2 16,1 0-1-16,-1 0 2 0,0 0-1 16,0 0-1-16,-1 0-1 0,0 0 2 0,-1 0 6 15,0 0-4-15,0 0-2 0,-3 0 0 0,0 0-1 16,0 0-2-16,-2 0-2 0,1 0 3 15,-1 0-1-15,1 0 1 0,0 0 2 0,-2 0 2 16,3 0-4-16,-1 0 0 0,2 0 2 16,0 0-1-16,1 0 1 0,2 0 2 0,-1 0 0 15,1 0-3-15,1 1 1 0,-1-1-1 16,2 1 0-16,1-1-2 0,-3 0 2 15,0 0 2-15,0 2-1 0,-3-2 0 0,2 0 0 16,0 0 0-16,-2 0 7 0,1 0-5 16,-1 0 0-16,0 0 3 0,1 0 2 0,-1 0-5 15,-1-2-4-15,2 1-1 0,-1 1 2 16,0-1-2-16,1 1 0 0,-1-2 1 0,-1 1 1 15,1 1 2-15,-2-1 0 0,2 0 1 16,1 1 0-16,-1 0 3 0,2 0-8 0,1 0 4 16,2-1 1-16,-2 1-2 0,0 0 1 15,0 0 1-15,-1 0 4 0,-1 1-3 16,1-1-2-16,1 0 1 0,-2 0 3 0,-1 0-6 15,2 1-1-15,-3-1 2 0,0 0 0 16,1 0-3-16,-1 0-1 0,0 0 3 0,2 0 4 16,-2 0-3-16,0 0-2 0,0 0 5 0,1 0 0 15,0 0-2-15,1 0-1 0,1 0 2 16,-1 0-1-16,2 0-2 0,1 0-1 15,0 0 2-15,1 0-3 0,-1 1 0 0,-1-1 0 16,2 1 3-16,-4 1-1 0,1-2 0 16,-1 0-1-16,-1 0 1 0,0 1 2 0,-2-1-1 15,0 0 2-15,-1 0-1 0,-1 0-1 16,2 0 0-16,-2 0-1 0,2 0-3 15,-3 0 1-15,1 0 1 0,0 0 1 0,1 0 1 16,2 0 0-16,0-1 1 0,0 1 1 0,1-2-1 16,0 2 1-16,1 0 1 0,-1-1 0 15,2 1 0-15,-2 0-1 0,2 0-1 0,0 0-1 16,-2 0 0-16,0 0 0 0,1 0 1 15,-2 0 3-15,0 0-3 0,-2 0-1 0,2 0 0 16,-2 0-1-16,-1 0-3 0,2 1-3 0,-2-1 4 16,1 0-2-16,0 0 3 0,0 0-1 15,1 0 3-15,0 0 3 0,-1-1 0 0,2 1 3 16,-1-1-1-16,4 0-1 0,-2 1-1 15,0-1-2-15,1 1-1 0,0-2 1 16,1 1-1-16,-1 1 0 0,-1-1-1 0,0-1 1 16,1 2 1-16,-1 0-3 0,0 0-2 15,1 0-1-15,-2 0 3 0,1 2-1 0,-1-1-2 16,0-1 3-16,2 0 1 0,-2 0 2 15,1 0-1-15,0 0 0 0,2 0 4 0,0 0-1 16,1-1-1-16,-1-1 1 0,1 2-2 16,0 0 1-16,0-3-1 0,0 2-1 0,0 1 2 15,1-2-1-15,-1 1 1 0,1 1-2 16,1-1-3-16,-1-1 1 0,2 2 2 15,1 0 0-15,-1 0-3 0,1 0 1 0,-1 2 2 16,2-1-1-16,-3-1 0 0,0 1 0 16,-2 1 2-16,-1-2-1 0,-2 1 3 0,1-1-1 15,-4 1 4-15,-1 1 2 0,-1-2 2 16,-1 0 7-16,-2 0 2 0,0 0 4 15,0 0 3-15,-1 0-5 0,0 0 0 0,-1 0-3 16,1 0-3-16,0 2-1 0,1-2-3 16,0 0 1-16,0 0-3 0,0 0-2 0,2 1-4 15,-2-1-7-15,0 1 2 0,0 1 3 16,0-2 0-16,-1 0 2 0,0 0-2 15,-2 0 8-15,1 1-25 0,-4-1-61 0,0 1-55 16,-1-1-72-16,-5 1-207 0,-5-1-169 0,-5-2-67 16,-8-2 8-16,-5-3 32 0,-2-3 56 15</inkml:trace>
</inkml:ink>
</file>

<file path=ppt/ink/ink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3:47.21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2E2CB29-1AA8-446D-9681-13C44C1254A7}" emma:medium="tactile" emma:mode="ink">
          <msink:context xmlns:msink="http://schemas.microsoft.com/ink/2010/main" type="inkDrawing" rotatedBoundingBox="4258,13005 5653,12599 5724,12842 4329,13248" semanticType="callout" shapeName="Other"/>
        </emma:interpretation>
      </emma:emma>
    </inkml:annotationXML>
    <inkml:trace contextRef="#ctx0" brushRef="#br0">0 410 103 0,'0'-6'456'0,"0"2"63"16,0 0 42-16,0 2 33 0,0 1-155 15,0 1-138-15,3 1-31 0,2 4 26 0,3 2 26 16,2 4 37-16,2 1 27 0,2 2 7 16,4 0-40-16,1 3-70 0,3 0-53 0,5-1-55 15,1-1-44-15,4-1-34 0,4-5-21 16,2-3-16-16,5-5-13 0,5-7-11 15,4-4-12-15,5-7-7 0,5-7-8 0,4-5-7 16,2-2-7-16,1-3-12 0,0 1-16 16,-5 2-17-16,-3 1-14 0,-5 1-12 0,-6 1-8 15,-6 6-1-15,-6 2 6 0,-5 1 9 0,-4 5 9 16,-5 2 11-16,-6 2 9 0,-5 3 12 15,-2 1 9-15,-2 0 5 0,-3 2 3 16,1 1 2-16,-1 0-13 0,-2 1-29 0,0 0-74 16,2-1-102-16,0-2-98 0,4-1-65 15,0-4-55-15,2 0-102 0,-2-3-99 0,1 0-16 16,0-1 35-16,0-1 32 0,1 0 54 15,0-1 123-15</inkml:trace>
  </inkml:traceGroup>
</inkml:ink>
</file>

<file path=ppt/ink/ink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3:50.45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7F2D013-2994-42E2-8450-597049B846A2}" emma:medium="tactile" emma:mode="ink">
          <msink:context xmlns:msink="http://schemas.microsoft.com/ink/2010/main" type="writingRegion" rotatedBoundingBox="14947,3677 24773,2943 24895,4578 15069,5312"/>
        </emma:interpretation>
      </emma:emma>
    </inkml:annotationXML>
    <inkml:traceGroup>
      <inkml:annotationXML>
        <emma:emma xmlns:emma="http://www.w3.org/2003/04/emma" version="1.0">
          <emma:interpretation id="{33B7841E-F0A0-4C92-9351-EACED0296232}" emma:medium="tactile" emma:mode="ink">
            <msink:context xmlns:msink="http://schemas.microsoft.com/ink/2010/main" type="paragraph" rotatedBoundingBox="14947,3677 24773,2943 24832,3741 15007,4476" alignmentLevel="1"/>
          </emma:interpretation>
        </emma:emma>
      </inkml:annotationXML>
      <inkml:traceGroup>
        <inkml:annotationXML>
          <emma:emma xmlns:emma="http://www.w3.org/2003/04/emma" version="1.0">
            <emma:interpretation id="{5AA1212E-5DD9-4498-9C06-5ADFF16D44F9}" emma:medium="tactile" emma:mode="ink">
              <msink:context xmlns:msink="http://schemas.microsoft.com/ink/2010/main" type="line" rotatedBoundingBox="14947,3677 24773,2943 24832,3741 15007,4476"/>
            </emma:interpretation>
          </emma:emma>
        </inkml:annotationXML>
        <inkml:traceGroup>
          <inkml:annotationXML>
            <emma:emma xmlns:emma="http://www.w3.org/2003/04/emma" version="1.0">
              <emma:interpretation id="{CABE162C-6A9A-478A-91DD-66D1CA05551A}" emma:medium="tactile" emma:mode="ink">
                <msink:context xmlns:msink="http://schemas.microsoft.com/ink/2010/main" type="inkWord" rotatedBoundingBox="14955,3782 16836,3641 16880,4233 14999,4373"/>
              </emma:interpretation>
              <emma:one-of disjunction-type="recognition" id="oneOf0">
                <emma:interpretation id="interp0" emma:lang="" emma:confidence="1">
                  <emma:literal/>
                </emma:interpretation>
              </emma:one-of>
            </emma:emma>
          </inkml:annotationXML>
          <inkml:trace contextRef="#ctx0" brushRef="#br0">2 30 240 0,'0'-3'450'0,"2"1"52"15,-1 1 32-15,0-1-61 0,1 1-139 16,-2 1-123-16,1 1-72 0,1 2-12 15,0 1 56-15,4 3 78 0,1 4 68 0,2 2 53 16,4 4 34-16,2 2-9 0,0 4-64 16,1 0-76-16,2 2-64 0,2 4-53 0,-1 0-39 15,0-1-27-15,0 2-21 0,-1-1-17 16,0 0-17-16,-3-5-10 0,-2-3-4 15,-1-2-2-15,-4-2 7 0,0-6 13 0,-2-3 12 16,-1-2 13-16,1-4 4 0,1-5-2 16,-2-7-6-16,2-4-13 0,-1-6-14 0,1-3-14 15,-2-5-6-15,-1-5-4 0,-1-3-2 16,0-1 1-16,-2 0-2 0,0 3 1 0,2 1-2 15,-3 4 3-15,2 4-1 0,-2 6-5 16,1 1 2-16,0 4 0 0,-1 3 0 0,0 2-5 16,-1 2-6-16,0 1-4 0,1 3-7 15,-2 2-10-15,2 1-15 0,0 1-14 0,0 2-15 16,0 1-22-16,0-1-42 0,2 0-82 15,-2 3-117-15,2-1-96 0,0-3-59 16,-1 2-114-16,2-2-150 0,-2 1-35 0,1 0 65 16,-1 1 77-16,2 0 60 0,2-2 135 15</inkml:trace>
          <inkml:trace contextRef="#ctx0" brushRef="#br0" timeOffset="469.0268">625 249 120 0,'4'2'411'0,"-1"-2"67"15,0-3 41-15,-2 2-30 0,1-1-81 16,-2 2-67-16,0-2-11 0,-2 1 25 15,1 1 30-15,1 0 16 0,-3 1-14 0,2 1-45 16,-2-2-76-16,0 3-84 0,-1 3-64 16,0 2-40-16,-1 3-20 0,-2 2-13 0,1 0-5 15,-1 3-8-15,2 0-4 0,2 0-6 16,0 0-7-16,3-1-4 0,2-1-4 15,-1-1-2-15,5 0 0 0,0-3 1 0,4-3 1 16,2-1 1-16,5-3 1 0,2-2-1 16,2-3-1-16,2-4-1 0,-1-1 1 0,-1-1 0 15,-2-2 4-15,-4-4 17 0,-1 2 23 16,-4 2 21-16,-2 1 20 0,-4-1 15 15,-3 0 2-15,-1 4-8 0,-2-4-14 0,-3 4-21 16,-1 1-20-16,-4 0-8 0,-1 0-9 16,-3 1-5-16,-1 1-9 0,0 2-5 0,1-2 0 15,0 0-6-15,3 3-7 0,0 0-12 16,0-2-19-16,2 1-26 0,-1 1-48 15,3-1-77-15,2-2-152 0,1 0-131 0,1 0-82 16,0 0-117-16,3-1-122 0,0 2-69 16,3 0 76-16,0 0 99 0,4 1 77 0,-1-1 134 15</inkml:trace>
          <inkml:trace contextRef="#ctx0" brushRef="#br0" timeOffset="729.0417">893 209 73 0,'6'0'417'0,"-1"0"61"15,1 2 37-15,-3-1 3 0,-1-1-127 16,1 1-101-16,0 4-21 0,0-1 43 0,-1 1 51 16,4 1 49-16,-2 3 37 0,0 0 4 15,2 3-41-15,-1 1-83 0,1 4-73 0,1-1-63 16,-2 3-56-16,2 0-47 0,-2 1-33 15,2-1-21-15,-1 1-16 0,1 0-7 16,0 0-7-16,-2-3-11 0,1 1-26 0,-1-3-73 16,3-1-180-16,1-4-155 0,0-4-238 15,2-4-217-15,0-5-94 0,2-4 9 0,-1-6 146 16,0-3 137-16,2-3 229 0</inkml:trace>
          <inkml:trace contextRef="#ctx0" brushRef="#br0" timeOffset="1044.0597">1405 127 70 0,'3'2'408'0,"0"-2"68"16,-1 0 44-16,2 0-8 0,-1 0-86 16,1 0-76-16,3-2-2 0,1 1 41 0,5 0 49 15,3-2 40-15,4 0 7 0,3 1-34 16,3-2-85-16,4 0-102 0,2 1-89 15,1-2-68-15,0 1-42 0,1 0-30 0,-1 2-21 16,-1-2-22-16,-3 3-34 0,-3-3-62 16,-3 2-123-16,-5-2-150 0,-3-1-102 0,-4 0-153 15,-4-3-168-15,-5 1-80 0,-5 0 49 16,-3-2 113-16,-3 1 86 0,-2 1 155 15</inkml:trace>
          <inkml:trace contextRef="#ctx0" brushRef="#br0" timeOffset="1232.0705">1702-81 154 0,'-8'-6'409'0,"1"1"69"16,1 1 42-16,2 1-47 0,2 1-74 15,-1 0-75-15,0 2-55 0,2-2-35 0,-1 2-21 16,1 2-9-16,2 2 22 0,1 4 23 16,0 5 17-16,3 3 1 0,-3 6 1 0,2 4-14 15,-1 5-55-15,0 4-61 0,-3 5-55 16,0 3-47-16,-3 2-142 0,3 0-170 0,-4 3-244 15,1-6-239-15,1 0-128 0,-3-5-52 16,4-3 84-16,2-2 137 0,2-3 231 16</inkml:trace>
        </inkml:traceGroup>
        <inkml:traceGroup>
          <inkml:annotationXML>
            <emma:emma xmlns:emma="http://www.w3.org/2003/04/emma" version="1.0">
              <emma:interpretation id="{110C5997-CB6A-4D78-9DED-D5051F7C95E4}" emma:medium="tactile" emma:mode="ink">
                <msink:context xmlns:msink="http://schemas.microsoft.com/ink/2010/main" type="inkWord" rotatedBoundingBox="17177,3663 19786,3468 19830,4049 17221,4244">
                  <msink:destinationLink direction="to" ref="{BBEB993A-6D01-4C02-AF26-783F4EA685B3}"/>
                </msink:context>
              </emma:interpretation>
              <emma:one-of disjunction-type="recognition" id="oneOf1">
                <emma:interpretation id="interp1" emma:lang="" emma:confidence="1">
                  <emma:literal/>
                </emma:interpretation>
              </emma:one-of>
            </emma:emma>
          </inkml:annotationXML>
          <inkml:trace contextRef="#ctx0" brushRef="#br0" timeOffset="5007.2864">2225-82 174 0,'2'-4'448'15,"2"3"57"-15,-1-2 51 0,1 1 22 16,0-1-63-16,2 1-50 0,1-1-1 0,2 2 19 16,2-1 12-16,3 2-33 0,3 3-69 15,1 0-79-15,2 1-83 0,1 2-66 16,0 2-56-16,-2 3-35 0,0 1-23 0,-4 2-12 15,-1 3-9-15,-4 4-7 0,-4 2-2 16,-6 3-2-16,-4 3-4 0,-5 2-5 0,-5 0-2 16,-1 3-2-16,-3-5-2 0,0-3-1 15,1-2-1-15,2-4 3 0,3-5-1 0,1-3 3 16,3-4-1-16,1-4-2 0,3-6-1 15,1-5-3-15,3-6-4 0,3-3-5 0,4-3-5 16,4-7-4-16,2 2-2 0,5-3 0 16,3-1 0-16,-2 1 2 0,2 0 5 0,-1 3 3 15,0 1 1-15,-1 0 4 0,-1 4 4 16,0 1-1-16,-3 3 2 0,-3 0 3 15,1 2 4-15,-4 3 1 0,-1 0 5 0,-1 2 3 16,-3 4 2-16,-1 1-5 0,0 3-2 16,-2 2 0-16,-1 3-1 0,-1 6-2 0,-2 6 0 15,0 2 2-15,-2 5 3 0,-2 4-1 16,0 1-3-16,-1 3-2 0,1-1-3 0,0 0-4 15,2 0-6-15,2-2-12 0,2-3-28 16,2-1-56-16,3-5-147 0,6-4-175 16,3-3-189-16,1-6-233 0,4-4-126 0,1-5-25 15,1-3 103-15,2-6 157 0,0-3 178 16</inkml:trace>
          <inkml:trace contextRef="#ctx0" brushRef="#br0" timeOffset="5185.2966">2870 119 304 0,'6'0'429'15,"-1"3"51"-15,0 0 40 0,-2 1-87 16,0 2-110-16,-1 1-63 0,-2 2-24 15,2-2 0-15,-2 5 15 0,2-2 11 0,0 1-9 16,1 0-29-16,-1 0-33 0,1 1-48 16,3 1-51-16,-2 0-39 0,1-2-57 0,1 0-119 15,1-2-97-15,-2-2-192 0,1 0-214 16,-1-5-111-16,1-1-29 0,2-1 77 15,1-3 73-15,2-1 178 0</inkml:trace>
          <inkml:trace contextRef="#ctx0" brushRef="#br0" timeOffset="5616.3212">3109-116 153 0,'7'-3'453'0,"-2"-1"57"0,-2 2 39 16,1 1 9-16,-1 1-112 0,1-1-62 0,1 1 21 15,4 2 43-15,0 2 42 0,4 4 15 16,2 2-21-16,1 2-70 0,4 4-95 0,2 1-82 15,0 5-70-15,2 1-46 0,0 3-30 16,0 2-22-16,-2-1-20 0,2 1-14 0,-5-1-12 16,-1-2-8-16,-3-3-4 0,-1-1-3 15,-3-6-1-15,-1-2 1 0,-2-4 1 0,-1-6 3 16,0-3-1-16,-1-9-2 0,1-5-2 15,0-4 0-15,0-6-4 0,-1-6-2 0,-1-1-1 16,1-3-1-16,-4-1 0 0,2 2-1 16,-1 1 2-16,0 5-1 0,-2 2 1 15,2 3 0-15,0 5-4 0,0 4-4 0,-2 1-13 16,0 3-23-16,1 3-33 0,-1 2-41 15,0 4-61-15,2 0-146 0,1 2-148 0,0-1-125 16,1 3-193-16,-3-1-135 0,0-1-29 16,-2-1 102-16,1 2 136 0,0-2 133 15</inkml:trace>
          <inkml:trace contextRef="#ctx0" brushRef="#br0" timeOffset="5902.3376">3818 106 287 0,'5'5'423'0,"-3"0"50"0,2 0 38 16,1 0-82-16,-3 1-123 0,2 3-84 0,-1-2-50 15,1 2-34-15,0 4-27 0,-2-3-16 16,1 4-14-16,-1 0-12 0,1 3-14 16,0-1-14-16,-2-2-13 0,2 3-11 0,0-3-8 15,-2 2-8-15,0-3-8 0,2-1-26 16,0-2-27-16,-2-3-70 0,2-4-165 15,-2-3-163-15,2-2-83 0,0-2-24 0,1-7 2 16,2 1 56-16</inkml:trace>
          <inkml:trace contextRef="#ctx0" brushRef="#br0" timeOffset="6110.3495">4040 77 10 0,'3'-2'416'0,"-1"-1"58"16,0 2 34-16,-1 0 22 0,-1 2-123 0,3 2-148 15,-2 3-82-15,1 4-25 0,0 2-10 16,0 2-4-16,0 2-5 0,1 4-16 0,0 0-19 15,1 1-32-15,2 1-24 0,-1-2-15 16,-1 2-11-16,2-3-4 0,-1 1-3 16,1-4-24-16,-1-3-51 0,1-4-61 0,-2-2-182 15,0-5-183-15,-1-4-97 0,-1-6-30 16,3-3 23-16,0-3 45 0</inkml:trace>
          <inkml:trace contextRef="#ctx0" brushRef="#br0" timeOffset="6377.3647">4327 13 116 0,'8'0'450'15,"2"-2"55"-15,2 1 55 0,4 0 98 0,2-1-56 16,1-2-59-16,3 2-22 0,3-2-7 15,2 2-21-15,2 0-83 0,4-4-125 0,0 4-97 16,1-2-67-16,2 2-46 0,-2-2-34 16,-1 3-19-16,-2-2-12 0,-5 2-19 0,-3-1-32 15,-4-1-80-15,-5 0-141 0,-3 0-123 16,-4-2-77-16,-4-1-95 0,-3-4-121 0,-3 4-80 15,-4-2 41-15,-4 0 69 0,-1 0 51 16,-1-1 92-16,0 1 142 0</inkml:trace>
          <inkml:trace contextRef="#ctx0" brushRef="#br0" timeOffset="6545.3744">4678-171 87 0,'-14'-7'305'0,"2"-1"88"0,1 3 36 0,3-1-15 15,2 0-33-15,1 2-34 0,0 0-60 16,1 3-73-16,2 1-60 0,2 3 3 16,0 1 75-16,2 5 64 0,1 5 52 0,3 4 27 15,0 3 15-15,1 3-35 0,0 5-100 16,-1 3-92-16,-1 1-72 0,-2 2-71 0,-4 2-166 15,-1-2-166-15,-3 2-289 0,-1-2-205 16,-2-2-107-16,-2-1-26 0,2-4 111 16,0-5 137-16,1-1 272 0</inkml:trace>
        </inkml:traceGroup>
        <inkml:traceGroup>
          <inkml:annotationXML>
            <emma:emma xmlns:emma="http://www.w3.org/2003/04/emma" version="1.0">
              <emma:interpretation id="{8B48D499-480D-4EA9-895A-2884F6CAB49E}" emma:medium="tactile" emma:mode="ink">
                <msink:context xmlns:msink="http://schemas.microsoft.com/ink/2010/main" type="inkWord" rotatedBoundingBox="20109,3292 22971,3078 23031,3876 20169,4090"/>
              </emma:interpretation>
              <emma:one-of disjunction-type="recognition" id="oneOf2">
                <emma:interpretation id="interp2" emma:lang="" emma:confidence="1">
                  <emma:literal/>
                </emma:interpretation>
              </emma:one-of>
            </emma:emma>
          </inkml:annotationXML>
          <inkml:trace contextRef="#ctx0" brushRef="#br0" timeOffset="14658.8384">6299-374 77 0,'2'-5'369'0,"0"0"71"15,1 0 52-15,1 2-35 0,0 3-77 16,5-2-88-16,-1 4-48 0,1 1 1 0,4 3 47 15,1 3 62-15,1 1 62 0,3 5 48 16,2 3 8-16,1 1-40 0,2 5-76 0,2 1-83 16,1 1-76-16,-1 2-65 0,0-3-47 15,-1 2-28-15,0-2-20 0,-2-4-13 16,-3 0-3-16,-2-2-5 0,-2-3-1 0,-2-2-5 15,-2-2-2-15,-1-2 2 0,0-4-2 16,-3 0-1-16,-1-2-1 0,1-1 2 0,-1-3 2 16,1-3-2-16,-2-1-1 0,2-3-1 15,-1-2 0-15,-1-4-2 0,-1-2-4 16,0-2 1-16,0-5-1 0,-1-1-2 0,-1-3 3 15,-1 1 0-15,0-2 1 0,1 0 0 16,-2 2 0-16,0 1 1 0,0 1-2 0,0 4-2 16,-2 1 1-16,2 0-1 0,0 4 0 15,0 1 1-15,2 2-1 0,-2 2 0 0,1 1-6 16,0 2-5-16,-1-1-7 0,2 4-15 15,-1 0-19-15,2 0-26 0,0 1-33 16,-2 1-57-16,2 0-104 0,-2-1-118 0,1 2-75 16,0 0-42-16,1 0-59 0,0 0-76 15,-2 0-47-15,2 3 29 0,-2-2 45 0,2 4 40 16,0-2 81-16,-2 1 130 0</inkml:trace>
          <inkml:trace contextRef="#ctx0" brushRef="#br0" timeOffset="13724.785">5268-273 213 0,'0'0'474'0,"-2"0"80"15,1 0 133-15,1-1 107 0,0 1-70 16,-1 0-69-16,1 0-41 0,0 0-48 16,1 0-111-16,2 0-131 0,1 1-105 0,4 0-78 15,2 1-44-15,4 2-26 0,2 1-18 0,1 4-13 16,-1-2-9-16,1 3-9 0,-2 0-4 15,-3 4-3-15,1 1-2 0,-4 3 1 16,-2 0-4-16,-3 3-1 0,-4 2 2 0,-5 1-1 16,-2 0-1-16,-6 3-2 0,-2 1 1 15,-3 1-1-15,-1 0-1 0,-2 0-3 16,2-4-2-16,1-2-1 0,0-3 4 0,3-4-2 15,3 0-1-15,0-6 2 0,2-2 0 16,2-3 2-16,1-4-3 0,1-3 0 0,4-4-2 16,2-4-2-16,2-6-1 0,5-1-3 15,3-4-7-15,4-2-12 0,2-3-5 0,3-3-7 16,3 1-3-16,3-1-4 0,0-1 8 0,0 1 6 15,1 2 6-15,0 1 4 0,-1 1 8 16,-2 3 5-16,-1-1-1 0,-3 2 8 16,-2 4 4-16,-2 0 6 0,-5 4 7 0,-2 2 7 15,-1 1 5-15,-5 2 1 0,1 2 1 16,-3 2-6-16,-3 2-7 0,-2 2-7 0,-5 6-4 15,-1 2-4-15,-1 6-3 0,-2 4-2 16,0 4 2-16,1 3 0 0,0 1-1 16,2 3 1-16,2 0 0 0,0 1 3 0,4-1-1 15,1 0-1-15,4-1-4 0,0-2 0 16,4-4-7-16,1-2-18 0,2 0-37 0,2-4-75 15,2-4-183-15,1-2-151 0,0-7-194 16,2 0-228-16,0-5-93 0,-2 0 6 16,2 0 150-16,0-1 132 0,1-1 189 0</inkml:trace>
          <inkml:trace contextRef="#ctx0" brushRef="#br0" timeOffset="14064.8044">5749 47 106 0,'4'-6'439'0,"2"0"54"0,-1-2 37 0,1 2 10 15,-1-2-124-15,2 4-104 0,1-2-44 16,2 0 15-16,0 2 26 0,1 2 29 0,2-2 7 16,3 4-21-16,0 0-36 0,2 4-57 15,0 1-55-15,0 2-54 0,1 0-41 0,-1 5-28 16,-3 1-20-16,-1 4-8 0,-3 2-6 15,-6 3-5-15,-5 2-2 0,-4 1-1 16,-4 0-2-16,-5-2-4 0,1-2 0 0,-2-3-2 16,2-2-1-16,1-4 4 0,1-3 3 15,2-3 6-15,3-2 2 0,-1-4 5 0,3 0 2 16,2-2-3-16,4 0-4 0,1-3-4 15,4-2-6-15,2 2-6 0,5 1-9 16,1 0-27-16,4-1-77 0,2 1-133 0,0 1-117 16,2-4-98-16,4 2-125 0,2 0-127 15,0 0-71-15,5 1 53 0,-1 2 76 0,2-3 77 16,0 0 120-16</inkml:trace>
          <inkml:trace contextRef="#ctx0" brushRef="#br0" timeOffset="22992.3151">6946-82 192 0,'-6'1'423'0,"1"-1"62"0,2-1 45 16,0-1-33-16,2 0-37 0,-1 1-20 0,1-1-17 16,1 0-2-16,3 0 3 0,-2-1-22 15,5-1-61-15,-1 1-78 0,2-1-56 16,3-2-45-16,1 3-30 0,0-1-19 0,2 1-15 15,0 0-14-15,2-1-13 0,-3 2-15 16,1 1-14-16,-1-1-12 0,-2 2-11 16,-2 2-6-16,-1-1-2 0,-2 1-2 0,-1 2 0 15,-1-1 2-15,-2 4 3 0,-1 0 4 16,-1 1 2-16,-2 2 7 0,-1 0 1 0,-1 0 0 15,-2 1-2-15,-1 1-3 0,-1 0-2 16,0-1-5-16,-2 1-4 0,0 1-1 0,0-2 0 16,0 0 1-16,1-1-4 0,2 0-1 15,0-1 0-15,1-2 0 0,3-1-4 16,-1-2 1-16,3-1-2 0,0 0 2 0,1-2-3 15,0 0-1-15,2 0 0 0,2-1 0 16,1 3 0-16,3-2 0 0,1 0 0 16,3 2 6-16,1-2-4 0,2 0 0 0,3 2 1 15,-1-1 0-15,1-1-1 0,0 1-2 16,1-1 1-16,-1-1 0 0,-1 0-6 0,-1-1-6 15,-1-1-13-15,-3 1-26 0,-1-4-43 16,-1 0-89-16,-2-2-170 0,2-2-127 16,-3-5-145-16,0 3-174 0,-3-4-116 0,-1 2 3 15,0 3 129-15,2-3 110 0,0 2 146 16</inkml:trace>
          <inkml:trace contextRef="#ctx0" brushRef="#br0" timeOffset="23233.3289">7337-272 175 0,'2'-6'488'16,"1"-2"88"-16,-1 4 113 0,0-2 114 16,-1 2-104-16,2 2-89 0,-2 0-52 0,2 0-54 15,0 4-90-15,-1 0-104 0,4 3-88 16,-1 2-64-16,2 3-44 0,3 6-29 15,0 1-21-15,-1 5-17 0,4 3-17 0,0 5-9 16,0 3-11-16,1 1-34 0,-1 3-74 16,1-1-201-16,0-3-204 0,0-4-313 0,-3-1-164 15,1-4-61-15,-2-3 24 0,-1-5 174 16,2-5 190-16</inkml:trace>
          <inkml:trace contextRef="#ctx0" brushRef="#br0" timeOffset="23630.3514">7669-398 229 0,'-1'-2'446'0,"1"0"57"0,1-2 41 16,-1 1-40-16,3-1-79 0,2-1-61 0,2 1-18 15,4 1 16-15,3 0 17 0,1 0-2 16,4 0-31-16,2 0-51 0,1 2-64 15,3 0-65-15,1 0-54 0,1 1-43 0,1 0-30 16,-1 0-39-16,-2-1-96 0,-2 1-145 16,-3-3-114-16,-3 0-174 0,-4-1-229 0,-5-5-109 15,-4 0 17-15,-1-1 102 0,-3-1 92 16,-3-1 159-16</inkml:trace>
          <inkml:trace contextRef="#ctx0" brushRef="#br0" timeOffset="23820.3624">7919-663 13 0,'-9'-4'352'0,"0"-1"79"0,2 4 52 0,-1-1-12 16,1 5-71-16,2 2-44 0,-1 5 43 0,2 3 51 15,1 5 52-15,2 3 32 0,1 3 16 16,1 3-39-16,2 2-125 0,1 1-119 16,2 2-97-16,-1 2-64 0,1-1-42 0,1 0-26 15,0 1-13-15,-1-5-21 0,1 1-41 16,0-2-84-16,0-4-197 0,1-6-168 0,-1-2-276 15,0-6-176-15,0-3-66 0,0-6 27 16,2-6 167-16,2-4 152 0,0-4 265 16</inkml:trace>
        </inkml:traceGroup>
        <inkml:traceGroup>
          <inkml:annotationXML>
            <emma:emma xmlns:emma="http://www.w3.org/2003/04/emma" version="1.0">
              <emma:interpretation id="{683F32C1-239F-4491-A828-85036C7E5E53}" emma:medium="tactile" emma:mode="ink">
                <msink:context xmlns:msink="http://schemas.microsoft.com/ink/2010/main" type="inkWord" rotatedBoundingBox="23341,3200 24784,3092 24796,3258 23354,3366">
                  <msink:destinationLink direction="to" ref="{BBEB993A-6D01-4C02-AF26-783F4EA685B3}"/>
                </msink:context>
              </emma:interpretation>
              <emma:one-of disjunction-type="recognition" id="oneOf3">
                <emma:interpretation id="interp3" emma:lang="" emma:confidence="0">
                  <emma:literal>t....</emma:literal>
                </emma:interpretation>
                <emma:interpretation id="interp4" emma:lang="" emma:confidence="0">
                  <emma:literal>t</emma:literal>
                </emma:interpretation>
                <emma:interpretation id="interp5" emma:lang="" emma:confidence="0">
                  <emma:literal>t...</emma:literal>
                </emma:interpretation>
                <emma:interpretation id="interp6" emma:lang="" emma:confidence="0">
                  <emma:literal>tat</emma:literal>
                </emma:interpretation>
                <emma:interpretation id="interp7" emma:lang="" emma:confidence="0">
                  <emma:literal>tr.</emma:literal>
                </emma:interpretation>
              </emma:one-of>
            </emma:emma>
          </inkml:annotationXML>
          <inkml:trace contextRef="#ctx0" brushRef="#br0" timeOffset="24028.3743">8399-412 378 0,'3'6'508'0,"-2"-2"69"0,1-4 84 16,-1 3 14-16,-1-3-133 0,1 1-87 0,1-1-57 16,-1 0-56-16,1 0-103 0,0 0-205 15,1-1-188-15,1-2-217 0,3-4-266 0,1-2-136 16,3 1-51-16,3-3 66 0,5 1 93 15,3 0 166-15</inkml:trace>
          <inkml:trace contextRef="#ctx0" brushRef="#br0" timeOffset="24192.3837">8843-494 342 0,'0'2'486'0,"2"-2"62"16,-2 0 79-16,0 0-2 0,0 0-105 0,0 0-84 16,0-2-57-16,1 1-52 0,-1 1-123 15,1-1-204-15,2-2-165 0,0-2-248 16,1-3-224-16,3 0-115 0,3-1-15 0,1-1 80 15,4 2 74-15,3-2 193 0</inkml:trace>
          <inkml:trace contextRef="#ctx0" brushRef="#br0" timeOffset="24346.3924">9260-580 177 0,'8'0'464'0,"0"-3"63"0,-1 3 67 16,-1-3 57-16,-2 2-77 0,1-1-98 0,1 1-60 16,1-1-45-16,0 1-57 0,1-1-104 15,3 0-194-15,3-2-175 0,1-1-169 16,3-1-251-16,2 0-160 0,4-3-63 0,1 2 48 15,3 0 92-15,3 1 123 0</inkml:trace>
          <inkml:trace contextRef="#ctx0" brushRef="#br0" timeOffset="24482.4003">9794-660 411 0,'12'0'507'0,"-4"0"118"0,-1 0 166 0,-1 0 10 15,-5 0-92-15,2 0-72 0,-3 0-57 0,0 0-101 16,0 0-160-16,0 2-142 0,-2 0-131 16,0-1-220-16,0 0-217 0,-2-1-342 0,-1 3-180 15,-2-2-81-15,-2 2-8 0,0 0 143 16,-1-3 178-16</inkml:trace>
        </inkml:traceGroup>
      </inkml:traceGroup>
    </inkml:traceGroup>
    <inkml:traceGroup>
      <inkml:annotationXML>
        <emma:emma xmlns:emma="http://www.w3.org/2003/04/emma" version="1.0">
          <emma:interpretation id="{E0984EBD-A6DB-4A44-B5B4-5C99918E8A56}" emma:medium="tactile" emma:mode="ink">
            <msink:context xmlns:msink="http://schemas.microsoft.com/ink/2010/main" type="paragraph" rotatedBoundingBox="15308,4902 16224,4902 16224,5285 15308,5285" alignmentLevel="1"/>
          </emma:interpretation>
        </emma:emma>
      </inkml:annotationXML>
      <inkml:traceGroup>
        <inkml:annotationXML>
          <emma:emma xmlns:emma="http://www.w3.org/2003/04/emma" version="1.0">
            <emma:interpretation id="{B0B77249-C086-48CE-B54B-6DB45F96F1D8}" emma:medium="tactile" emma:mode="ink">
              <msink:context xmlns:msink="http://schemas.microsoft.com/ink/2010/main" type="inkBullet" rotatedBoundingBox="15306,4902 16209,4857 16228,5246 15325,5290"/>
            </emma:interpretation>
            <emma:one-of disjunction-type="recognition" id="oneOf4">
              <emma:interpretation id="interp8" emma:lang="" emma:confidence="0">
                <emma:literal>↳</emma:literal>
              </emma:interpretation>
            </emma:one-of>
          </emma:emma>
        </inkml:annotationXML>
        <inkml:trace contextRef="#ctx0" brushRef="#br0" timeOffset="30106.722">357 1182 21 0,'0'-4'309'0,"-1"-1"75"0,-1 1 54 0,2 1-15 16,0-1-44-16,2-2-65 0,-1 3-64 15,-1-1-61-15,1 1-53 0,1 1-24 16,-1 0-8-16,1 0 14 0,-1 1 24 0,2 1 36 15,0 0 40-15,2 0 36 0,-1 3 19 16,2 1 0-16,-1-1-16 0,2 4-23 0,-1 3-30 16,0 2-38-16,1 4-31 0,-1 3-20 15,1 2-15-15,-2 4-19 0,2 2-17 0,-1 2-17 16,-1 1-13-16,-1-3-8 0,0 1-5 15,0-3-8-15,-1-4-6 0,0-2 0 0,0-4 0 16,-1-3-2-16,1-4 3 0,-1 2 2 16,0-4 7-16,0-2 5 0,-1-2 5 15,0-2 2-15,1 0-2 0,-1 0-3 0,-1-1-7 16,2 0-6-16,-1-1-5 0,-1 1-6 15,0 1 0-15,0-1 0 0,0 1-1 0,0-2 2 16,0 1 5-16,0 1 0 0,0 0-3 16,-1-1 1-16,1 1 0 0,-2-1-3 15,2 1-4-15,-1-1 3 0,1-1-1 0,0 1-2 16,0 1 1-16,0 0-2 0,0 0 3 15,1 0-2-15,1 0 2 0,0 0-1 0,2 0 0 16,3-1 1-16,3-1 1 0,2 2-2 16,5 0-1-16,2-4 0 0,6 4 1 15,2-4 2-15,6 0-1 0,4-1 2 0,3-1 2 16,4 0 2-16,3-2-2 0,1 0-1 15,2 0 1-15,-1 0-2 0,-2 1-2 0,-2-2-1 16,-5 4-1-16,-4-1 1 0,-6 1-3 16,-5 1 3-16,-6 2 3 0,-4-1 0 15,-2 2 3-15,-5 0-1 0,-1 1 1 0,-2 0 0 16,-1 0 1-16,1 0-2 0,-3-2 1 15,0 2-1-15,-1 0-1 0,0 0-1 0,-1 0-1 16,2 0 1-16,-2 0 1 0,1 0 1 16,-1-2 0-16,0 1 1 0,0 1 1 15,-1 0-2-15,1-1 0 0,-2-1-1 0,0 0 1 16,-2-4 0-16,-1 0-2 0,3-2 2 15,-2-1-2-15,-1-2 2 0,1 0 0 0,0-1-2 16,-1-4 9-16,-1 1 4 0,2 1 7 16,-1-3 5-16,-1 1 7 0,2 0 9 0,0 0 0 15,0 3 2-15,2 0-3 0,0 4 2 16,-1-1-6-16,0 2-9 0,0 0-7 0,2 4-10 15,-2 0-4-15,2 2-8 0,-1-1-11 16,0 0-14-16,-1 3-24 0,-1 0-38 0,1 2-77 16,-2 0-161-16,0 0-137 0,0 0-197 15,-2-1-215-15,-3 0-87 0,-1 2 9 16,2 0 129-16,-1-3 125 0,2 4 201 0</inkml:trace>
      </inkml:traceGroup>
    </inkml:traceGroup>
  </inkml:traceGroup>
</inkml:ink>
</file>

<file path=ppt/ink/ink3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4:18.90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BEB993A-6D01-4C02-AF26-783F4EA685B3}" emma:medium="tactile" emma:mode="ink">
          <msink:context xmlns:msink="http://schemas.microsoft.com/ink/2010/main" type="inkDrawing" rotatedBoundingBox="17340,4613 24432,3709 24503,4271 17412,5174" semanticType="callout" shapeName="Other">
            <msink:sourceLink direction="to" ref="{110C5997-CB6A-4D78-9DED-D5051F7C95E4}"/>
            <msink:sourceLink direction="to" ref="{683F32C1-239F-4491-A828-85036C7E5E53}"/>
          </msink:context>
        </emma:interpretation>
      </emma:emma>
    </inkml:annotationXML>
    <inkml:trace contextRef="#ctx0" brushRef="#br0">4 747 203 0,'-3'0'403'16,"2"-1"50"-16,-1 1 32 0,2 0-79 0,-1 1-115 15,1 1-94-15,1 2-61 0,1 4-41 16,0 2-20-16,1 4-6 0,1 1 5 15,0 3 7-15,1 4 7 0,-1 3 18 0,1 2 29 16,1 4 31-16,-1 2 25 0,1 0 6 16,-1 2 6-16,2 0 2 0,0 0-4 0,1-3-11 15,0-2-23-15,-1-1-10 0,-1-5-16 16,-1 0-23-16,-1-6-30 0,-1-2-24 15,1-3-13-15,-1-3-8 0,1-4-2 0,2-2-2 16,-1-4 0-16,1-4-5 0,1-5-3 16,1-4-11-16,-1 1-8 0,1-4-5 0,-1 3-5 15,1-4-2-15,0 2-3 0,1 2 0 16,0 0-3-16,-1 0-2 0,2 2-1 15,-2 1-2-15,2 2-2 0,0-1 2 0,1 2 1 16,1 1 0-16,-1 0 0 0,3 1 7 16,-1 1 0-16,4-1 0 0,-1 1 2 0,5 1 1 15,1-1 0-15,3-1-3 0,2 1-1 16,6 1 1-16,4-3-1 0,5 2 3 15,3-2 1-15,3-2-1 0,3 0 3 0,1 1 1 16,1-2-2-16,-1 3-2 0,0-1 0 16,0-1-1-16,1 2 0 0,-2 0-3 15,-2 0 5-15,-1-1-1 0,0 2-1 0,-1 0-1 16,-3 0 2-16,-1 0 1 0,-2 0-1 15,-1 2 0-15,0-3 1 0,0 0 2 0,-3 0-2 16,1 1 2-16,-1-1-2 0,0 1 1 16,1-1-1-16,-1 1 2 0,1-1 0 0,-1 2 0 15,2-2 0-15,-1 2-2 0,2-2 1 16,0 2 0-16,1 0-1 0,1 0 1 0,-1 0-4 15,2-1 3-15,1 2 0 0,0-2 0 16,1 1 1-16,0-1-2 0,1 0 3 0,-1 0-1 16,-1 0-1-16,1 0 0 0,-1-2 0 15,0 1-1-15,0 0 0 0,0-1 1 16,2 1 1-16,-1-3 0 0,-1 2-1 0,0 0 0 15,2-2 2-15,-2 3-1 0,1 0 0 16,-1 0 0-16,0-2-1 0,1 3 0 0,2 1-5 16,0-3 0-16,1 0 0 0,3 4 1 15,1-2 1-15,2 0 3 0,1 1 5 16,0-1 0-16,0 2-2 0,0-1-1 0,0 0 0 15,0 2-2-15,-2-2-1 0,0 0 1 0,-1 0 2 16,-1 0 2-16,-2 1-2 0,-2 0-1 16,-1-1 3-16,-1 0-2 0,-1-2-2 15,-1 2-2-15,-1-1 2 0,1-1 0 0,1-1-1 16,1 1 0-16,2-1 1 0,1 1 2 15,3-1-1-15,1 1 0 0,-1-1-1 0,1 1-1 16,2 1 0-16,0-1 0 0,-2 1 0 16,0 2 1-16,-2-1 1 0,1-2 1 15,-5 3 0-15,2 0 0 0,-4-1-1 0,0 1 1 16,-2-1 0-16,-2-1 0 0,-1 1 0 15,-1 0 0-15,-1-1 5 0,-2-2 0 16,0 1 0-16,-2-1 2 0,1-1 3 0,-1 0 2 16,2 1 1-16,-1-2 4 0,0 3 0 15,2-1 5-15,0 1 2 0,0 0 2 0,-2-1 2 16,0 0 3-16,1 1-3 0,-1 0 0 15,-1 0-4-15,1 1-2 0,0-1-6 0,0 1-8 16,-1-2-2-16,1 3-2 0,-2-2-2 16,0 0-4-16,-4 2 0 0,0-2 1 0,-1 2-1 15,1-3-1-15,-3 2 1 0,1 2 5 16,-1-3-3-16,-2 3-2 0,0-1 3 0,1 1 0 15,-1 0-3-15,-1 0-2 0,0 1 0 16,-3 0 2-16,2 2 0 0,-2-4 0 0,2 2 1 16,-2 1 0-16,4-2 2 0,-1-1 2 15,2 1 0-15,1-2 2 0,-2 3 0 16,0-2 1-16,1 1 0 0,-2 1-5 0,0 0 1 15,0-2-1-15,-2 2 2 0,0 1-1 16,-4 0 0-16,-1 0 4 0,-1 1-2 16,-3-1 0-16,0 1 0 0,0-2-3 0,-1 2 0 15,-2 0 0-15,1 0 0 0,0 0 0 16,-2 0 0-16,1 2 4 0,0-2 3 0,0 1 4 15,2-1 6-15,1 1 2 0,-1 0 0 16,-1-1-1-16,0 1-4 0,-3 1-5 0,3-2-1 16,-1 1-4-16,0 0 0 0,0 1 1 15,-1-2-2-15,-1 1 0 0,-2-1-2 16,0 1-4-16,-1-1 0 0,0 0-1 0,-2 0 1 15,0 0 0-15,1 0 1 0,-2 0 1 16,0 0 5-16,0 0 5 0,0 0 4 0,0 0 6 16,-2-2 3-16,1-2 2 0,0 0-5 15,-1-2-7-15,-1-2 0 0,1-2-6 16,-1-1-4-16,0-4 0 0,0-1 2 0,2-3 1 15,0 0-2-15,1-1 2 0,0 2 4 16,1 0 1-16,0 3 5 0,1 1 3 0,1 0 3 16,-2 3-1-16,-1 1 0 0,1 2 0 15,-1 2-4-15,0 1-6 0,0 0-1 16,0 3-5-16,-1-1-4 0,1 0-5 0,-1 3-12 15,-2 3-6-15,-3 0-24 0,-1 4-50 16,-1-1-119-16,0 1-192 0,-6 0-251 0,-1 0-240 16,-3 0-109-16,-1-1-21 0,0-2 85 15,1 3 172-15,0 0 250 0</inkml:trace>
  </inkml:traceGroup>
</inkml:ink>
</file>

<file path=ppt/ink/ink3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5:18.006"/>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407 57 54 0,'1'-5'324'16,"-1"1"46"-16,0-1 32 0,0 1-35 15,0-1-71-15,-2 3-65 0,0-2-46 0,1 2-30 16,-1 0-23-16,0-2-20 0,0 4-20 16,1-3-22-16,0 0-18 0,-1 2-10 0,2-2-7 15,-1 0-1-15,-1 2 5 0,2-1 13 16,-1 2 13-16,-2 0 14 0,1 0 13 15,-3 0 2-15,0-2-8 0,-2 0-11 0,-1 2-13 16,-3 0-17-16,-2 0-13 0,0 2-6 16,-1-1 1-16,-1 2 4 0,-2 1 3 0,2-1 5 15,-1 1 4-15,-1-1 3 0,2 4-2 16,0-1-4-16,0 2-6 0,1-1-6 0,-1 2-7 15,2 1-4-15,1 0-7 0,-2 1-3 16,3 1-1-16,0 4-3 0,2-2 4 16,0 5 2-16,1 0 8 0,1 0 12 0,0 3 13 15,1-1 5-15,0 1 4 0,2 1 5 16,0 2 3-16,2 0-6 0,0 0-10 0,2 0 2 15,-2 2-1-15,1 0-3 0,1 1-9 16,0 1-5-16,0-2-6 0,0 2-4 16,0-2-1-16,0 0-7 0,0 1 7 0,0-3 7 15,0 0 12-15,1-1 11 0,1 0 8 16,0-2 6-16,3-1 6 0,0 0-2 0,1-2-6 15,0 1-10-15,3-1-9 0,0-2-9 16,2 1-10-16,0-2-6 0,0 0-4 16,2-1-4-16,0-1-1 0,0 3-2 0,2-3 1 15,-1 0-1-15,1 0-1 0,0 1 0 16,0-2 0-16,2 0 0 0,-2 0-1 0,1 0 0 15,2-1 1-15,-1-2-1 0,-1 0 0 16,2-1 1-16,1-2 1 0,-1 0 1 16,1-3 1-16,2 1 0 0,-3-1 0 0,1 0-1 15,2-2-1-15,-3 1-1 0,1-2-1 16,-1 1 3-16,-2 1-2 0,-1 0-2 0,2-1 1 15,-2 0-1-15,-1 1 0 0,0 0 0 16,-1 0 0-16,0 1 0 0,-1-1 1 16,-1 1 1-16,1-1 0 0,1 0-1 0,-1 0-1 15,1 0 2-15,0-1 0 0,1 1 0 16,-2-1-1-16,1 1 1 0,-1-1 0 0,-1-1-3 15,0 2 0-15,0-1-1 0,-1 1 1 16,-1-2-1-16,0 0 1 0,-2 2 2 16,-2-1 1-16,1 1-2 0,-2-2 1 0,1 2-1 15,-2-1 0-15,1 0 0 0,-1-2 1 16,-2 3 2-16,1-2 0 0,-2 1 3 0,0-2 5 15,0 1 5-15,0-1 5 0,0 1 6 16,-3 1 3-16,0-2-1 0,0 2-2 0,-4-1-5 16,1 2-6-16,-3-2-4 0,0 0-5 15,-4 0-1-15,1 2-3 0,-2-3 1 0,-1 0-1 16,-1 0-1-16,-2-3 0 0,-3 1-1 15,-1-1 1-15,0-1-2 0,-4 0-1 0,-2-2 3 16,0-1 0-16,-1-2 2 0,0 1 1 16,-1-1 1-16,1-3 2 0,0-1 3 15,1 0 5-15,2-3 2 0,1 0 2 0,2-3 1 16,0-1-2-16,1-2-3 0,0-2-4 15,2-1-3-15,3-1-2 0,-1-1-2 0,0 0-1 16,0-2 0-16,3 0 0 0,-2 1-3 16,2 1 0-16,1 2-3 0,1 0 2 15,-1 1 0-15,1 1-2 0,1 1 2 0,1 0 0 16,-1 1 3-16,1 0-2 0,1-2-1 15,2 1 0-15,0-1 0 0,1 1 4 0,0-1-3 16,3 1 0-16,1-1 0 0,0 3 0 16,2-2-1-16,1 3-1 0,1-2 0 15,1 3 1-15,0-1-1 0,1-1 1 0,0 2-2 16,2-2 1-16,-1 2 1 0,5-2 0 0,-2 3 0 15,1-2-1-15,1 3 1 0,1 0 0 16,1-1 0-16,-1 5-1 0,1-1 1 16,0 4 0-16,-2-1 3 0,0 0-3 0,-1 4-1 15,0 0 1-15,0 1 0 0,1 0-3 16,-1 0-1-16,0 1 4 0,3 1 0 0,0-1 0 15,1-2 1-15,2 2 2 0,0-3-2 16,3 3 0-16,-2-1-2 0,1-3 0 16,2 3-3-16,-3-1 2 0,0 1 0 0,0 0-2 15,-2 2 3-15,-4-1 1 0,1 0 2 16,-3 2-2-16,-2 0 2 0,0 1 0 0,-1-2-1 15,-2 3-1-15,1-1-3 0,-1 1 3 16,-1 0-3-16,0 0 2 0,-1 0-1 16,0 0 2-16,0 0 2 0,0 0-2 0,0 0 0 15,0 0 1-15,0 0 2 0,0 0-3 16,0 0 0-16,0 0 0 0,0 0 0 0,0 0-1 15,2 0-1-15,-2 0-2 0,0 1-5 16,0 1-4-16,-2 0-10 0,2 0-8 16,-1 4-13-16,0 0-18 0,-1 1-43 0,1 1-81 15,-1-2-100-15,0 3-75 0,0-4-47 16,1-1-78-16,0 0-158 0,-2-2-55 0,0-1 36 15,0-2 45-15,2-1 37 0,0-4 90 16</inkml:trace>
</inkml:ink>
</file>

<file path=ppt/ink/ink3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5:24.77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0257B1F8-3BD7-4FA7-AB6B-2EA4997066F5}" emma:medium="tactile" emma:mode="ink">
          <msink:context xmlns:msink="http://schemas.microsoft.com/ink/2010/main" type="writingRegion" rotatedBoundingBox="20254,5886 29683,4127 29953,5571 20524,7330"/>
        </emma:interpretation>
      </emma:emma>
    </inkml:annotationXML>
    <inkml:traceGroup>
      <inkml:annotationXML>
        <emma:emma xmlns:emma="http://www.w3.org/2003/04/emma" version="1.0">
          <emma:interpretation id="{32126BF4-1EAD-4C26-9DA3-36D38BA77DAB}" emma:medium="tactile" emma:mode="ink">
            <msink:context xmlns:msink="http://schemas.microsoft.com/ink/2010/main" type="paragraph" rotatedBoundingBox="20254,5886 29683,4127 29868,5116 20439,6875" alignmentLevel="1"/>
          </emma:interpretation>
        </emma:emma>
      </inkml:annotationXML>
      <inkml:traceGroup>
        <inkml:annotationXML>
          <emma:emma xmlns:emma="http://www.w3.org/2003/04/emma" version="1.0">
            <emma:interpretation id="{17EEE7C3-0585-4F84-9695-967A83EA1EDF}" emma:medium="tactile" emma:mode="ink">
              <msink:context xmlns:msink="http://schemas.microsoft.com/ink/2010/main" type="line" rotatedBoundingBox="20254,5886 29683,4127 29868,5116 20439,6875"/>
            </emma:interpretation>
          </emma:emma>
        </inkml:annotationXML>
        <inkml:traceGroup>
          <inkml:annotationXML>
            <emma:emma xmlns:emma="http://www.w3.org/2003/04/emma" version="1.0">
              <emma:interpretation id="{DC04B8C3-DE4F-43D2-9515-A392340A1304}" emma:medium="tactile" emma:mode="ink">
                <msink:context xmlns:msink="http://schemas.microsoft.com/ink/2010/main" type="inkWord" rotatedBoundingBox="20263,5935 24279,5186 24454,6126 20439,6875"/>
              </emma:interpretation>
              <emma:one-of disjunction-type="recognition" id="oneOf0">
                <emma:interpretation id="interp0" emma:lang="" emma:confidence="1">
                  <emma:literal/>
                </emma:interpretation>
              </emma:one-of>
            </emma:emma>
          </inkml:annotationXML>
          <inkml:trace contextRef="#ctx0" brushRef="#br0">5374 2301 69 0,'-2'-3'320'0,"0"0"41"0,0 0 19 0,0-1-37 16,-1 1-65-16,-1-3-68 0,1 2-42 16,-1-1-24-16,1-1-14 0,0 1-14 0,0-1-15 15,1 0-15-15,0 0-18 0,1 2-8 16,-2-3-3-16,3 2 8 0,-1 0 23 15,1-1 43-15,0 1 62 0,1-2 65 0,-1 4 52 16,0 0 30-16,2-1 11 0,-2-2-17 16,0 2-39-16,0 0-48 0,0 1-45 0,-2 1-34 15,2-1-34-15,0 3-27 0,-1-1-20 16,-1 1-21-16,2 0-17 0,-1 0-15 15,0 0-7-15,1 0-8 0,-2 0-6 0,1 1-6 16,0 1-1-16,1 0-3 0,-2 0-4 16,1 1 2-16,-1 2-1 0,1 0 0 0,1 0 0 15,0 0 0-15,0 1 0 0,0 3 0 16,0-3 0-16,1 1 0 0,1 1 1 15,-2-2-1-15,1 2 2 0,1 0-1 0,-1-1-2 16,0-1 0-16,1 1 0 0,0 1 1 16,0-1-2-16,1-1 3 0,-1 4 1 0,1-3 1 15,0 2 0-15,0 1 2 0,2-2 0 16,-1 2-4-16,3 3 2 0,-1-2-1 0,2 3 0 15,-1-2 0-15,1 3-1 0,0 0 2 16,1-1-1-16,-1-1 0 0,-1-1-1 0,1-1 2 16,0-1 0-16,-1-4 1 0,0 0-1 15,-2-2 1-15,2-4 3 0,0-1-4 16,1-5 4-16,2-3-3 0,2-4 0 0,1-3-3 15,-1-1-1-15,1-5-1 0,-2-1 0 16,-2-2-2-16,1 0 0 0,-2 0 2 0,-2 1-1 16,-1 6 0-16,-1 1-1 0,-1 4-2 15,-2 6-2-15,1 0 1 0,-1 7 3 16,-1 3-3-16,0 7 6 0,0 4 0 0,0 5 2 15,3 3-2-15,0-3 0 0,1 4 3 16,1 0-2-16,3-1 3 0,1-3 2 0,-1 1 2 16,3-3 2-16,-1-3-1 0,2-4 2 15,0 0 3-15,2-4 0 0,3-5 2 16,-1-2-2-16,2-5-1 0,1-4-4 0,0-3-4 15,-2-3-2-15,-1-3-2 0,-2-4 1 16,-3-1-1-16,-3-4 0 0,-2 1 0 0,-5 0 0 16,-2 4 2-16,-2 2-2 0,-2 2 4 15,-1 3-1-15,-2 2 0 0,1 5-1 16,-1-1 1-16,1 4-2 0,-1 2-4 0,1 3-4 15,1-1 0-15,-1 2-9 0,2 1-18 16,-2 1-32-16,2 1-49 0,0 0-99 0,1 1-147 16,2-1-108-16,0 0-65 0,1 1-103 15,-1-1-156-15,2 0-27 0,2 0 83 16,-1 4 80-16,5-4 65 0,-1 3 124 0</inkml:trace>
          <inkml:trace contextRef="#ctx0" brushRef="#br0" timeOffset="428.0245">6112 2322 49 0,'0'2'413'0,"0"-2"63"0,-1 1 36 15,1-1 12-15,-2 1-131 0,2 0-138 0,-1-1-89 16,0 3-49-16,-1-1-12 0,0 2 23 16,-1 0 29-16,0 1 36 0,-1 1 34 0,1 2 27 15,0-1 2-15,1 2-23 0,-1 1-33 16,2-3-42-16,-1 2-40 0,2 1-38 15,2-3-23-15,-1 2-15 0,4 0-8 0,4-3 2 16,0 0 3-16,4-1 3 0,-1-1 0 16,3-3-2-16,0-1-5 0,0-2-8 15,1-2-5-15,-3-2-6 0,0 0 0 0,-2-2 10 16,-4 0 16-16,-1 0 15 0,-3 0 19 15,-1 0 17-15,-4 0 12 0,1 1 1 0,-3-2-8 16,-2 2-13-16,-1-3-16 0,-2 3-17 16,-1 1-16-16,-1 0-13 0,0 0-12 0,0-1-12 15,0 2-24-15,1 1-31 0,2 1-57 16,0 2-118-16,4-1-132 0,0-2-90 0,2 4-43 15,2-2-42-15,3 1-87 0,1 1-67 16,2-1 36-16,2 1 45 0,2 1 33 0,1-1 59 16</inkml:trace>
          <inkml:trace contextRef="#ctx0" brushRef="#br0" timeOffset="642.0367">6372 2277 28 0,'3'2'421'15,"0"0"61"-15,-2 1 36 0,2 1 26 16,0 0-129-16,-1 2-142 0,2 1-70 0,-1 2-33 15,1 1-11-15,0 2-6 0,2-1-10 16,-1 5-20-16,2-3-31 0,-1 2-27 16,1 1-23-16,0-2-20 0,1 1-23 0,-1-3-41 15,2 2-48-15,2-4-36 0,2 0-52 0,-1-5-139 16,0-1-177-16,4-4-63 0,-3-2-9 15,2-2 5-15,1-4 36 0,-1-1 135 0</inkml:trace>
          <inkml:trace contextRef="#ctx0" brushRef="#br0" timeOffset="865.0495">6727 2277 212 0,'4'-1'453'0,"2"0"51"0,0-1 28 0,4-2-10 16,1 1-149-16,3 0-68 0,2 0-9 15,2 0 1-15,1-1 14 0,3 1-6 0,3 0-38 16,4-1-61-16,1 2-68 0,2 0-58 16,-2 0-80-16,0 0-96 0,-3 1-97 0,-4-2-70 15,-2-1-87-15,-6 1-168 0,-6-2-133 16,0-1-17-16,-8-2 38 0,-1 2 38 15,-3-1 70-15</inkml:trace>
          <inkml:trace contextRef="#ctx0" brushRef="#br0" timeOffset="1043.0597">7014 2103 21 0,'-12'-4'417'0,"0"1"62"16,2-3 39-16,-1 3 21 0,4-1-121 0,0 1-148 15,0 3-91-15,3 0-44 0,0 3 26 16,3 2 81-16,-1 5 61 0,2 4 46 0,2 3 26 16,-1 5 6-16,2 3-47 0,0 4-98 15,-1 3-81-15,1 0-66 0,0 1-85 16,0 2-182-16,-1 1-139 0,1-2-166 0,0-4-252 15,0 0-134-15,-1-2-26 0,1-3 120 16,0 1 102-16,-2-7 149 0</inkml:trace>
          <inkml:trace contextRef="#ctx0" brushRef="#br0" timeOffset="6781.3879">7457 1960 315 0,'2'1'467'0,"-1"-1"45"0,0-1 38 15,2 1-43-15,0-2-93 0,4 0-36 0,1 0 8 16,2 0 26-16,2 0 19 0,2 0-10 15,2 1-51-15,3 0-72 0,1-1-70 0,-1 0-66 16,0 1-53-16,-2 1-41 0,-4 0-25 16,-2 1-17-16,-4 3-12 0,-4 0-5 15,-3 7-2-15,-5 0 0 0,-6 4 0 0,-3 3 1 16,-5 2-2-16,-2 5 0 0,-2 3 0 0,-2 2 1 15,0 1 0-15,0 0 7 0,3 1 7 16,4 0 7-16,2-5 7 0,4-2 6 0,3-1 4 16,2-3 2-16,5-2 0 0,3-2-2 15,3-2-7-15,4-4-3 0,3-2-5 16,5-1-7-16,1-4-4 0,3-4-6 0,2 0 0 15,1-6-6-15,0 0-6 0,1 0-15 16,-2-1-31-16,-2-3-55 0,0 0-130 0,-1-3-165 16,-1 0-113-16,-2-1-147 0,-1 0-198 15,-1 0-81-15,0 1 56 0,0 1 129 16,-1 1 95-16,1-1 151 0</inkml:trace>
          <inkml:trace contextRef="#ctx0" brushRef="#br0" timeOffset="6996.4002">7959 2154 373 0,'-1'6'476'0,"1"-2"44"0,0 2 59 16,1 3 12-16,2 0-37 0,1 2-2 0,1 2 12 16,2 0 8-16,2 3-24 0,0 3-100 15,4-2-129-15,2 4-107 0,3-3-76 16,-2 2-52-16,1-3-32 0,-1 3-25 0,-4-2-30 15,1-2-51-15,-4-1-106 0,0-1-193 16,-1-3-136-16,-1-3-203 0,-3-2-211 0,0-4-78 16,-3-3 38-16,4-3 156 0,-1-3 118 15,1-3 195-15</inkml:trace>
          <inkml:trace contextRef="#ctx0" brushRef="#br0" timeOffset="8089.4627">8240 1803 176 0,'1'-2'425'0,"2"1"57"0,-1 1 37 16,1 0-45-16,0 0-117 0,4 0-86 15,-2 3-26-15,2-2 40 0,1 1 61 0,2 1 57 16,0 1 35-16,-1-1 5 0,1 1-25 16,-2 0-70-16,2 0-79 0,1 3-65 15,-2 0-47-15,3 1-33 0,-2 2-31 0,3 1-18 16,-2 1-13-16,1 4-13 0,-2 1-6 15,0 2-3-15,1 0-6 0,-3 3-3 0,0 0-5 16,0-1-4-16,-1-1-6 0,0-1-3 16,-1-3-5-16,0-1-2 0,0-5 1 15,-1 0 7-15,0-4 1 0,-1-2 1 0,1-2 1 16,2-6-2-16,0-3-1 0,0-3-7 0,1-2-4 15,0-3-2-15,1-4 1 0,-1 0-2 16,0-3 0-16,-1-2-1 0,-2-1 1 0,2-2-1 16,-1 1 1-16,-1 1 1 0,-1 3 1 15,-1 3 0-15,0 2 1 0,-3 6-1 16,1 1-2-16,-1 3-1 0,0 0-4 0,0 3 2 15,0 2-2-15,0-2 3 0,0 2 1 16,0 1-1-16,0 0 2 0,0-1 0 0,0 2 0 16,0 0-2-16,2-1 3 0,-1 1-1 15,-1 0-1-15,1 0 4 0,1-1 1 16,-2 0-1-16,0 1-3 0,0 0 3 0,0-1-2 15,0 1-1-15,0-2 1 0,0 2 0 16,0 0 2-16,0 0-1 0,0-1 5 0,0 1-1 16,0-1-5-16,0-1 1 0,0 0-1 15,0 1 0-15,0 0-5 0,0-1 1 16,0 1 3-16,0 1-1 0,0-1-1 0,0 1 0 15,0 0-3-15,0 1 3 0,1 0-2 16,1 2 0-16,-1 2-1 0,0 2 0 0,2 4 3 16,1 1-1-16,-1 2 2 0,1 1 1 15,-1 3 1-15,2 1 2 0,1-1-1 16,-2-2 0-16,3 4 0 0,0-4-1 0,1-3-1 15,0 3 0-15,0-6 2 0,1-1 0 16,-1-1 0-16,2-3 3 0,-1-3 2 0,2-2-2 16,0-2 0-16,2-5-2 0,-1-1 0 15,2-2-4-15,-2-1-1 0,-1-3 1 0,-1-2-2 16,-2-1-3-16,-3-4 1 0,1 0 4 15,-3 1-2-15,-1-1-2 0,-2 2 3 0,0 1-2 16,0 2 3-16,0 4-2 0,0 2 1 16,0 3 2-16,0 1-1 0,0 0 1 15,0 2-2-15,0 1-3 0,0 0-3 0,0 2-6 16,0 0-13-16,0 1-16 0,0 1-34 15,-1 0-46-15,0 1-78 0,1 0-151 0,0 0-129 16,-2 2-75-16,2-2-108 0,-2 2-157 16,-1 2-55-16,1 0 85 0,1 4 103 0,1-3 72 15,0 2 131-15</inkml:trace>
          <inkml:trace contextRef="#ctx0" brushRef="#br0" timeOffset="8308.475">9061 1922 255 0,'2'9'455'15,"1"-2"48"-15,0 2 36 0,0 2-4 16,1 1-74-16,0-1-10 0,0 4 5 0,1-2 1 16,1 3-4-16,-1 0-41 0,1 0-108 15,-1 0-107-15,2 0-83 0,-1-2-45 16,1 1-40-16,-2-2-70 0,2-3-133 0,-1 0-135 15,0-3-101-15,1-5-195 0,0-3-190 16,1-4-55-16,1-2 68 0,0-2 101 0,1-5 83 16,1-1 184-16</inkml:trace>
          <inkml:trace contextRef="#ctx0" brushRef="#br0" timeOffset="8473.4847">9320 1870 112 0,'6'-6'447'0,"1"3"47"0,-2 3 49 16,2 3 89-16,1 1-65 0,1 5-37 0,0 3-4 15,1 2 15-15,0 2-5 0,1 3-58 0,-2 5-116 16,1 2-106-16,1 3-87 0,-1 2-63 15,-5 1-61-15,1 3-119 0,-2 1-236 0,-3 1-282 16,-1-2-261-16,-1-1-135 0,-2-1-54 16,3-3 49-16,-1-3 199 0,-1-1 262 15</inkml:trace>
        </inkml:traceGroup>
        <inkml:traceGroup>
          <inkml:annotationXML>
            <emma:emma xmlns:emma="http://www.w3.org/2003/04/emma" version="1.0">
              <emma:interpretation id="{152CCA22-9BED-41C4-9399-AED79CC73B45}" emma:medium="tactile" emma:mode="ink">
                <msink:context xmlns:msink="http://schemas.microsoft.com/ink/2010/main" type="inkWord" rotatedBoundingBox="24559,5083 28703,4309 28845,5068 24700,5841"/>
              </emma:interpretation>
              <emma:one-of disjunction-type="recognition" id="oneOf1">
                <emma:interpretation id="interp1" emma:lang="" emma:confidence="1">
                  <emma:literal/>
                </emma:interpretation>
              </emma:one-of>
            </emma:emma>
          </inkml:annotationXML>
          <inkml:trace contextRef="#ctx0" brushRef="#br0" timeOffset="9181.5252">9664 1636 217 0,'2'-3'462'0,"0"0"53"16,3 1 35-16,1 0 2 0,4 0-115 16,4 1-25-16,4 0 8 0,5-1 26 15,2-2 17-15,5 4-7 0,2-2-61 0,3 1-107 16,3-2-87-16,-1 2-73 0,1-2-52 15,-1 1-38-15,-2 1-38 0,-4-2-66 0,-5 1-149 16,-4-2-149-16,-5 0-204 0,-7-2-242 16,-6-1-110-16,-8-2-15 0,-5 2 108 0,-3-2 124 15,-3 0 195-15</inkml:trace>
          <inkml:trace contextRef="#ctx0" brushRef="#br0" timeOffset="9363.5355">9937 1402 364 0,'-2'-1'471'15,"2"0"45"-15,3 1 30 0,1 4-58 16,3 3-54-16,4 4 20 0,3 3 46 0,1 3 30 15,1 5 18-15,4 3-23 0,0 1-112 16,1 3-126-16,1 4-107 0,-2 1-73 0,0 1-57 16,-2 2-59-16,-3 1-153 0,-3 0-201 15,-6-2-259-15,-5 2-250 0,-4-2-124 16,-4 0-34-16,2-5 97 0,-2-1 172 0,1-4 244 15</inkml:trace>
          <inkml:trace contextRef="#ctx0" brushRef="#br0" timeOffset="14160.81">10075 1240 207 0,'3'3'402'16,"1"-3"53"-16,0 0 40 0,1 0-59 16,1-3-115-16,0 2-84 0,2-4-53 0,-1 2-13 15,3 0 20-15,1-1 58 0,0 1 65 16,2-1 58-16,5 0 43 0,2 0 12 0,4 2-24 15,4-1-66-15,6 0-67 0,5 2-63 16,5 0-56-16,1 2-41 0,3 0-32 0,-1 3-21 16,-4 2-18-16,-5 0-12 0,-5 4-5 15,-7 1-5-15,-5 3 0 0,-9 3 1 16,-8 4 3-16,-8 2-3 0,-7 5 1 0,-8 1-4 15,-3 1-3-15,-5 1-4 0,-1 0-2 16,-1-3 0-16,3 2-5 0,3-5 2 0,3-5-2 16,5 2 0-16,3-6-1 0,2-3 2 15,5-3 0-15,3 1 3 0,5-5 2 16,5 0 2-16,6-2 0 0,8-3 0 0,4-1 0 15,5-1-4-15,2-3-5 0,1 0-10 16,2 1-19-16,-3 0-45 0,-3 0-86 0,-1-1-176 16,-4 1-144-16,-5-2-164 0,-2 1-236 15,-3 0-96-15,-2-3 11 0,-4 2 140 16,-1 0 125-16,-1-1 162 0</inkml:trace>
          <inkml:trace contextRef="#ctx0" brushRef="#br0" timeOffset="14449.8265">10978 1496 196 0,'5'-6'489'0,"2"0"58"15,-2 0 53-15,2 0 69 0,2 0-136 0,0 1-63 16,5-1-23-16,2 0-7 0,2 0-16 16,3 2-48-16,1-2-90 0,1 4-86 0,2 0-68 15,0 2-52-15,-2 2-33 0,1 3-21 16,-5 0-13-16,-4 3-10 0,-4 0-8 15,-4 6-2-15,-7 1-2 0,-4 3-3 0,-6 2 0 16,-2 3 8-16,-2-2 2 0,-1 0 0 16,2-4 2-16,4-1 3 0,1-2 1 0,2-6 0 15,2-1 3-15,4-3 3 0,3-1 2 16,4-3 1-16,5-3-13 0,6-2-38 15,4-3-78-15,4-4-144 0,3 0-119 0,4-3-92 16,-1-1-145-16,-2-3-175 0,-1 0-35 16,-5 2 82-16,-2-1 85 0,-2 0 74 0,-4-1 149 15</inkml:trace>
          <inkml:trace contextRef="#ctx0" brushRef="#br0" timeOffset="14948.8548">11518 1036 161 0,'-8'-8'469'0,"4"2"64"0,-2 1 56 15,3-1 74-15,-1 3-135 0,2 1-89 16,-1 1-42-16,3 1-22 0,0 1 14 0,4 3-1 16,3 3-31-16,2 4-38 0,4 5-27 15,1 0-27-15,1 3-59 0,3 4-67 16,-2 2-50-16,1 0-30 0,-1 1-20 0,-2 1-14 15,-3 1-9-15,-2-2-7 0,-2-3-4 16,0 0-4-16,-3-5-6 0,-1 0-11 0,-2-4-11 16,1-4-15-16,-1-3-31 0,1-5-42 15,-1-2-43-15,0-3-26 0,-1-6-12 16,0-1 6-16,0 3 25 0,2-5 43 0,-1 6 44 15,2-4 36-15,-2 0 23 0,1 3 19 16,0 1 11-16,2 0 13 0,-1 2 12 0,1 0 14 16,3 2 12-16,0 2 13 0,3 0 9 15,-1 1 4-15,4 2 2 0,0-1 0 16,3 2-5-16,0-2-14 0,3-1-13 0,2 0-12 15,0-2-11-15,1-1-10 0,0-2-9 16,-2-1-6-16,-2-1-3 0,-1-2 0 0,-2-2-3 16,-3 0 1-16,-2-2-3 0,-5-1 2 15,-1-4-2-15,-4 1-2 0,-2-2 0 16,-4 2 0-16,-2 1-4 0,-2 0-1 0,-1 2 0 15,-1 0-2-15,-1 3 0 0,1 1-1 16,1 2-3-16,1 2-15 0,1 1-41 0,2 1-98 16,1 0-151-16,4 2-111 0,-1-1-72 15,4 2-82-15,1 2-108 0,0-1-72 16,4 3 62-16,-2 1 65 0,4 1 50 0,2 1 87 15</inkml:trace>
          <inkml:trace contextRef="#ctx0" brushRef="#br0" timeOffset="15221.8707">12144 1227 336 0,'9'0'482'0,"1"-3"41"0,0 2 30 0,-1-3-47 16,2 2-141-16,0-2-59 0,3 0-1 0,0 2 7 16,-1-2 2-16,1 0-16 0,0 0-45 15,-2 3-66-15,-2 0-69 0,0 1-47 0,-2 2-30 16,-4 2-15-16,0 4-11 0,-3 4 0 15,-3 3 4-15,-1 5-1 0,-3 2 1 0,0 2-3 16,-1 1-2-16,-2-1-2 0,5-5-5 0,-1 1 0 16,3-6-4-16,4 0 1 0,2-4 3 15,4-4 0-15,6-2-14 0,5-4-62 16,5-7-107-16,3 0-89 0,5-7-69 0,-1-3-112 15,0-3-146-15,-5-5-94 0,-3-1 27 0,-2-2 41 16,-2-2 43-16,-2 1 99 0</inkml:trace>
          <inkml:trace contextRef="#ctx0" brushRef="#br0" timeOffset="15388.8802">12644 1072 242 0,'0'-4'409'0,"2"3"58"0,-1 1 20 15,-1 1-50-15,3 3-88 0,0 1-52 0,1 3 21 16,3 2 39-16,1 0 47 0,4 4 50 16,1 1 24-16,2 4-15 0,3 1-74 0,2 1-81 15,1 2-78-15,1-1-71 0,0-1-55 16,-3 1-37-16,0 0-28 0,-2-3-17 0,-5 1-13 15,-1-4-19-15,-3-1-43 0,-2-1-122 16,-2-2-184-16,-3-7-192 0,-3 0-281 0,-4-4-138 16,-1-5-41-16,-2 1 79 0,-4-5 160 0,2-4 181 15</inkml:trace>
          <inkml:trace contextRef="#ctx0" brushRef="#br0" timeOffset="15571.8907">12936 1067 372 0,'5'-3'508'0,"1"-1"45"15,1 0 36-15,1-2-38 0,2 2-189 16,1-2-110-16,1-1-66 0,3 0-42 0,2-1-42 16,3 1-67-16,2-2-75 0,2-1-51 15,0 0-85-15,-2-3-154 0,0 0-166 0,-2-1-63 16,-4 0-10-16,-1-3 8 0,-2 3 58 0</inkml:trace>
          <inkml:trace contextRef="#ctx0" brushRef="#br0" timeOffset="15734.9">13214 798 224 0,'-7'7'422'16,"3"3"61"-16,-1-1 40 0,3 2-55 0,0 1-120 15,1 4-44-15,1 0 5 0,1 0 18 16,-1 1 15-16,3 1 9 0,0-1-10 0,0 1-51 16,1-4-80-16,1 2-75 0,2-3-91 15,1-1-160-15,2-4-129 0,0-3-239 0,2-5-216 16,3-3-117-16,2-4-24 0,2-5 90 15,0-2 92-15,0-4 216 0</inkml:trace>
          <inkml:trace contextRef="#ctx0" brushRef="#br0" timeOffset="15886.9087">13566 779 94 0,'-2'1'452'0,"2"4"53"16,0-1 35-16,2-2 30 0,-1 1-155 0,0-1-154 16,2 0-89-16,1 2-49 0,3-4-45 15,4 0-58-15,6-4-104 0,2 1-208 0,6-3-161 16,4-4-86-16,2 1-30 0,5-4 4 0,1 3 68 15</inkml:trace>
        </inkml:traceGroup>
        <inkml:traceGroup>
          <inkml:annotationXML>
            <emma:emma xmlns:emma="http://www.w3.org/2003/04/emma" version="1.0">
              <emma:interpretation id="{D92024DA-A0FE-4BE0-8F2F-7D21679204EB}" emma:medium="tactile" emma:mode="ink">
                <msink:context xmlns:msink="http://schemas.microsoft.com/ink/2010/main" type="inkWord" rotatedBoundingBox="29181,4384 29713,4285 29721,4329 29190,4428"/>
              </emma:interpretation>
              <emma:one-of disjunction-type="recognition" id="oneOf2">
                <emma:interpretation id="interp2" emma:lang="" emma:confidence="0">
                  <emma:literal>-</emma:literal>
                </emma:interpretation>
                <emma:interpretation id="interp3" emma:lang="" emma:confidence="0">
                  <emma:literal>_</emma:literal>
                </emma:interpretation>
                <emma:interpretation id="interp4" emma:lang="" emma:confidence="0">
                  <emma:literal>.</emma:literal>
                </emma:interpretation>
                <emma:interpretation id="interp5" emma:lang="" emma:confidence="0">
                  <emma:literal>~</emma:literal>
                </emma:interpretation>
                <emma:interpretation id="interp6" emma:lang="" emma:confidence="0">
                  <emma:literal>}</emma:literal>
                </emma:interpretation>
              </emma:one-of>
            </emma:emma>
          </inkml:annotationXML>
          <inkml:trace contextRef="#ctx0" brushRef="#br0" timeOffset="16038.9174">14234 654 364 0,'3'1'481'0,"-1"-2"40"16,0 1 31-16,-1-1-81 0,1 0-175 0,0 0-118 16,1-1-66-16,3 1-53 0,2-2-45 0,4-1-87 15,3 1-151-15,5-4-176 0,2 1-93 16,2 0-34-16,7 0-9 0,2 0 52 0</inkml:trace>
          <inkml:trace contextRef="#ctx0" brushRef="#br0" timeOffset="16174.9252">14699 577 189 0,'15'-1'469'0,"-1"-2"57"15,-3 0 62-15,-3 3 77 0,-1-2-69 0,-2 1-49 16,-1-2-17-16,-1 1-13 0,-3 1-39 0,0 0-87 15,0-1-126-15,-3 2-115 0,1-1-123 16,-5 0-211-16,0-1-177 0,-7 0-223 0,-4 1-238 16,-4-2-114-16,-1 3-17 0,0 0 134 15,1 3 134-15,-2-2 202 0</inkml:trace>
        </inkml:traceGroup>
      </inkml:traceGroup>
    </inkml:traceGroup>
    <inkml:traceGroup>
      <inkml:annotationXML>
        <emma:emma xmlns:emma="http://www.w3.org/2003/04/emma" version="1.0">
          <emma:interpretation id="{D00E5611-AB71-4473-B712-E65FCE7C13DC}" emma:medium="tactile" emma:mode="ink">
            <msink:context xmlns:msink="http://schemas.microsoft.com/ink/2010/main" type="paragraph" rotatedBoundingBox="20481,6717 28317,5339 28418,5918 20582,7296" alignmentLevel="1"/>
          </emma:interpretation>
        </emma:emma>
      </inkml:annotationXML>
      <inkml:traceGroup>
        <inkml:annotationXML>
          <emma:emma xmlns:emma="http://www.w3.org/2003/04/emma" version="1.0">
            <emma:interpretation id="{13E37ED4-6DB7-4884-A914-BC705532AADF}" emma:medium="tactile" emma:mode="ink">
              <msink:context xmlns:msink="http://schemas.microsoft.com/ink/2010/main" type="inkBullet" rotatedBoundingBox="20481,6717 22120,6429 22220,6994 20580,7282"/>
            </emma:interpretation>
            <emma:one-of disjunction-type="recognition" id="oneOf3">
              <emma:interpretation id="interp7" emma:lang="" emma:confidence="0">
                <emma:literal>↳</emma:literal>
              </emma:interpretation>
            </emma:one-of>
          </emma:emma>
        </inkml:annotationXML>
        <inkml:trace contextRef="#ctx0" brushRef="#br0" timeOffset="19606.1214">5583 3157 230 0,'-6'-12'475'0,"1"1"44"0,-1-1 25 0,1 2-3 15,1-2-204-15,0 4-110 0,1 0-57 16,3 2-29-16,0 1-14 0,3 1 9 0,2 3 17 16,5 2 24-16,2 4 36 0,3 5 45 15,2 5 30-15,1 5 4 0,-1 5-24 0,3 4-38 16,-2 3-52-16,-2 2-51 0,-1 0-37 15,-1 2-28-15,-2-3-16 0,1-2-14 16,-4-2-7-16,0-6-9 0,-3-2-4 0,1-3 1 16,-1-5 0-16,-2-4-1 0,0-6-2 15,-1-5 1-15,1-8-4 0,-1-7-6 0,1-6-8 16,-1-5-13-16,-1-6-16 0,0-4-17 15,0 0-7-15,1-1-4 0,1 3 4 16,3 5 7-16,1 5 13 0,2 3 13 0,5 5 10 16,4 6 5-16,6 4 5 0,4 6 2 15,7 4 3-15,4 2 3 0,6 4-1 0,5 0-1 16,6 2 1-16,5-1 4 0,2 0-1 0,6-2 1 15,2-1 3-15,4-6-2 0,2 0 2 16,2-7 1-16,-1-2 3 0,1-3 2 16,-4-1-1-16,-6-4 2 0,-7 1 0 0,-9-3-5 15,-9 3-2-15,-10-1-8 0,-12-1-5 16,-8 3-2-16,-8 0-3 0,-7 2 0 0,-7 0-2 15,-7 1 7-15,-4 2 5 0,-4 0-1 16,-2 2 1-16,-1 0 1 0,0 2 1 16,0 1-1-16,2-1 2 0,1 1 2 0,1-1 0 15,5-1 3-15,-1-3 0 0,4 0 0 16,0-2-1-16,2-1-1 0,3-3-3 0,3 2-3 15,-1-3-1-15,2 3 1 0,1 0 0 16,2 1 1-16,-1 3 0 0,2 2 3 0,-1 0-1 16,0 3 3-16,1 2-3 0,0 0 4 15,1 4 6-15,0 3 6 0,2 4 9 0,1 3 7 16,3 2 3-16,0 4 2 0,3 5-11 15,1 1-6-15,0 0-7 0,1 3-21 16,-1 4-96-16,0 1-184 0,-3 4-255 0,-4-1-240 16,-4-2-129-16,-1-1-55 0,-2-4 59 15,1-3 160-15,-1-4 249 0</inkml:trace>
      </inkml:traceGroup>
      <inkml:traceGroup>
        <inkml:annotationXML>
          <emma:emma xmlns:emma="http://www.w3.org/2003/04/emma" version="1.0">
            <emma:interpretation id="{78AE0928-CE39-4EAB-B013-4AF0D4CAE912}" emma:medium="tactile" emma:mode="ink">
              <msink:context xmlns:msink="http://schemas.microsoft.com/ink/2010/main" type="line" rotatedBoundingBox="22603,6460 28336,5452 28418,5918 22685,6926"/>
            </emma:interpretation>
          </emma:emma>
        </inkml:annotationXML>
        <inkml:traceGroup>
          <inkml:annotationXML>
            <emma:emma xmlns:emma="http://www.w3.org/2003/04/emma" version="1.0">
              <emma:interpretation id="{78A8C01A-BF4E-45AE-B71B-A555FB44BF86}" emma:medium="tactile" emma:mode="ink">
                <msink:context xmlns:msink="http://schemas.microsoft.com/ink/2010/main" type="inkWord" rotatedBoundingBox="22603,6460 28336,5452 28418,5918 22685,6926"/>
              </emma:interpretation>
            </emma:emma>
          </inkml:annotationXML>
          <inkml:trace contextRef="#ctx0" brushRef="#br0" timeOffset="18355.0498">7654 2720 167 0,'0'-5'475'0,"0"0"62"0,0 2 38 16,-2-3 24-16,1 4-203 0,1 0-129 0,1 5-32 16,1 2 4-16,-1 4 18 0,2 4 24 15,1 6 27-15,3 3 2 0,1 6-42 0,2 2-57 16,-1 4-47-16,4 0-46 0,2 1-43 15,0-1-29-15,0-1-20 0,0-3-8 16,-1-1-7-16,-2-7-1 0,-1-3-2 0,-1-2 0 16,-2-4 4-16,-1-4 1 0,-3-3 2 15,-2-2 2-15,-2-4-2 0,-2-4 2 0,-2-2-4 16,-1-1-2-16,-1-2-6 0,1 0 1 15,1-1-2-15,-1 3-2 0,3-2-3 16,2 2-1-16,1-2 1 0,5-1 0 0,2-1-2 16,6-1-4-16,5-1-1 0,3-2-10 15,8-2-12-15,4 1-21 0,8-1-15 0,6-1-21 16,5-2-15-16,8 1-6 0,6 0 12 15,8-2 11-15,6 0 15 0,8-2 24 16,9 1 19-16,9-4 14 0,10 0 1 0,12 1 5 16,9-4 5-16,7-1-5 0,5-2 1 0,7 3-2 15,5 0 0-15,5 1-5 0,5-1-7 16,4 0-6-16,0 2-7 0,-3-1-13 15,0 2-21-15,-2-2-26 0,-1-2-24 0,-5 1-13 16,-2-1-12-16,-8-1 10 0,-5 2 18 16,-8 1 30-16,-9 1 31 0,-7 2 20 0,-5 2 16 15,-8 1 8-15,-7 3 8 0,-10 1 3 0,-6 0 8 16,-12 5 10-16,-9-1 18 0,-7 2 18 15,-9 2 24-15,-7 1 34 0,-6-1 27 16,-9 2 28-16,-3 1 18 0,-6 0 9 0,-4 1-11 16,-3 0-23-16,-3 0-20 0,-1-2-29 0,-1 2-28 15,-3 1-26-15,0 1-11 0,-2-3-12 16,1 2-9-16,-1 0-10 0,-2 1-5 0,0 1-5 15,-1 1-5-15,2 0-4 0,-1 0-2 16,1 0 0-16,-1 1 1 0,3 1-1 0,-1 0 4 16,2 1 0-16,3 0 0 0,-1 0 0 0,2 2 1 15,2-2 0-15,0 1-1 0,0-2 2 16,-1 0 1-16,-1 0 1 0,0-2 0 0,-1 1 0 15,-1-2 3-15,-2 0-1 0,-1 0 1 16,-2 2 3-16,0-1 6 0,-1-1 10 0,-2 2 9 16,0-1 5-16,1 1 4 0,-2 1 0 0,1-1-6 15,-1 0-9-15,0 1-7 0,0 0-8 16,0 0-6-16,0 0-3 0,0 0-3 0,0 0 1 15,0 0-1-15,0 0-1 0,0 0-1 16,0 0 3-16,0 0-2 0,2-1 1 0,-2 1 0 16,0 0 1-16,1-2-1 0,-1 2-1 15,0-1 1-15,0 1 0 0,0 0-2 0,0 0 0 16,0 0 0-16,0 0 3 0,0 0-2 0,-1 0 0 15,1 0-1-15,0 0 2 0,-2 0 0 16,1 0-3-16,1 0-1 0,0 1 0 16,0 1 0-16,0-2-2 0,0 0 1 0,0 0 0 15,0 0 2-15,0 0 1 0,0 1 3 0,0-1-2 16,0 0 0-16,0 0 0 0,0 0 0 15,0 0 6-15,0 0-3 0,0 0 0 0,0 0 1 16,1-1 1-16,1 1-1 0,-2-2-5 16,0 1 3-16,0 1 2 0,0-1-1 0,0 1-1 15,0 0-2-15,0 0-1 0,0 0 0 0,0 0-1 16,0 0-1-16,0 0 3 0,0 1 0 15,-2-1-1-15,1 0 0 0,1 0 0 16,0 0 0-16,0 1-2 0,0-1-1 0,1 0 2 16,1 0 1-16,-1 0 0 0,2 0 0 0,2 0 2 15,1-1-1-15,2 1-1 0,2-1 1 16,1 1-3-16,-2 0 1 0,2 1 0 0,0-1-1 15,-1 1-3-15,-2 1-14 0,-2-1-50 16,-4 0-138-16,-4 0-147 0,-4 0-151 0,-6 1-268 16,-3-2-129-16,-6 1-24 0,-2 2 96 0,-1-1 126 15,-1-1 140-15</inkml:trace>
        </inkml:traceGroup>
      </inkml:traceGroup>
    </inkml:traceGroup>
  </inkml:traceGroup>
</inkml:ink>
</file>

<file path=ppt/ink/ink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3:29.49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D00B63B-0A1D-4BB0-AD34-8D5DBDAED094}" emma:medium="tactile" emma:mode="ink">
          <msink:context xmlns:msink="http://schemas.microsoft.com/ink/2010/main" type="writingRegion" rotatedBoundingBox="17037,14396 21315,14686 21260,15494 16982,15203"/>
        </emma:interpretation>
      </emma:emma>
    </inkml:annotationXML>
    <inkml:traceGroup>
      <inkml:annotationXML>
        <emma:emma xmlns:emma="http://www.w3.org/2003/04/emma" version="1.0">
          <emma:interpretation id="{A25C29B4-3103-4728-95FD-816B11643735}" emma:medium="tactile" emma:mode="ink">
            <msink:context xmlns:msink="http://schemas.microsoft.com/ink/2010/main" type="paragraph" rotatedBoundingBox="17037,14396 21315,14686 21260,15494 16982,15203" alignmentLevel="1"/>
          </emma:interpretation>
        </emma:emma>
      </inkml:annotationXML>
      <inkml:traceGroup>
        <inkml:annotationXML>
          <emma:emma xmlns:emma="http://www.w3.org/2003/04/emma" version="1.0">
            <emma:interpretation id="{9E64F384-73E1-4E82-9A46-C421D58965D8}" emma:medium="tactile" emma:mode="ink">
              <msink:context xmlns:msink="http://schemas.microsoft.com/ink/2010/main" type="line" rotatedBoundingBox="17037,14396 21315,14686 21260,15494 16982,15203"/>
            </emma:interpretation>
          </emma:emma>
        </inkml:annotationXML>
        <inkml:traceGroup>
          <inkml:annotationXML>
            <emma:emma xmlns:emma="http://www.w3.org/2003/04/emma" version="1.0">
              <emma:interpretation id="{4B68F133-26D6-46AB-98B7-26545B1F48FE}" emma:medium="tactile" emma:mode="ink">
                <msink:context xmlns:msink="http://schemas.microsoft.com/ink/2010/main" type="inkWord" rotatedBoundingBox="17034,14437 18090,14508 18043,15202 16987,15130"/>
              </emma:interpretation>
              <emma:one-of disjunction-type="recognition" id="oneOf0">
                <emma:interpretation id="interp0" emma:lang="" emma:confidence="1">
                  <emma:literal/>
                </emma:interpretation>
              </emma:one-of>
            </emma:emma>
          </inkml:annotationXML>
          <inkml:trace contextRef="#ctx0" brushRef="#br0">701 150 374 0,'0'-2'457'0,"-3"2"45"15,2 3 29-15,-2 2-111 0,2 5-102 16,-1 4-40-16,0 2 16 0,2 4 36 0,0 2 40 15,0 2 36-15,0 3-7 0,2-1-31 16,0 2-62-16,2-1-66 0,0 2-58 16,2-3-52-16,0-1-41 0,0-1-26 0,1-4-19 15,-2-4-14-15,1-1-8 0,-2-3-6 16,1-5-3-16,0-2-1 0,-1-5-5 0,0-5-4 15,0-4-7-15,-1-6-15 0,-2-6-18 16,0-4-23-16,-2-7-15 0,0-2-12 16,-2-2-4-16,2-2 8 0,-1 3 15 0,1-2 17 15,2 2 15-15,3 1 15 0,2 1 6 16,2 1 2-16,2 4 4 0,3 1 1 0,4 2 1 15,1 3 0-15,2 2 2 0,2 3 0 16,0 3 3-16,2 4 5 0,-1 6-2 0,1 4 1 16,-2 4 0-16,1 3-2 0,-4 5 0 15,-1 4-5-15,-6 3 3 0,-6 3 2 0,-6 2 0 16,-7 1 3-16,-7 0-3 0,-4-2-2 15,-4-1-22-15,-2-2-72 0,-4-3-117 0,1-3-98 16,1-7-69-16,-1-3-138 0,4-4-198 16,1-6-45-16,3-3 52 0,4-2 65 15,4-2 55-15,5-3 130 0</inkml:trace>
          <inkml:trace contextRef="#ctx0" brushRef="#br0" timeOffset="-602.0344">207 28 252 0,'-2'0'320'0,"0"0"12"15,1 0-22-15,-1-2-40 0,2 0-54 16,0 1-55-16,0 0-40 0,0-2-24 16,0 2-11-16,0-1-8 0,0 2-8 0,2-2-2 15,-2 1 3-15,1 1 0 0,-1-1-4 16,0 1-4-16,0-3-2 0,0 3-8 0,2-1-5 15,-2-1-1-15,0 2 0 0,0 0 10 16,0-2 19-16,-2 1 34 0,2 1 46 16,-3 0 51-16,2-1 50 0,-2-1 32 0,1 2 10 15,-4 0-21-15,2 0-39 0,-4 2-52 16,-2 0-51-16,-2 3-47 0,-2 2-31 0,-3 3-16 15,1 3-9-15,-2 2-5 0,0 2-4 16,2 2-3-16,1 2-3 0,1 0-1 16,3 1-3-16,3-3-2 0,2 1-1 0,5-2 2 15,2-2 2-15,6-1-2 0,4-1 1 16,4-3-1-16,4-2-3 0,3-6 0 0,4-3-3 15,1-1-2-15,-3-4-2 0,0-4 0 16,-4-3 0-16,0-6-2 0,-5-1 2 16,-3-3 1-16,-4-2 2 0,-2 0 1 0,-5 1 6 15,-1 1 10-15,-4 3 8 0,-1 2 8 0,-5 4 3 16,-1 3 2-16,-1 4-4 0,-4 3-12 15,0 1-7-15,-1 4-8 0,1 1-6 0,-1 3-4 16,4 1-4-16,-1 0-13 0,3 2-36 16,1-2-106-16,5 1-150 0,-1-3-101 15,6-2-110-15,3-1-184 0,4-4-132 0,4-2 16 16,1-2 102-16,5-6 78 0,2 1 98 15</inkml:trace>
          <inkml:trace contextRef="#ctx0" brushRef="#br0" timeOffset="-388.0222">481-161 131 0,'7'-4'433'0,"0"4"52"15,-3 4 33-15,-3-1 13 0,-2 4-175 16,-2 3-104-16,0 5-30 0,-2 1 2 16,1 4 38-16,-2 3 33 0,1 2 14 0,1 1-11 15,0 3-39-15,1 2-46 0,1 2-64 16,1 0-53-16,2 2-37 0,1 1-26 0,1-1-13 15,1 0-13-15,3-3-27 0,-1 0-100 16,3-4-110-16,0-4-72 0,4-4-95 16,0-5-164-16,1-8-150 0,1-1 5 0,-1-10 57 15,1-2 46-15,2-6 82 0</inkml:trace>
        </inkml:traceGroup>
        <inkml:traceGroup>
          <inkml:annotationXML>
            <emma:emma xmlns:emma="http://www.w3.org/2003/04/emma" version="1.0">
              <emma:interpretation id="{50B6BC55-8067-40AA-BC05-59A18CAF2357}" emma:medium="tactile" emma:mode="ink">
                <msink:context xmlns:msink="http://schemas.microsoft.com/ink/2010/main" type="inkWord" rotatedBoundingBox="18393,14488 20868,14656 20815,15439 18339,15271"/>
              </emma:interpretation>
              <emma:one-of disjunction-type="recognition" id="oneOf1">
                <emma:interpretation id="interp1" emma:lang="" emma:confidence="1">
                  <emma:literal>yes.</emma:literal>
                </emma:interpretation>
                <emma:interpretation id="interp2" emma:lang="" emma:confidence="0">
                  <emma:literal>yes,</emma:literal>
                </emma:interpretation>
                <emma:interpretation id="interp3" emma:lang="" emma:confidence="0">
                  <emma:literal>yen.</emma:literal>
                </emma:interpretation>
                <emma:interpretation id="interp4" emma:lang="" emma:confidence="0">
                  <emma:literal>yes</emma:literal>
                </emma:interpretation>
                <emma:interpretation id="interp5" emma:lang="" emma:confidence="0">
                  <emma:literal>yea.</emma:literal>
                </emma:interpretation>
              </emma:one-of>
            </emma:emma>
          </inkml:annotationXML>
          <inkml:trace contextRef="#ctx0" brushRef="#br0" timeOffset="1752.1002">2316 181 329 0,'5'-8'428'0,"1"2"49"0,-2 5 35 0,0 1-98 16,1 5-131-16,1 1-87 0,-2 6-56 0,1 0-19 15,1 3 4-15,1 1 7 0,0 0 38 16,0 0 46-16,1-2 33 0,0 0 5 16,-1-1-8-16,1-5-8 0,2 1-34 0,-2-4-52 15,3-1-34-15,0-4-31 0,1-3-27 16,2 0-21-16,0-6-14 0,-2-1-9 0,1-3-6 15,-1-1-3-15,0 1-1 0,-2 2-3 16,-2 0-4-16,-1 3-5 0,-1 3 0 16,-2 2-2-16,-1 6-1 0,-2 3 2 0,-1 8 9 15,-1 3 9-15,-1 7 12 0,-1 6 13 16,-1 2 22-16,0 3 17 0,1 4 9 0,-1-1 7 15,2 3-1-15,-4-3-7 0,2-1-15 16,-2-7-15-16,1-1-13 0,-2-4-10 16,-1-5-5-16,-2-5-6 0,-1-5-5 0,-1-5-1 15,-2-6-3-15,2-4-3 0,-1-7-4 16,2-2-3-16,3-5-1 0,3-3-5 0,3-5-4 15,4 0-6-15,2-1-4 0,4 1-5 16,3 1-5-16,4 0-3 0,3 2-1 0,4 1 1 16,3 3 3-16,4 3 3 0,1 1 6 15,4 2 8-15,2 3 3 0,0 1 3 0,-1 0 2 16,0 1 4-16,-2 2 1 0,-3-2 0 15,-2 2 0-15,-4-3 0 0,-2 2 2 0,-1-2-3 16,-3-1-11-16,-3-1-9 0,0-5-7 16,-3 2-3-16,-2-2-3 0,-2-1 3 15,-1 1 10-15,-3 1 7 0,-1 0 2 0,-3 0 4 16,-1 2 0-16,-5 0 2 0,1 3 1 15,-2 1 3-15,-1 1 4 0,-3 2 4 0,0 3 4 16,-3 1 0-16,0 3 0 0,-1 4 2 16,0 2 5-16,0 5 2 0,0 3 3 15,-1 5 4-15,3 2 4 0,0 3 3 0,2 2 0 16,3 2-2-16,3 1-3 0,2 3-3 15,3-1-4-15,3 0-5 0,3-3-3 0,3-1-5 16,3-4-1-16,3-4 0 0,3-5-1 16,3-4 0-16,2-8-2 0,3-7-7 15,3-5-4-15,1-6-4 0,3-5-5 0,2-6-3 16,-1-2-1-16,3-3 3 0,2-2 3 0,1 0 2 15,-1 4 5-15,1 2 2 0,0 4 4 16,0 3 5-16,-3 5-4 0,-2 5 1 16,-4 4 4-16,-2 4 0 0,-1 5 2 0,-5 4 1 15,-1 3 14-15,-4 5 6 0,-2 2 2 16,-2 1 3-16,-4 3-1 0,-1 1 0 0,-2 0-5 15,-3 2-7-15,-2-2-4 0,-5 0-2 16,-2-1-1-16,-5 0-5 0,0-4-1 16,-2-4-2-16,-3-4-1 0,1-4 1 0,0-6-3 15,2-8 1-15,2 0-1 0,1-9-1 16,3-3-1-16,2-4 0 0,3-1 0 0,3-2 0 15,5-2-1-15,3 1 1 0,2 2 1 16,5 1-2-16,1 5-2 0,4 0 0 0,0 5 1 16,2 3-3-16,1 6-8 0,0 0-30 15,-2 4-58-15,1 4-136 0,-2 2-135 0,-3 0-129 16,-1 4-255-16,-4-2-120 0,-5 1-18 15,-3 1 92-15,-4 0 111 0,0-2 119 0</inkml:trace>
          <inkml:trace contextRef="#ctx0" brushRef="#br0" timeOffset="432.0247">1354 326 48 0,'0'12'411'0,"0"2"54"0,0-2 34 0,0-3 30 16,2 1-150-16,-1-1-134 0,3 1-68 15,0-3-32-15,2-1-12 0,-1 1-14 0,4-2-6 16,0-4-12-16,2-1-22 0,3-1-21 16,2-4-19-16,2-2-19 0,2-4-13 15,3-2-9-15,2-4-2 0,1-4-5 0,1-4-4 16,1-4-3-16,-2-4-1 0,-1-5 1 15,-5-1 3-15,-2-2 3 0,-4-1 3 0,-3 3 9 16,-6 5 20-16,-2 4 40 0,-3 5 52 16,-3 4 37-16,-2 3 40 0,-2 7 29 15,-3 0 11-15,-1 6-14 0,-2 1-36 0,-1 3-31 16,0 4-27-16,0 3-25 0,2 5-24 15,1 3-15-15,3 6-10 0,1 2-7 0,1 3-7 16,4 2-7-16,2 5-1 0,4 0-9 16,3 1-6-16,2 1-2 0,6 0-7 15,2 0-13-15,2-2-71 0,0-3-132 0,3-2-109 16,2-8-154-16,-2-4-246 0,1-7-118 15,1-4-2-15,-2-5 94 0,-2-2 89 0,-1-7 142 16</inkml:trace>
          <inkml:trace contextRef="#ctx0" brushRef="#br0" timeOffset="911.052">2127 190 274 0,'4'0'440'0,"0"-1"42"0,2-2 30 15,-3 0-69-15,1 0-150 0,-2-1-105 16,1-1-63-16,-1 0-35 0,-2 0-24 16,0 1-14-16,0 1-7 0,-2-1-5 0,1 2-3 15,-3-2-4-15,0 2-6 0,-2 0-5 16,-2 2-6-16,-2 2-2 0,-2 1-3 0,-3 3 5 15,0 0 4-15,-3 3 2 0,1 2 1 16,-2 2 0-16,0 2-1 0,-1-2-8 16,1 5-2-16,1 0-3 0,3 0-4 0,1-1-4 15,3 0 2-15,3-1 1 0,3-4 1 16,3 1 2-16,5-6 2 0,4-1 0 0,4 0 0 15,5-6-2-15,4-2-3 0,4-5-3 16,3-2-3-16,-1-2-1 0,0-1 2 16,-3-4 1-16,-1 6 1 0,-5-3 1 0,-2 3 3 15,-4 1-1-15,-2 3-1 0,-2 1 0 16,-1 3 0-16,-3 0 2 0,-3 4 7 0,0 1 12 15,-3 4 5-15,-3 4 3 0,2 0 2 16,0 2-1-16,0 0-9 0,1 1-7 16,2-2-7-16,1 0-5 0,0-2-15 0,0 0-22 15,1-2-31-15,5-3-31 0,1-5-65 16,4-3-117-16,0-5-127 0,2-4-107 0,1-1-36 15,1-5-6-15,0-2 47 0,-1 0 106 16</inkml:trace>
        </inkml:traceGroup>
        <inkml:traceGroup>
          <inkml:annotationXML>
            <emma:emma xmlns:emma="http://www.w3.org/2003/04/emma" version="1.0">
              <emma:interpretation id="{BDE1C70F-ACD8-45F3-86FC-08D50B8CAFE8}" emma:medium="tactile" emma:mode="ink">
                <msink:context xmlns:msink="http://schemas.microsoft.com/ink/2010/main" type="inkWord" rotatedBoundingBox="21205,15441 21263,15444 21260,15494 21201,15490"/>
              </emma:interpretation>
            </emma:emma>
          </inkml:annotationXML>
          <inkml:trace contextRef="#ctx0" brushRef="#br0" timeOffset="2424.1387">4201 853 280 0,'8'2'601'0,"2"1"83"15,1-3 45-15,-4-1 24 0,-1-1-254 0,-1 0-185 16,-1 2-200-16,-2-1-152 0,-2-4-151 16,-1 1-277-16,-3-3-147 0,-4 1-70 15,-3 0 11-15,-4-2 48 0,-2-1 96 0</inkml:trace>
        </inkml:traceGroup>
      </inkml:traceGroup>
    </inkml:traceGroup>
  </inkml:traceGroup>
</inkml:ink>
</file>

<file path=ppt/ink/ink3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3:38.995"/>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6 1172 22 0,'-3'2'257'15,"1"-1"47"-15,0 2 3 0,2-2-22 0,0-1-34 16,0 2-39-16,0-2-40 0,0 0-33 16,0 0-23-16,0 0-17 0,0 0-13 15,2 0-11-15,-2 0-9 0,0 0-11 0,0 0-9 16,0 0-7-16,0 0-6 0,0 0-7 15,0 0-6-15,-2 0-3 0,2 0-2 0,0 0-4 16,0 0-3-16,0 0 3 0,0 0-1 16,0 0 1-16,0 0-1 0,0 0 3 15,2 0 5-15,-2 0-1 0,2 0 3 0,1 0 0 16,0 0 2-16,2 0-1 0,2 0-1 15,3 0-3-15,1-2 0 0,3-2-2 0,1 1-3 16,0-1-3-16,3 0-5 0,0-1-2 16,0 2-2-16,1-3-2 0,-1 2 0 15,1-2 2-15,-1 3 0 0,1-1 0 0,0 1-1 16,1-3 2-16,-4 4 0 0,2-2 0 15,0 2 0-15,-2-1 1 0,1-1 1 0,-1 1-1 16,1-2-2-16,-1 1 0 0,1 0-1 16,1 0-2-16,0 0-2 0,-1-2 2 15,3 2 2-15,0-2-1 0,1 2 2 0,1 0 3 16,1-1 1-16,1-1-2 0,1 1-2 15,-1 0 2-15,4 1-1 0,-2-1-4 0,3-2 0 16,-2 4 0-16,4-2 2 0,-1 0-3 16,0 1 4-16,0-2 0 0,-1 1 0 15,1 1 0-15,1-2 0 0,-1 1 0 0,0-1 0 16,-1 1 0-16,0-2 0 0,0 1 0 15,1-1 0-15,-1-1 0 0,0 1-1 0,1-3 1 16,-2 3 0-16,0-3 0 0,0 3 0 16,-2-2 0-16,0 3 0 0,0-1-1 15,-1 1 0-15,0-1 1 0,-2 1 1 0,2 1 0 16,-2-1-1-16,1 1 0 0,1 1 0 15,-1-1 1-15,0 0-2 0,0 0-2 0,3 0-1 16,-1 0 3-16,0-1 3 0,0 0 0 16,1-1 2-16,1 0 0 0,-2 0 7 15,0 0-4-15,0 1-5 0,-1 0-2 0,0 1 0 16,-2-1 0-16,2 1-7 0,-2-1 5 15,1 0 0-15,-2 0 2 0,1 1 0 0,0-1 0 16,1 1 0-16,-1 0 1 0,-1-1-2 16,3 0 1-16,0 0-2 0,1 0-1 15,0-1 8-15,1 0-5 0,1 0-2 0,-1 1-3 16,1-2 3-16,-1 2 1 0,0 0-5 15,-1 0 1-15,-2 0 7 0,0 0 2 0,-2 2-3 16,-1-2-2-16,-2 2-2 0,-1 1 3 16,-2-1-2-16,1 2 1 0,-2-2 0 15,1 2 2-15,1-2 1 0,-2 1-2 0,1-2-2 16,2 1 0-16,0 1 2 0,-1-2 0 15,2 0-1-15,0-2 0 0,2 1-1 0,-1-1 2 16,1 1-1-16,1-3-2 0,1 3 2 0,2-1 0 16,-1-1 1-16,-1 2-3 0,0-1 0 15,-1 2 2-15,-1 0 0 0,-2 0 0 16,0 2 3-16,-2-1 2 0,-1 0-2 0,0 2-1 15,-1-2-1-15,-2 2-2 0,3-2 2 16,-1-2 1-16,0 3-1 0,1-1 0 0,1 1 0 16,1-1 1-16,0-2-3 0,2 2-1 15,2-1 1-15,0 0 1 0,3 0 2 16,2-3-1-16,4 2 0 0,-1 0 0 0,2 0 0 15,1 0 1-15,0-1-1 0,0 0 1 16,1-1 3-16,-1 2-2 0,0 0 4 0,0 1-3 16,-1-1-1-16,-1-1 1 0,0 2-2 15,-1 0 2-15,-1-1 0 0,0 0-2 16,-1 0 2-16,3-1 1 0,-2 1 1 0,-1 0 2 15,1-1-2-15,2 1 4 0,-1 0-2 16,0-1-1-16,2 0 1 0,-1 1-2 0,2 0-1 16,0 0-1-16,2 1 0 0,-1-1 3 15,-1 2-2-15,0-2 0 0,-1 0 3 16,-1 3 3-16,-2-2 6 0,-1 1 7 0,-2 0 10 15,0-1 10-15,-3 2 8 0,1-1 9 16,-4 0 8-16,1 1 5 0,-2-1 3 0,1-2-1 16,-1 3 0-16,-1-1-1 0,1-1-7 15,0 4-6-15,2-3-8 0,-1 2-1 16,2-2 1-16,2-1 6 0,-2 0 5 0,3 0 9 15,-1 0 10-15,1 0 14 0,1 0 15 16,-1 0 6-16,0 0 7 0,-1 0 1 0,3 0 2 16,-4 0-8-16,0 0-15 0,1 1-12 15,-4-1-14-15,0 2-15 0,-4-2-16 16,-1 1-11-16,-1 2-9 0,-3-2-4 0,0 2-3 15,-3-2 0-15,-1 4 1 0,0-3-1 16,-2 2-4-16,0-2-4 0,0 2-5 0,1-1-3 16,0 0-4-16,0 1-1 0,1 0-1 15,1-1-3-15,-1 1 1 0,0 0-1 0,0 0-13 16,0 1-38-16,-1-1-85 0,0-1-121 15,-2 2-96-15,2-1-101 0,-5 0-171 0,-1-2-137 16,-4 1-8-16,-3-1 75 0,-5 0 67 16,-6-1 90-16</inkml:trace>
</inkml:ink>
</file>

<file path=ppt/ink/ink3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3:40.727"/>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-4 2 184 0,'-3'-2'266'0,"2"2"9"0,0 0-23 16,1 0-29-16,0 0-36 0,0 0-37 16,1 0-33-16,0 0-24 0,1 0-20 15,0 0-15-15,3 0-11 0,0 0-4 0,2 0-6 16,0 0-5-16,1 2-5 0,3-1-5 15,1 2-3-15,1-1-3 0,2 0-2 0,1 2 4 16,2 1 3-16,3 2 3 0,1-1 2 16,3 1-3-16,2 0 0 0,3 1-5 15,3 1-6-15,5-1-2 0,0 2-1 0,3 0 1 16,5 0-1-16,1 0 0 0,2 2 1 15,2-1-2-15,0 0-4 0,1 2 0 0,0-2-4 16,2 1 0-16,0 0 0 0,-2 0 0 16,0 0 0-16,-1 1 0 0,-2-2 0 15,-2 2 0-15,-1-2-1 0,-4 1-1 0,-1 1 0 16,-1-1 2-16,-1-1 2 0,-1 2-2 15,0-1 0-15,-1 1 0 0,0-4 1 0,-1 3-1 16,-2-2-1-16,-1-1 0 0,0 1-2 16,-1-2-4-16,-2 0-2 0,-3 0-2 0,1-1-1 15,-1-1 0-15,1 1 3 0,-3-1 1 16,-1 0 1-16,1-1 2 0,-2 0 1 15,2 1 3-15,-1-3-3 0,-1 3 3 0,0-2 0 16,2 0 1-16,-2 2 0 0,2 0 0 16,1 0 0-16,-1-1 0 0,1 0 1 0,0 1-1 15,-1 1 1-15,0-1-1 0,-2 2-1 16,2-2 3-16,-2 2-2 0,1 0 0 0,-1-1-2 15,0-1 1-15,1 2 1 0,-1-1-1 16,2 0-1-16,-2 0 2 0,1-1 0 16,-1 1 0-16,1-1 1 0,0-1-1 0,0-1 1 15,-1 3-1-15,0-1 1 0,2-1-1 16,-1 0 0-16,-1 0-4 0,2 1-8 0,-2-1-7 15,-1 2-3-15,0-3-5 0,-1 1-2 16,1 1 1-16,-2 1 7 0,1-2 6 0,-2 0 5 16,2 1 6-16,1-1 3 0,-2 0 1 15,2-1 2-15,0 1-2 0,0 1 0 16,2-2-1-16,-2 1-1 0,1 0 0 0,2-2 1 15,0 3 1-15,-1 0-1 0,4-2 0 16,-2 3-2-16,0-2-3 0,0 1-2 0,-1-1 1 16,-2 1-2-16,1 0-1 0,-1 1 0 15,1-1 3-15,-1 1 3 0,-1-3 0 16,0 2 4-16,-1 0 0 0,-1 0 1 0,0-1 1 15,2 0 1-15,0 1-2 0,0 0-1 16,1 1-4-16,0-3-11 0,1 2-9 0,0 1-17 16,1-2-13-16,0 0-11 0,2 1-9 15,0 0 3-15,0-2 4 0,1 1 10 16,0 0 14-16,0 0 13 0,1 0 13 0,0 0 6 15,-2 0 8-15,1 0 4 0,1 1 3 16,-1 0 1-16,0 1 0 0,1-1-2 0,-2 1 1 16,1 1-2-16,-1 0 0 0,1-1 0 15,-1 2 2-15,1-2 4 0,-1 2 8 16,-1-3 7-16,1 1 6 0,-3-1 5 0,1 1 5 15,0-1 1-15,0 1 0 0,-1-1 0 16,1 0-3-16,0-1-3 0,0 0-5 0,-2-2-3 16,0 3-9-16,1-2-4 0,-2 2-6 15,1-2-4-15,-1 2 0 0,0-2-2 16,-1 2-1-16,1-3 1 0,-2 2 0 0,0 0-1 15,0 0-5-15,-2-1-8 0,0 2-19 16,-1-2-28-16,-2-1-45 0,-3 1-65 0,0-1-90 16,-1 0-50-16,-1-3-15 0,-2 4 13 15,-1-2 35-15</inkml:trace>
</inkml:ink>
</file>

<file path=ppt/ink/ink3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3:42.237"/>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83 127 239 0,'-8'-12'322'0,"-1"0"36"0,1 1-23 16,0-2-71-16,0 0-74 0,-1 3-43 15,2-2-29-15,1 5-21 0,0-2-9 16,1 2-2-16,0 1-8 0,4 2-7 0,-2-2-12 15,3 2-10-15,0 4-13 0,2-3-11 16,0 3-8-16,5 0-8 0,2 1-4 0,3 1-1 16,2 2-4-16,2 2 0 0,3 1-1 15,2 3 1-15,2 1 0 0,2 3 0 0,3 1 1 16,2 2-1-16,0 3 0 0,5 2 0 15,-1 1 2-15,5 5-2 0,2 1 1 0,1 4-1 16,4-1 2-16,1 4-3 0,2 1 1 16,3 0-1-16,2 1-1 0,1 1 1 15,1 1-4-15,1 1 3 0,-2 0-3 0,1-1 3 16,-1 1 0-16,0 0 2 0,0-2 0 15,2 1 2-15,-4-3 2 0,1 2-2 0,-1-3 0 16,1 2 0-16,-2-2-1 0,2 2-1 16,-2-3-1-16,0 3-1 0,-1-3-2 15,0 1-2-15,-1-1-1 0,1 0-3 0,-3 0-1 16,-2-1-1-16,1-3-2 0,-3 2 1 15,0-1-2-15,-1-3-1 0,-2 1-1 0,0-1-1 16,-1-1-2-16,0 0-2 0,0-2-3 16,-1 1-2-16,-1-2-2 0,-1 2 1 15,-1-1 0-15,0 2 0 0,-2 0 0 0,-1 3 2 16,-3 0 3-16,-1 2 0 0,-1 1-1 15,-1 0 1-15,-2 1 5 0,1 0 0 16,-1 1-3-16,-2 1 0 0,1-1-6 0,0-3-4 16,2 1-7-16,-1-3-3 0,1-2-3 15,0-2-3-15,2-2-4 0,-2-2-5 0,0-3-5 16,2-2-6-16,-4-1-5 0,3-1-1 15,-3-1 2-15,1-1 9 0,-3 2 12 0,-1-3 12 16,-1 2 13-16,0 2 11 0,-4-4 7 16,2 3 6-16,-1 2 2 0,-1 0 4 15,1 0-3-15,-1 1 3 0,2 2-1 0,1 0 1 16,0 2-2-16,2 4 1 0,1-2-1 15,0 2 0-15,1-2 1 0,-1 1 1 0,0-1 1 16,0-1 4-16,-1 0 8 0,-2-2 6 16,1 1 10-16,-4-1 10 0,1-2 8 0,-2 0 8 15,-2 0-4-15,3-2-4 0,-3-2-7 16,1 1-7-16,1-2-11 0,-1 1-11 0,1-2-4 15,0 1-4-15,0 0-2 0,3-1-3 16,0 3 0-16,1-1 0 0,2 2-2 0,0 0 5 16,1 2 1-16,0 1 4 0,1 1 4 15,-1 0 6-15,3 1 4 0,-2-1 0 16,2 1-2-16,-2 1 4 0,1 0 1 0,-1 1-4 15,-1 0 2-15,-3 0-2 0,3-3-2 16,-3 1-5-16,-1 0-4 0,-1-4-1 0,-2 1-4 16,-1-1 8-16,0-2 8 0,-2-2 3 15,2 0 2-15,-1-1 2 0,1-2 1 16,-1-2-4-16,-1 0-5 0,-1 0-3 0,0-1-2 15,0 0-3-15,0-2-4 0,0 1-4 16,0-1 0-16,0 0-2 0,0 3-3 0,0-4-2 16,-1 1-7-16,-1 0-18 0,2-3-38 15,-3 0-69-15,-1-1-103 0,0-2-106 16,-1-4-48-16,-2 1-14 0,0-3 23 0,-1-1 59 15</inkml:trace>
</inkml:ink>
</file>

<file path=ppt/ink/ink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3:43.558"/>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-2 3245 289 0,'0'0'348'15,"0"-1"23"-15,2 0-26 0,-1 0-90 16,2-3-98-16,1 0-60 0,3-1-36 0,0 0-11 16,2 1 2-16,4-2 9 0,-1 2 14 15,5-2 11-15,0-1 10 0,3 2-3 16,2-1-4-16,2-2-15 0,5 1-13 0,2-3-12 15,3-2-10-15,2 2-8 0,2-6-6 16,3 3-2-16,2-5 0 0,4 0 0 0,1-4-3 16,1 0-1-16,5-4-2 0,-2 0-1 15,2-3-4-15,0 1-2 0,1-2-3 16,0 1 0-16,0 0 0 0,0 1-5 0,0 1 1 15,0 1 0-15,-2 0-1 0,1 1-2 16,-2 3-2-16,-1-2 2 0,-1 0-2 0,-2 3 2 16,-2-3 0-16,1 1 0 0,-1 0 2 15,-1-2-2-15,0-1 2 0,-1 0-2 16,2-3 2-16,-4 1 1 0,2-3 2 0,-1 3 1 15,0-2-1-15,-2 0 2 0,0 1-2 16,-1 2 0-16,0 1-1 0,0 1-2 0,0 1 0 16,0 0-2-16,-2 1 0 0,2 4 0 15,0-3 0-15,0 0 0 0,0 1 0 16,-2-1 1-16,1-2-1 0,0-1 0 0,0 0 0 15,1-2 0-15,0-1 0 0,0-1-2 16,0 0 1-16,-2 1 0 0,1-1 1 0,-1 2-2 16,-1 1 3-16,0 0-1 0,0-1 2 15,2 1 1-15,-1-1-3 0,1-1 0 16,-2 0-1-16,2 0 0 0,-1-3-1 0,1 2-1 15,-2 1 3-15,3-1-7 0,-2 2 6 0,2-1 1 16,0 2 1-16,0 3-1 0,0-3 2 16,-1 4 9-16,3-1-5 0,-1 1-4 15,-1-1 0-15,0 3-1 0,0-3-1 0,1 1-4 16,0-1 1-16,-1-1 3 0,1 1-3 15,1-1 5-15,-3 2 1 0,3 1 0 0,-1-2 1 16,0 3-1-16,0-1 4 0,2 1-2 16,1 0-4-16,0-1 0 15,0 0 0-15,-1 1-1 0,1-1-2 0,1-2 1 0,0 1-2 16,4-2 1-1,-3 0 2-15,0-1-1 0,-1-1 1 0,-1 1-3 0,-3 0-1 0,-1 0 2 16,-1 0-1-16,-3 2 2 0,-3-1 0 16,-3 0 1-16,-1 2 2 0,0-1-2 15,-2 0 2-15,-1-1-2 0,2-1 3 0,-1 0-3 16,1-1 0-16,-2 1 4 0,0 2 0 0,1 0 0 15,0 1-3-15,-3 0 0 0,2 5 2 16,1-2-2-16,-3 3-1 0,1 1 0 16,0 0-1-16,-2 3 2 0,2-1-1 0,-3 3 0 15,1-1 0-15,-1 2 0 0,-1 1 0 16,-3 2-1-16,0-1 0 0,-2 0 3 0,-1 3-4 15,-2-2 0-15,-1 3-1 0,-1-1-1 16,-1 2-4-16,-1-1-10 0,0 2-2 0,-1 0-8 16,-1-2-21-16,0 2-59 0,-2 0-102 15,-2-1-144-15,-3 2-96 0,-6 2-45 16,-5-1-5-16,-4 3 45 0,-8 1 97 0</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8:27.126"/>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180-4 166 0,'-4'2'208'15,"-3"-2"-20"-15,0 1-15 0,-1 0-12 0,-3 1-10 16,0-2 5-16,0 3 8 0,0-2 5 15,0 1-14-15,1-1-19 0,0-1-22 0,2 1-20 16,0 1-19-16,0-2-14 0,-1 1-12 16,2 0-7-16,1-1 1 0,0 1-1 0,1-1 1 15,-1 1-2-15,3 1-1 0,-1-2-5 16,1 0-5-16,2 0-7 0,0 1-5 15,-1-1-4-15,1 0-3 0,0 0-1 0,1 0 3 16,0 0 4-16,1 0 3 0,0 0 4 16,2 1 8-16,1 0 6 0,3-1 0 0,1 3-2 15,2-2-3-15,2-1 0 0,3 3-7 16,3-2-6-16,2 0-2 0,0-1-3 0,5 1-4 15,2 1-2-15,6-1-2 0,0-1 1 16,5 0-1-16,-1-1 1 0,3-1 4 16,2 1-2-16,-1 0 0 0,2 0-3 0,1-2 1 15,-1 2-4-15,1 0 0 0,1-1 0 16,1 0-1-16,-2 1 0 0,2-1-3 15,0 1 1-15,-1 0-1 0,0-1 0 0,2 2 1 16,-1-2 1-16,0 1 5 0,0-2 7 16,-1 2 11-16,0-2 7 0,-1 3 9 0,-1 0 5 15,1-2 5-15,-1 2-5 0,-1 0-7 16,0 2-6-16,-1-2-9 0,0 0-5 0,-1 2-6 15,-1-1-4-15,-1 2-3 0,-1-2-2 16,-1 2 0-16,1-2-1 0,-1 0 0 16,-2-1-1-16,2 1 2 0,-3-1-3 0,1 1-2 15,-1 1 2-15,2-2-1 0,-2 0 0 16,1 0 0-16,0 0 6 0,2 0 6 0,1 0 6 15,0 0 10-15,1 0 6 0,0 0 9 16,1 0-1-16,-1 0-3 0,-1 0-2 16,2 0-9-16,-1 0-6 0,-1 0-8 0,1 1-1 15,-1-1-2-15,0 1-5 0,0 0-2 16,-1-1 2-16,-2 2 1 0,-1-1-3 0,-1-1 0 15,-1 1-3-15,0-1 5 0,-3 1-6 16,1 1 1-16,-1 0 1 0,-2-1 0 0,1 2 0 16,0-2-1-16,-1 1 0 0,0-2-1 15,0 3-1-15,1-2-2 0,1 1 4 0,-1-2-2 16,1 4 1-16,-1-4 1 0,4 0 1 15,-1 3-2-15,0-3-1 0,2 1 2 16,1 1 0-16,-2-2-4 0,2 1-1 0,2-1 5 16,-2 0-2-16,-3 0 0 0,0 0 3 15,-1 0 10-15,0 0-7 0,0 0-1 0,0 0 0 16,-2 1-4-16,0-1-2 0,-1 2-5 15,0-2 4-15,-1 0-1 0,-2 0 2 16,0 0 3-16,1 0-4 0,-1 0 2 16,-1 0 0-16,1 0 0 0,1 0 1 0,-1 0-4 15,1 0 4-15,0 2 0 0,1-1 0 0,1-1 2 16,0 0-1-16,2 0 1 0,-1 1 0 15,2-1-2-15,0 0 0 0,0 0-3 16,1 2 2-16,-1-2-2 0,0 1-1 0,-2-1 1 16,1 1 3-16,-1 0 0 0,-2-1-2 0,-1 1 1 15,-1 1 0-15,0-2-2 0,-1 1 0 16,0-1-1-16,-1 1 3 0,0 1 1 0,-1-2 0 15,1 0 1-15,0 0 2 0,-1 1-1 16,1 0-1-16,1-1 0 0,-2 0-2 16,1 1-1-16,2-1 0 0,-1 1 0 0,-1 1 0 15,1-2 1-15,0 0 1 0,-1 1-1 16,1-1-1-16,-2 2 5 0,0-2-1 0,-3 2-1 15,1-1 0-15,-3-1 5 0,1 1-1 16,-1-1-3-16,-3 0 1 0,2 0 0 16,-2 0 1-16,1 0-3 0,-1 0-1 0,0 0-1 15,1 0 2-15,0 0-2 0,0 0 0 16,1 0 0-16,-1 0 2 0,2 0 0 0,1 0 0 15,-1-1 1-15,0 1-2 0,1 0-1 16,1-1 0-16,1 1 1 0,0 0 0 16,-1 0-3-16,1 1 7 0,0-1-1 0,0 0-2 15,-1 1-1-15,0-1 0 0,1 0 2 16,-1 0-5-16,1 0 2 0,-3 0-2 0,0 0 4 15,0 0 0-15,-2 0 0 0,0 0-1 16,0 0 3-16,-2 0 1 0,1 0-4 16,0-1 2-16,1 1-2 0,-1-1-1 0,1-1-1 15,0 0 0-15,0 2-2 0,2-1-2 16,-1 1 5-16,-1-2 0 0,2 2 1 0,-1 0-1 15,0 0 0-15,0 0 2 0,1 0-2 16,0 2 1-16,0-2 0 0,0 1 2 16,0-1-1-16,-1 0-1 0,0 0 1 0,1 2-1 15,-3-2 0-15,2 0 1 0,0 0 1 16,-2 0 1-16,1 0-2 0,-2 0 1 15,0 0-3-15,-2 0-3 0,-1 0-1 0,1-2 4 16,-2 2 1-16,-1 0-3 0,0 0 3 16,-1-1 3-16,0 1-2 0,-1 0-1 0,-2 0 0 15,1 0 0-15,0 0-5 0,0-2 3 16,-1 2 2-16,0-1 0 0,-1 1 1 0,2 0 3 15,-3 0 3-15,1 0-2 0,1 0-3 16,-2 0 0-16,1-1 1 0,0 1-1 16,1-1 0-16,1 1 1 0,-2-1 3 0,0 1-1 15,2 0-1-15,-2-2-2 0,1 1 1 16,-1 1 1-16,2-1-1 0,0 1 1 0,-1-2 0 15,1 1-1-15,0 1-2 0,0-1-1 16,-1 0 0-16,0 1 1 0,1-1 3 16,-2 1 9-16,0-2 9 0,-1 2 8 0,2 0 10 15,-2 0 4-15,0 0 6 0,0 0-2 16,0 0-3-16,0 0-3 0,0 0-12 0,0 0-6 15,0 0-4-15,0-1-5 0,0 1-3 16,0 0-9-16,1 0 8 0,0 0-4 0,-1 0-4 16,3-1 2-16,0-1-8 0,0 2 5 15,1 0-5-15,0 0 4 0,1 0-2 16,1 0-1-16,-1 0 2 0,2 0 1 0,-1 0-1 15,-2 0 3-15,1 0-2 0,0 0-2 16,-1 0 2-16,-3 0-2 0,2 0 1 0,0 0-3 16,-1 0 2-16,1 0 3 0,0 0-5 15,0 0 3-15,-1 0-1 0,1 0 1 0,1 0-1 16,-1 0-6-16,1 0 7 0,0 0-8 15,2 0 4-15,-1 0 0 0,1-2 2 16,-1 1 4-16,2 1-2 0,1-1 7 0,1 1-2 16,0 0-6-16,1 0 1 0,-1 0 2 15,1 0 1-15,0 1-7 0,-1-1 2 16,0 1 2-16,0 1-1 0,-1-2 2 0,1 0-4 15,-1 2 7-15,0-1-6 0,-1-1 1 16,1 1-3-16,1 1-3 0,-1-2 7 0,0 1-5 16,2-1 9-16,1 1-5 0,0-1 3 0,1 0 0 15,0 0-4-15,4 0 5 0,-1 0-6 0,0-1 4 16,3 1 0-16,1-1 2 0,0 1 0 15,2-2-4-15,2 1 6 0,-1 1-3 16,3-1-2-16,1-1-2 0,0 2 2 0,2 0-1 16,1-2 0-16,0 1-1 0,-2 1 3 15,2-1-2-15,-2 1 0 0,0-2 1 0,-3 2-2 16,1 0-1-16,-2 0 2 0,-1 0 0 15,0 0 1-15,-1 0 2 0,-2-1 0 16,-1 1 2-16,0 0-5 0,0 0 1 0,-2 0 0 16,0 0 0-16,0-1 0 0,1 1-1 15,-2-2 3-15,1 2 2 0,-1 0-1 0,2 0-4 16,-2-2 0-16,1 0-1 0,0 2 1 15,0-2 3-15,1 1-2 0,0-2 2 16,1 3 5-16,2 0-5 0,-3-2 1 0,3 1-3 16,-2 1 1-16,1 0-8 0,-1 0 1 15,-2 0 5-15,1 0 0 0,-1 0-4 0,-2 0 2 16,0 0 6-16,-2 0-2 0,-1 0 1 15,0-1-2-15,-3-1 6 0,2 1-4 16,-2 1 3-16,-1-2-6 0,1 0 1 0,-1 1 0 16,0 0 0-16,-1-2 0 0,-1 2 1 15,1 0 1-15,-4 0-3 0,3-1 4 0,-3 1-4 16,1 0 1-16,0 1-3 0,0-1 6 15,-1 0-4-15,0 1 0 0,0-2 1 16,1 1 0-16,-1 1 0 0,0-1-2 0,1 1 5 16,0-2-7-16,0 1 4 0,-2 1 0 15,3 0 1-15,0 0 1 0,-1 0-7 0,1 0 7 16,2-1-2-16,-1 1-3 0,1 0 3 15,0 0-1-15,1 0 5 0,2 0-3 0,0 0 2 16,1 1-2-16,-1-1-2 0,2 1 0 16,0 1-1-16,0-1 1 0,0-1-1 15,0 3-1-15,0-2 2 0,-1 0-1 0,-2 0-1 16,1 2 1-16,-3-2 0 0,1-1-1 15,-3 1 1-15,2 0 1 0,-1-1 1 0,0 0-1 16,0 0 0-16,2 0 2 0,-2 0-1 16,2 0 1-16,0 0-1 0,0 0-1 0,1 0 1 15,1 0-1-15,-1 0-1 0,1 0 2 16,0 0 3-16,0 0-3 0,-2 0 1 15,1 0-1-15,-2 0 5 0,-1 0-8 0,0 0-4 16,-1 0 3-16,-2 0 0 0,1 0 2 16,-1 0-3-16,-1 0 9 0,-1 0-2 0,0 0 5 15,0 0-3-15,0 0 2 0,0 0-3 16,1 0-9-16,-1 0 4 0,3-1 2 0,-2 0-2 15,1 1-1-15,1 0 3 0,-1-1 7 16,0 1 0-16,2-2-4 0,0 1-1 16,1 1-1-16,2-1-2 0,0 1-1 0,1-1-1 15,1 0 3-15,0 1 0 0,2-2 0 16,0 2 0-16,0 2 0 0,0-2-1 0,2 1 0 15,0 0 0-15,-2 0-2 0,0 0 1 16,2 1 1-16,-1-1 1 0,-1 1 1 16,0-2 2-16,2 2 0 0,-2-1-1 0,0-1 0 15,0 1-2-15,-2-1 0 0,2-1-2 16,0 1 2-16,0-1 0 0,-1 1 0 0,1 0 4 15,0 0-4-15,0 0 1 0,1 0-1 16,1 0-1-16,-1 1-3 0,3-1-3 16,0 1 5-16,0 0-3 0,3 2 3 0,-1-1 0 15,1 1 0-15,0 0 4 0,-2-1-2 16,-1-1 0-16,2 0-1 0,-2 1 1 15,1 0-1-15,-1 0-1 0,1-2-2 0,-1 0 2 16,0 0 2-16,-1 0-1 0,1 0 3 16,0 0-1-16,0 0 0 0,0 0 2 0,-1 0-5 15,1 0-2-15,0 0 0 0,2 0 1 16,-1 0 2-16,2-2 0 0,0 0 1 0,1 2 3 15,2 0-2-15,1-2 1 0,0 1 1 16,1-2-3-16,-1 3 0 0,1-2 0 16,-2 1 1-16,-2-2 0 0,-1 2-3 0,-1-1 2 15,-2 2 0-15,-3-2-1 0,1 1 0 16,-4 1 1-16,-1-1 2 0,1 1 0 0,-1 0 2 15,0 0-3-15,0 0-1 0,2 0-2 16,2 0-3-16,1 0 1 0,-1 0 0 16,3 0 4-16,2 1 1 0,-1-1-1 0,4 1 0 15,-3 1 0-15,3-2 0 0,0 1-4 16,0 0 4-16,-1-1 2 0,0 0-1 0,-2 0 0 15,-2 0-3-15,0 0 3 0,0-1-1 16,-3 1-4-16,1-1 2 0,-2 1 2 16,0-2-1-16,0 1 1 0,-2 1-2 0,4 0 3 15,-1 0 1-15,1-1 1 0,0 1 3 16,1 0-2-16,0 0 0 0,1 1 0 0,1-1-3 15,2 1-2-15,0 1-1 0,1-2-1 16,1 1-2-16,0 0 3 0,1-1 0 16,-2 1 2-16,2 1-1 0,-2-1-1 0,0-1 4 15,-1 0-2-15,-1 0-2 0,-1 0 1 16,1 0-2-16,-2 0 4 0,-1 0-2 0,-1 0 3 15,1 1-1-15,-2-1-1 0,2 0-1 16,0 0-5-16,0 0 1 0,-1 0-5 16,3-1 5-16,0 1-1 0,2 0-1 0,0 0 2 15,0-1 6-15,1 1-1 0,2 0-5 16,-4 0 3-16,3 0 1 0,-2 0-2 0,-1 0-6 15,1 1 2-15,-1-1 4 0,-1 1-1 16,1 1 2-16,-2-2 0 0,-1 3 0 16,-1-2 0-16,0 1 1 0,-2 0 0 0,0 0-1 15,-2-2-2-15,1 0 1 0,0 2 2 16,-2-2-2-16,2 0 3 0,-2 0 1 0,1 0 0 15,2 0-1-15,-1 0 0 0,2 0 0 16,1 0-4-16,-1 0 0 0,3 0 3 16,1 0-2-16,0 1 0 0,2-1 0 0,0 1 3 15,0 1-1-15,1-1 0 0,-1 0 1 16,0 1 1-16,-2 0-2 0,-1-1-3 0,0 2 1 15,1-2-2-15,-3-1 0 0,0 1 5 16,-2-1 3-16,0 0-1 0,-2 0-2 0,0 0 3 16,-3 0-1-16,1 0-5 0,2-1 1 15,-3 1 2-15,1-1-1 0,2 1-1 0,-1-2 0 16,0 1-1-16,0 1 1 0,3-1-2 15,-1-1 3-15,2 2 0 0,1-2-1 16,-1 1 0-16,0 1-1 0,1-1 2 0,-1 1 0 16,-1-2 0-16,2 1-1 0,-2 1 1 15,0 0 1-15,-2 0-1 0,1 0 0 0,-1 0 3 16,0 1 1-16,-1 1-2 0,0-2-3 15,-1 1 0-15,0-1 0 0,1 0-3 16,-1 0-1-16,1 0-1 0,1 0 3 0,-1 0-1 16,1 0-1-16,2 0 1 0,2 0-3 15,-2 0-1-15,1 0-1 0,2 0-1 0,0 0 0 16,-1 0 2-16,3 0 5 0,-1 0-3 15,0 0 0-15,0 0 4 0,0 1-1 16,0 1-3-16,-1-2-3 0,-2 2-1 0,2-1-6 16,-3 2-8-16,0-2-5 0,0 0-5 15,0 0-2-15,-1-1-1 0,-1 1 3 0,1 1 4 16,0-2 6-16,1 1 6 0,0-1 3 15,1 0 2-15,2 0 7 0,-1 0 4 16,4 0 2-16,0 0 1 0,-1 0 0 0,2 0-1 16,0 0-1-16,0 0-3 0,-2 1 0 0,1 1 1 15,-2-2 2-15,-1 1 0 0,-3 0-1 16,0-1 3-16,-3 1 0 0,-1-1 0 0,0 3-2 15,-2-2 1-15,1 1 2 0,-1 0 0 16,-1-1-1-16,0 0-2 0,0 2 2 16,1-1 0-16,0 1-1 0,1-1 0 0,0 0 3 15,0 1 3-15,1-2-2 0,1 2 0 16,2 0 1-16,-2 1-3 0,2-2 0 0,-2-1-2 15,0 2 0-15,0-3-2 0,-2 2 1 16,1-1 2-16,-3 2 0 0,1-3 2 16,-2 1-2-16,0-1-2 0,-2 1-2 0,1-1-17 15,-2 0-26-15,-2 0-27 0,1 0-22 16,-5 2-14-16,1-2-25 0,-5 0-51 0,-2 0-143 15,-3-2-124-15,-3 0-53 0,-3-1-25 16,-2 0 5-16,-3-3 54 0</inkml:trace>
</inkml:ink>
</file>

<file path=ppt/ink/ink4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3:44.524"/>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0 518 42 0,'9'6'270'0,"2"-2"46"0,5 0-1 16,3-2-17-16,6 2-27 0,7-1-34 15,4-2-28-15,8-1-16 0,6-1-17 0,8-4-18 16,10 0-22-16,9-2-23 0,9 1-26 15,8-1-24-15,6-1-15 0,5 1-14 0,2 0-7 16,3 1-4-16,1-1-3 0,2 0-9 16,3 4-1-16,-1-3-2 0,2 2-4 15,-2-1-3-15,0 1-4 0,-5-1-1 0,-2 1 0 16,0-3 1-16,-4 1-1 0,1-3 2 0,0-1 0 15,3-1 2-15,-2-1-1 0,1-4-1 16,-1 2 1-16,-2-4 0 0,-2 2-2 0,-3-3 3 16,-3-1 2-16,-2 3 1 0,-2-2-3 15,-3 3 1-15,-1 0 0 0,-1 1 0 16,0 1-2-16,-1 1-1 0,-1 1 1 0,-2 2 1 15,-3 1 1-15,-2 2-1 0,-4 0 3 16,-2-2 1-16,-3 2 1 0,-6 0 0 0,-3 1 0 16,-3 0 2-16,-5 2 4 0,-4-1 3 15,-2 0 8-15,-5 1 11 0,-3 0 16 16,-3 0 21-16,-5 1 23 0,-4-1 33 0,-4 1 40 15,-3 1 33-15,-4 0 25 0,-2-1 7 16,-4 2-9-16,-2 0-26 0,0-2-45 0,-3 2-45 16,0 1-40-16,-1 0-34 0,0 0-28 15,-2 0-32-15,1 0-45 0,-2 0-65 16,1 0-76-16,0 0-62 0,-1-1-39 0,0-3-123 15,-2 0-172-15,-1-2-49 0,-4 1 16 16,-1-1 33-16,-3 0 33 0,-3 3 134 0</inkml:trace>
</inkml:ink>
</file>

<file path=ppt/ink/ink4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3:46.029"/>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121 5429 280 0,'-19'8'341'0,"1"-1"23"15,4 1-37-15,2-2-62 0,2 0-71 16,2 0-68-16,1-3-50 0,2 1-31 0,-1-1-13 15,1 1-3-15,2 0 7 0,-1-2 17 16,1 0 18-16,0-1 15 0,1-1 15 16,0 1 4-16,2 1-4 0,0-2-13 0,0 0-14 15,2-2-11-15,-1 1-14 0,0-2-10 16,5-3-9-16,1-1-5 0,5-4-7 0,6-4-5 15,5-4-6-15,5-4 0 0,6-3 0 16,7-3 7-16,6-3 15 0,8-3 19 16,3-4 14-16,4 1 8 0,2-2 6 0,1 0-4 15,1 1-9-15,-3-1-18 0,-1-1-12 0,-1 3-12 16,-3-1-7-16,-5 0-8 0,-1 1-4 15,-5-2-1-15,-1-1-2 0,-4-1-1 16,-2-2-1-16,-3-2 2 0,-2-4-1 0,-2-3 1 16,0-2-1-16,-2-4 1 0,1-2-1 15,-1-2-2-15,2-1-2 0,2-1 4 0,2 1 2 16,0 2 0-16,2 1 1 0,0 4 1 15,3 3 2-15,-1 2-1 0,2 3-3 16,-2 4 0-16,0 1 1 0,2 2 2 0,-3 3 0 16,1 0-3-16,-1 1 2 0,-2-1-1 15,2 0 0-15,-3 2-1 0,2 0-2 0,-1-1-1 16,1 2 0-16,-2 0 1 0,3-2-1 15,0 1-1-15,1 0 2 0,0-3 1 16,2 0-3-16,-2 0 3 0,0 0 1 0,-1 2 0 16,-1-1 0-16,-2 3 0 0,0 0 0 0,-1 3 0 15,-2 2-3-15,-1 1 2 0,-3 2 0 16,-1 2 0-16,-1 1 0 0,-1-1 0 0,-2 3 2 15,1-1-1-15,-1 2 3 0,0-2-2 16,-1-1 2-16,4-1-1 0,-1-3-1 16,1-1-1-16,1 1 0 0,0-3 0 0,0 0-3 15,-1 0 3-15,1-1-2 0,2 1 1 16,-1-1-2-16,0-1-2 0,0 3 2 0,-1 0 2 15,0 3-1-15,0-2-2 0,-2 3 0 16,1 3 3-16,-2-2-1 0,-1 1 2 16,0 3-4-16,-3-1 8 0,0 1-1 0,-2 0 1 15,1-2-1-15,-2 1 0 0,2 0-1 16,-2-2-1-16,0-3 2 0,1 0-1 0,0-2-4 15,1-1 0-15,-1 1-1 0,0 1-2 16,0 2-1-16,0 1-1 0,0-2 0 16,1 1-2-16,-1 1 0 0,1-1-4 0,0 1 1 15,1 1 2-15,2-1-1 0,1 0 3 16,1-1 2-16,0 2-1 0,3-1-4 0,2-1-3 15,0 3 1-15,2-3-1 0,-1 2-1 16,1 0 2-16,0 2 6 0,-2 0 1 16,2-1 2-16,-1 0 1 0,-2 2 1 0,3-1-1 15,0-1 0-15,0-1 0 0,2 0 2 16,-1-2 0-16,2-2-9 0,0-2-12 0,1-3-9 15,1-2-5-15,1-1-5 0,-2-1-5 16,-1 1 8-16,-1 2 12 0,-2 1 8 0,-2 3 5 16,-4 1 3-16,1 4 9 0,-4 0-1 15,1 0 1-15,0 1-1 0,-2 1 0 16,-1 0 1-16,-1 1-3 0,0 1 0 0,-2 0 1 15,0 2 3-15,-1 0-2 0,3 0 2 16,-2 1-1-16,1-2 1 0,2 2 0 0,0-2 0 16,5 0 0-16,-3 0-1 0,2 1 0 15,1 0 1-15,-1 3 0 0,0 1-2 0,-3 4 1 16,-1 1-1-16,-4 2 0 0,-1 2-1 15,-5 1-7-15,-2 2-5 0,-5 1-16 16,-1 3-32-16,-2-1-75 0,-5 2-134 0,-3 0-134 16,-3 2-68-16,-2 2-25 0,-3 3 9 15,0 0 67-15</inkml:trace>
</inkml:ink>
</file>

<file path=ppt/ink/ink4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3:47.401"/>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9 3258 185 0,'-4'1'275'16,"-1"0"23"-16,3-1-46 0,2-1-65 0,0 0-57 15,2-2-38-15,1 1-24 0,4-3-10 16,1 1 1-16,5-2 14 0,0-1 12 16,5 0 7-16,3-2 9 0,4 0 9 0,2-1 6 15,5-4-2-15,4 0-1 0,3-2-3 0,4-1-5 16,4-3-15-16,4 2-17 0,0-1-17 15,1-1-14-15,0 3-12 0,0-2-12 0,1 0-10 16,-2 2-2-16,-3 1-3 0,0 0-3 16,-1-2-1-16,-5 3 0 0,1 1 1 15,-2-2 1-15,-2 1 1 0,-1-2 0 0,-1 2 0 16,0-3 2-16,2 1 3 0,1-1 3 15,1-2 2-15,4-2 7 0,2-1 7 16,1 0 7-16,2-3 5 0,1-2 7 0,4 0 4 16,0-1 1-16,2-2-4 0,3 1-5 15,-3 0-8-15,2 0-7 0,-1 2-9 0,-3-1-6 16,-1 3-2-16,-5 0-4 0,-2 3-3 15,-4 1-2-15,-3 0 1 0,-5 1 0 0,0 1-3 16,-5 0 2-16,0 1 1 0,-2-1 1 16,-1-1 1-16,-2 1-2 0,1-2 0 15,0-2-1-15,0-2 2 0,3-4-2 0,2-1-1 16,2-4 0-16,1 0 1 0,2 0 1 15,2 0-1-15,1 1-1 0,2 3 1 0,0-1 2 16,-1 3-2-16,1-2 0 0,-1 4 0 16,-1-2 2-16,-2 3 0 0,-1 0-2 15,-2 1 2-15,-1-2-2 0,-1 4-2 0,-4-2 2 16,1-1-1-16,-1 1 4 0,-2-1-1 15,0 0 1-15,0-2 3 0,-1 1 2 0,3-1-2 16,-2 1-5-16,1-2-2 0,2 1 0 16,1 0 0-16,1 1-3 0,2 1 1 0,0-1-1 15,2 3 3-15,2-3-3 0,1 3 1 16,-1-2 1-16,0 1 0 0,0 1 1 0,0-1 1 15,-3-1 0-15,1 3 0 0,-2 1 0 16,-2-1 0-16,-2 1 1 0,-1 2-1 16,-3 1 0-16,-1-1-1 0,-2 2 0 0,2 0-1 15,-4-1-1-15,1 1 2 0,0-2 1 16,1 1 0-16,1-3-1 0,0 2 0 0,2-3 0 15,1 1 3-15,0-3-2 0,2 1-5 16,-2 0 2-16,0 1 3 0,2 0-1 16,-2 1-1-16,0 0 3 0,-1 1 4 0,-1 0 0 15,1 1-5-15,0 1 0 0,-2 2 0 16,2-1-2-16,-3 1-2 0,3 2 3 0,-2 2 1 15,1-3 0-15,0 2 0 0,0 2 0 16,-1 0 0-16,2-2 0 0,0 3 0 16,1-1-2-16,0-1 4 0,0-1 0 0,1 0 0 15,1 0 0-15,-1 2-1 0,0-1-1 16,-1-1 0-16,-3 2 0 0,-1-1-1 0,-1 3-1 15,-3 0 1-15,-3 2-1 0,-2 0 1 16,-3 2-1-16,0 2-3 0,-2 0-2 16,-1 0 2-16,-2 3 0 0,-1 0-2 0,1 1-11 15,-1 1-16-15,0 2-16 0,1 1-16 16,-1-2-29-16,1 2-78 0,-4 0-129 0,-1-1-132 15,-3 4-64-15,-5 1-27 0,-4 2 6 16,-8 3 68-16</inkml:trace>
</inkml:ink>
</file>

<file path=ppt/ink/ink4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3:48.907"/>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4 1039 23 0,'-3'5'332'0,"3"-1"41"0,-1-2 24 16,1-1-33-16,1 2-95 0,3-2-89 15,3-1-57-15,3 0-26 0,4 0-8 0,5 0-2 16,4-1 7-16,5-2-7 0,8 0-6 15,3-1-8-15,8-2-7 0,7 0-8 0,5-4-13 16,4 0-6-16,6 1-5 0,1-1-11 16,2 0-7-16,1-2-5 0,-2 2-6 15,1 0-4-15,-4 0-1 0,-2 2 1 0,-1 1 1 16,-5-3 0-16,0 0 0 0,-4 3-2 15,-1-3 0-15,-3 1 1 0,1 1 0 0,-4-1 0 16,2 1-4-16,-2-2 5 0,1 2 5 16,1-1 0-16,0 0 3 0,2 2 3 0,2-1 5 15,3 1-4-15,1 0-3 0,0 0-3 16,0 0-2-16,-2-1-3 0,-2 1-3 15,-2 1-1-15,-3-2 0 0,0 0 2 0,-2 2-1 16,-2 0-5-16,0-2 4 0,-4 2-1 16,0 0 1-16,-4 0 0 0,-1-1 0 0,-1 1 5 15,-2 0-1-15,-1 1 0 0,0-1-1 16,-2 0-1-16,-1 1-1 0,-1 0-2 0,1-1 0 15,0-1 2-15,-1 2 1 0,4 1 1 16,0-3 1-16,2 0 2 0,2 1-3 16,1-4-2-16,2 2-2 0,0-2 1 0,3-1-2 15,-2-2 1-15,0 1 3 0,-2-2 0 16,-2 0 0-16,-3 2-1 0,-2 0 0 0,-2 0 1 15,-2 2-1-15,-4 1 1 0,-2 1 1 16,-1 0-2-16,-3 0-2 0,0 2 0 16,-2 0-1-16,-1 1-1 0,2 0 0 0,-1 0 3 15,2 1 2-15,1 1-1 0,2-1 2 16,1 1 6-16,0-3 2 0,4 2-3 0,2 2 0 15,-1-2-2-15,3 0 0 0,2 0-7 16,0-2-4-16,1-1 2 0,2 1-1 16,0 0 2-16,-2-3-1 0,0 0 3 0,0-1 1 15,-2 0-3-15,1 2 3 0,0-2 2 16,-2-1 0-16,-1 5-2 0,-3-5 3 0,-1 4 1 15,-2-1 0-15,-1 2-2 0,-1 0-2 16,-2 2 1-16,0 1-1 0,1-1 0 16,-1 0-2-16,1 0 1 0,0 2 1 0,-1-1-2 15,2 0 2-15,-1 3-1 0,1-4 4 16,-1 1-3-16,1-2 1 0,1 0 0 0,-1 0 2 15,-1 2 8-15,0-4 8 0,-3 2 13 16,1-1 11-16,-1 1 10 0,-2 0 3 16,-1 0-5-16,-1 1-6 0,0-1-12 0,-2 1-11 15,1 1-10-15,-1 0-6 0,0 0 0 16,3 0 0-16,0 0-4 0,1 0 3 0,0 0-2 15,1 1 1-15,1 0-1 0,-2 2-3 16,2-3 0-16,-2 2-1 0,1-1 1 16,-1-2-1-16,0 2-1 0,-1-2-1 0,0 3 3 15,0-2 0-15,-2-1 1 0,-1 1-2 16,0 1 1-16,0-1 3 0,0-1-3 0,0 2 0 15,1-2 1-15,1 1 1 0,1 0-1 16,-1-1 2-16,2 2 2 0,3-2 5 16,-1 1 7-16,4 0 16 0,-2 0 16 0,1-1 20 15,1 0 27-15,1 2 19 0,-3-2 7 16,2 2-5-16,-3 0-11 0,-3-1-15 0,-1 2-24 15,-3 0-21-15,-3-1-7 0,-1 1 5 16,-3 0 11-16,1 1 10 0,-2 0 8 16,-1 0 2-16,-1 1-3 0,-1 0-12 0,0 1-20 15,-1-2-15-15,-1 1-8 0,2 0-9 16,-1-1-9-16,-1 0-36 0,2 0-68 0,-1 0-83 15,0 0-76-15,1-1-52 0,0-2-101 16,-3 1-160-16,2-2-73 0,-1 2 11 16,1-1 33-16,-1 0 32 0,1-1 97 0</inkml:trace>
</inkml:ink>
</file>

<file path=ppt/ink/ink4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3:55.68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732 380 120 0,'-3'-2'367'15,"-1"-2"51"-15,0-1 42 0,1-1-37 16,1 1-101-16,-1-1-82 0,0-1-61 0,0-3-42 16,2 3-35-16,-2-3-23 0,2 3-19 15,-2-1-9-15,-1 2-3 0,0-1-2 16,0 1-1-16,-2 2 0 0,1-3-1 0,-4 4 6 15,1-3 10-15,-3 4 12 0,-1 0 13 16,-1 0 11-16,-3 1 14 0,-1 1-3 0,-2 0-8 16,0 1-9-16,0 1-13 0,-2 1-15 15,0 1-19-15,-1 2-11 0,2 1-11 16,-2 0-8-16,1 3-6 0,-1 2-3 0,1 2-2 15,1 1-3-15,-1 4-2 0,1 0 2 16,0 1 3-16,1 2-1 0,0 1 1 0,1 3 4 16,0-1 2-16,2 5 12 0,-1-3 7 0,1 1 1 15,2 2 7-15,0 0 6 0,2 0 2 16,1 1-10-16,0 1-5 0,1 1 0 15,2-1-10-15,-2 2-3 0,2 0-2 0,1 2-1 16,-1 0-5-16,0 3-3 0,-1-2 2 16,2 3-2-16,2-1-4 0,-2 0-1 0,3 0 2 15,0 0 1-15,2 1 4 0,2-3 3 16,2 2 9-16,2-1 7 0,3-2 6 0,1-1 15 15,3-2 17-15,1 1 17 0,4-2 10 16,-1-1 4-16,4-1 3 0,2-1-2 0,2-3-6 16,2-2-8-16,1-2-4 0,3 0-6 15,1-4-3-15,2-1-8 0,-1-1-12 16,4-2-11-16,0-1-9 0,1-1-8 0,1 0-7 15,0-2-4-15,1 0-2 0,-1-2-2 16,-2 0-2-16,0-1-1 0,-2 2 0 0,-3-3 0 16,0 1-1-16,-4 0 1 0,-1 0-1 15,-3-3-1-15,-1 1-1 0,-3-1-2 16,0 2 0-16,-3 0-2 0,0-1 2 0,0 0 1 15,-1 1 1-15,-2 0 2 0,-1 0-1 16,-1-1 1-16,-2 0 1 0,-1 0 3 0,-2-2 2 16,-2 0 0-16,1 0 6 0,-1-2 3 15,-2 0 3-15,1 0 4 0,-1-1 7 16,-1 2 5-16,0-1 5 0,0-1 6 0,-1 0 6 15,1 0-1-15,-3 0-4 0,0-1-8 16,-1-1-7-16,-4 0-8 0,-2-2-10 0,-2 0-4 16,-3-2-3-16,-2 0-1 0,-1-1-5 15,-4-1 2-15,-1-1 0 0,0-1-2 16,-4-1-1-16,1 0 0 0,-1-2 0 0,-1 1-1 15,1-2 2-15,-1-1 2 0,1-4 3 16,-2-1 1-16,1-2 2 0,0-3-1 0,0-2-1 16,1-2-3-16,0-2 0 0,1-3 0 0,0 0-2 15,1 1-1-15,2-5 2 0,-2 3 2 16,2-3-6-16,2 1 2 0,1 0 0 15,0 1-2-15,1-3 0 0,3 2-1 0,-2-2 4 16,3 1-3-16,-1-2-1 0,4 1 0 16,0 0 3-16,2 2-2 0,2 1 1 0,2 0 0 15,5 0 0-15,1 1 0 0,3 0-1 16,4 0 1-16,2-2 0 0,4 3 2 15,2-1 3-15,4-1 0 0,3 0-1 16,1-2 1-16,3 2-5 0,2 0-1 0,1 1-4 16,-2 0 4-16,2 2-2 0,-3 2 0 0,2 1 2 15,-3 1 1-15,-2-1-2 0,-1 3-2 16,-1-1 4-16,-1 2-1 0,1 2-1 15,-2-1 2-15,0 2 0 0,-1 4 0 0,-1 0 0 16,1 2 0-16,0 1 0 0,-1 0-2 16,1 4 0-16,0 2 0 0,0 0-2 0,0 1 0 15,1 3 2-15,0 1 0 0,-1-1 1 16,2 2 1-16,-3 0 0 0,1 2 3 15,-1 0-3-15,-2-1 0 0,-1 2 1 0,-2-1-1 16,-1 1-4-16,-3 1 4 0,-1 0 0 16,0 0 1-16,-3 0-1 0,0 0-2 0,-1 0 3 15,-2 0-1-15,1 0-3 0,-2 0 1 16,1 0 1-16,-2 1 2 0,-1 1 0 0,-2 0-3 15,-1 2 1-15,-3 1-1 0,-3 3 1 16,-2 1-1-16,-2 2 0 0,-3 1 2 0,-1 2 0 16,-2 0-1-16,-1 3-2 0,-1-3 0 15,-3 5 2-15,-3 0-2 0,-1 2 0 16,-1 0 1-16,0 5 2 0,-2-3-1 0,0 2-1 15,0 0 1-15,1 0 1 0,1 3 1 16,-1 0 0-16,0 2-1 0,3 2 1 0,-1 3-1 16,1 3 0-16,0 4 0 0,0 3-2 15,2 4 2-15,1 4 0 0,2 4 1 16,2 4-1-16,5 4 0 0,1 3-1 0,4-3 0 15,2 2-1-15,6-5 0 0,2-4-2 16,3-3 2-16,3-4 0 0,2-2-1 0,2-2 0 16,3-4 2-16,3-3 2 0,2-1 0 15,3-3 1-15,3-3 2 0,4-1 2 16,3-3-2-16,2-3-1 0,3-3 1 0,2-1-2 15,2-3 2-15,2-3-2 0,1 0 1 16,2-5-1-16,2 0-1 0,1-4-1 0,1 0-1 16,-2-2 0-16,0-1 0 0,-1 0-2 15,-4 2 2-15,-1-3 1 0,-5 2 0 16,-2-1 0-16,-3 0 0 0,-5-1 6 0,0 1-4 15,-5 1 0-15,-3-2 0 0,0-1 0 0,-5 0-1 16,-2 1-1-16,-1-2 1 0,-1-1 4 16,-3 2 1-16,2-1-1 0,-3-1 2 0,-1 0 0 15,1 0-1-15,-3 0-9 0,2-1-18 16,-2-1-51-16,1 0-99 0,0-2-174 15,1-1-140-15,-4 0-260 0,0-1-169 0,-3-1-50 16,-3-1 45-16,0 0 144 0,-2 1 127 16,-2 0 258-16</inkml:trace>
</inkml:ink>
</file>

<file path=ppt/ink/ink4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3:56.969"/>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818 212 192 0,'0'-16'438'0,"1"-4"52"16,-1 5 30-16,0 1-27 0,-1 2-163 0,1-1-115 15,-2 2-65-15,0 1-33 0,-1 0-6 16,0-1 5-16,0 5 16 0,-1-4 19 0,0 3 20 16,0 1 10-16,0 1-9 0,-3 0-14 15,-1 1-20-15,-2 2-24 0,-1-1-20 16,-3 3-14-16,-1 1-3 0,-3 2 3 0,-1 0 13 15,-3 5 8-15,-3-1 10 0,1 2 3 16,-4 2 5-16,-2 2 5 0,0 2-6 0,-2 1-6 16,2 1-12-16,-1 2-4 0,3 1-9 15,-1 2-8-15,1 2-7 0,2 1-10 16,0 1-8-16,1 2-10 0,3 1-8 0,0 0-8 15,1 5-5-15,1 3-2 0,1 1 0 16,-1 2-2-16,2 2-3 0,2 1 5 0,-1 0-5 16,2 1 1-16,3-1-2 0,0-2 2 15,-1 2-2-15,4 1-2 0,0 1 2 16,2-2-2-16,1 4-1 0,1-2-3 0,3 3-1 15,0-1-1-15,1 0-2 0,2-2-2 16,2-1-1-16,1-3 0 0,2-1 3 0,3-4-1 16,1 0 0-16,1-5 1 0,3 1-2 15,1-5 0-15,1 1 0 0,4-5-1 0,0 0-2 16,2-1 1-16,2-2 2 0,-1-1-2 15,2 0-1-15,1-2 0 0,-3-1 2 0,1-1-2 16,-4-1 0-16,0-3 0 0,-3-1 1 16,-1-1 0-16,-4-1 0 0,-2-2 3 0,-2-3 1 15,-3 1 1-15,-1-1 1 0,-1-1 1 16,-1-2 5-16,-4 0-2 0,-1 0-1 15,-1-1 0-15,-1-2 0 0,-2 1-2 0,-1-3-3 16,-3 0-1-16,-2-1 2 0,0 0 0 16,-3-4-3-16,1-2 2 0,-3-1 0 0,1-3-1 15,-3-2-6-15,0-3 2 0,-1-1 0 16,-1-5 0-16,0-1 0 0,0-4 0 15,0-1 4-15,1-5-4 0,1-3-4 0,0-2 0 16,1-8 0-16,3 0-2 0,1-4-1 16,2-3 0-16,4 0-1 0,3-5-5 0,6 0 4 15,3 1 1-15,4 2 1 0,4 1 2 16,2 2 1-16,4 2 4 0,2 4-5 15,0-1 1-15,2 5-1 0,2 3 0 0,-1 0 0 16,2 5 0-16,-1 0-1 0,1 3-1 16,-1-1 0-16,0 5 0 0,1 3 0 15,-2 0 0-15,-2 3 0 0,0 2 1 0,-2 1-1 16,-2 3 0-16,-2 3 0 0,0 1 0 15,-3 2-2-15,1 2 1 0,-2 2 1 0,-1 1 1 16,1 0 2-16,-2 2 0 0,0 1 3 16,-1 0 0-16,0 0-1 0,-1 1-1 15,-1 2 0-15,-1 0-1 0,2 0 2 0,-4 2 1 16,1-2 0-16,0 3-2 0,-3 0-3 15,1 0-9-15,-1 0-19 0,0 0-23 0,0 0-31 16,0 0-41-16,0 2-54 0,0 0-96 16,-1 2-101-16,0 1-66 0,-1 0-50 0,-1 3-130 15,1-1-128-15,-2 3 8 0,-1 1 68 16,3 0 58-16,-2 5 68 0</inkml:trace>
</inkml:ink>
</file>

<file path=ppt/ink/ink4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3:58.55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719 380 223 0,'-5'-18'393'0,"-2"-1"46"15,1 1 39-15,1-2-69 0,-1 4-114 0,2 0-79 16,0 3-52-16,1-1-30 0,0 1-16 15,1 2-1-15,-1 1 8 0,0 3 18 16,0 1 9-16,1 0 6 0,-1 2 3 0,2 1 6 16,-2 0-8-16,-1 2-19 0,-2 1-12 15,-1 0-17-15,-5 1-21 0,-2 3-32 0,-4 2-15 16,-2 0-4-16,-4 1 3 0,0 3 13 15,-3 2 20-15,0 4 22 0,-2 1 14 16,-1 3 9-16,0 4 5 0,-1 2-6 0,2 3-9 16,-1 5-14-16,0 3-8 0,1 4-10 15,3 5-6-15,1 1-7 0,4 2-8 0,4 0-6 16,3 2-10-16,3 4-6 0,4-2-5 15,4 0-5-15,3-2-6 0,3 1-5 0,4-4-1 16,1 1-2-16,4-3-4 0,1-1-1 16,2-3 1-16,3 1-2 0,-2-2-1 0,4-4-2 15,-1 1 2-15,-1-3 2 0,1-5 1 16,-1-2 1-16,-2-4 3 0,2-2 3 15,0-2 0-15,1-2 1 0,-1-5-1 0,2 0 1 16,-3-2 2-16,3-1 0 0,-1-2-1 16,-1-2-2-16,0 0 2 0,-2 0-3 0,-1-2-5 15,-2-1-2-15,-4 1 1 0,1-1 0 16,-3-2-1-16,-2 1 2 0,-1-2 9 15,-1 0 12-15,-1 0 10 0,-1 0 8 0,-2 0-1 16,-2-4 0-16,-4-2-6 0,-1 0-11 16,-5-4-10-16,0 1-10 0,-5-4-4 0,-3 0-2 15,-1-3 0-15,-4-1-1 0,-2-5-2 16,0 2 1-16,-1-4 2 0,0 0 1 15,0-1-1-15,0 2 1 0,1-4-2 0,2 1 1 16,2-1-1-16,-1-1 0 0,3 0-2 16,3-3-2-16,1-1 0 0,1 0-2 0,3-3 1 15,3 0 0-15,2-2 1 0,3-1-1 16,2-1-1-16,4 0-1 0,3-2-2 0,4-2-1 15,4 1 0-15,5-3 0 0,5-2 1 16,4-2 1-16,5-3-1 0,4-2 0 0,5 0 4 16,-1 2 1-16,2 4-1 0,-1 0 0 15,-3 6 1-15,-2 3 1 0,-4 4 0 0,-4 4-1 16,-2 2 2-16,-4 4 0 0,-3 4 0 15,-3 1 0-15,-2 4 0 0,-4 2 0 16,0 2-1-16,-2 0-3 0,1 2-3 0,0 3-1 16,0-2-4-16,1 2 0 0,0-1 1 15,2 2 2-15,-2 2 2 0,0-3 2 0,-1 2 1 16,0 1 3-16,-2 0 1 0,-2 3 1 15,0-1 3-15,-2 1-1 0,1-1 4 16,-2 2-1-16,-2 0 0 0,1 2-3 0,-6-1-3 16,-3 2-1-16,-3 3-1 0,-7 0-2 15,0 4-1-15,-5 1 1 0,-1 4 1 0,-3 2 0 16,-1 5 1-16,-2 1 1 0,-1 6 0 15,0 3-3-15,0 3 0 0,2 3 1 16,-3 5 0-16,0 5-1 0,1 1 0 0,0 5 1 16,3 2 1-16,1 3 1 0,1 2 0 15,2 0 1-15,4 4 2 0,4-2 3 0,2 2 0 16,4-3-2-16,2 1 0 0,4-4 2 15,4 0-3-15,2-2-3 0,4-2 0 0,3-6 1 16,4-2 0-16,1-4-1 0,6-5-2 16,3-6 3-16,1-3 2 0,5-6 1 0,3-3 0 15,3-4 2-15,4-4 0 0,3-4 1 16,3-3-2-16,1-4 0 0,-1-1-1 15,-1-1 0-15,-3-3-1 0,-3 1-2 0,-5-1 0 16,-3-2 0-16,-5 1-1 0,-4 1 0 16,-4 1 2-16,-2 1-1 0,-4 0 2 0,-2 2-1 15,-1-2 1-15,-2 1 0 0,-1 1-4 16,-1-3-5-16,1 3-6 0,-3 0-17 15,0 0-30-15,0 0-71 0,-3-2-169 0,1-2-147 16,-1-1-158-16,-1-1-253 0,-3 0-110 16,0 0-5-16,-1 2 131 0,0-1 130 0,1 1 156 15</inkml:trace>
</inkml:ink>
</file>

<file path=ppt/ink/ink4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7:32.50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2172E4BD-EA5D-474F-9BC7-20FA5335A843}" emma:medium="tactile" emma:mode="ink">
          <msink:context xmlns:msink="http://schemas.microsoft.com/ink/2010/main" type="inkDrawing" rotatedBoundingBox="6295,4825 7487,3985 8020,4741 6828,5581" hotPoints="7741,4738 7130,5349 6519,4738 7130,4128" semanticType="underline" shapeName="Circle">
            <msink:destinationLink direction="with" ref="{8D77C374-7875-4C0C-B62D-5320F66FF910}"/>
          </msink:context>
        </emma:interpretation>
      </emma:emma>
    </inkml:annotationXML>
    <inkml:trace contextRef="#ctx0" brushRef="#br0">-121-258 40 0,'-9'-36'373'0,"-2"4"44"15,-2 2 33-15,-5 2 22 0,-3 1-153 16,-1 5-110-16,-5 3-57 0,-2 4-30 0,-4 4-28 16,-3 3-13-16,-4 6-15 0,-3 6-16 15,-2 3-12-15,0 8-8 0,-2 5-3 16,-1 5-1-16,0 8 7 0,1 2 6 0,2 8 8 15,2 3-1-15,4 4 2 0,8 4-6 16,5 1-12-16,8 6-8 0,8-2-5 0,10 2 0 16,7-3-2-16,11-4 3 0,11-1 6 15,11-10 1-15,13-5 8 0,13-11-2 16,14-8 1-16,14-10-5 0,10-13-5 0,7-10-4 15,4-10-8-15,-1-11-6 0,-7-12-4 16,-9-10-3-16,-12-9 2 0,-16-8 1 0,-13-6 1 16,-17-8-2-16,-16 1 7 0,-13-2 16 15,-13 6 20-15,-9 5 10 0,-10 10 9 0,-8 8 8 16,-7 11-4-16,-8 6-13 0,-5 9-19 15,-5 11-15-15,-2 7-11 0,1 6-5 0,0 10-3 16,5 6-6-16,4 5-3 0,4 8-3 16,8 3-27-16,5 5-45 0,7 4-33 15,7 5-28-15,7-1-41 0,6 7-107 0,9 0-174 16,6 0-63-16,4 3-21 0,5-1-2 15,5 0 29-15,0-3 105 0</inkml:trace>
  </inkml:traceGroup>
</inkml:ink>
</file>

<file path=ppt/ink/ink4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7:47.52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FBDA8CF8-BEB6-4DFA-A5BF-D8B3567994BF}" emma:medium="tactile" emma:mode="ink">
          <msink:context xmlns:msink="http://schemas.microsoft.com/ink/2010/main" type="inkDrawing" rotatedBoundingBox="12704,4740 13563,3469 14628,4189 13769,5460" rotationAngle="-1418380384" semanticType="enclosure">
            <msink:destinationLink direction="with" ref="{9CE0AE74-5E33-49CE-930F-F8C019F43027}"/>
          </msink:context>
        </emma:interpretation>
      </emma:emma>
    </inkml:annotationXML>
    <inkml:trace contextRef="#ctx0" brushRef="#br0">-119-646 39 0,'-2'-13'302'0,"0"-3"29"0,0 2 19 0,-1-1-30 15,-1-1-119-15,-3 0-64 0,-1 0-34 0,-3 0-19 16,-3 1-12-16,-2 1-8 0,-5 3 5 15,-2 1-10-15,-3 3-4 0,-3 2-4 16,-1 2 1-16,-3 7 11 0,-3 5 0 0,-3 4 4 16,-2 10 3-16,-4 9 0 0,-5 8-4 15,-1 10-12-15,-2 11-10 0,-5 9-9 0,0 8-9 16,3 7 2-16,6 7-5 0,7-2-2 15,9 0-4-15,11-3 1 0,11-4 0 16,10-6-8-16,11-7 1 0,10-7 2 0,11-5 2 16,10-7-2-16,11-11 3 0,13-6 0 15,9-11-3-15,11-8 0 0,6-10 0 0,7-9-3 16,3-9-1-16,4-10-2 0,1-8 0 15,-3-8-6-15,-7-6-1 0,-6-7-1 0,-9-4 2 16,-11-7 2-16,-11-2 0 0,-14-5 2 16,-12-6 2-16,-13-6-1 0,-16-5 2 0,-14 0 6 15,-13 0 7-15,-10 4 14 0,-9 10 7 16,-2 7 6-16,-5 11-3 0,-2 10-5 0,-1 9-7 15,-2 11-15-15,-1 9-7 0,-1 10-7 16,-1 9-2-16,2 10-2 0,2 6-8 16,3 8-17-16,5 4-22 0,2 5-15 0,6 3-15 15,7 1-34-15,4 1-88 0,4-1-182 16,3-1-96-16,2-1-45 0,2-1-17 0,3-4 18 15,2-3 83-15</inkml:trace>
  </inkml:traceGroup>
</inkml:ink>
</file>

<file path=ppt/ink/ink4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7:38.72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254C1E58-0551-4FBC-8E80-29BCC2840D9E}" emma:medium="tactile" emma:mode="ink">
          <msink:context xmlns:msink="http://schemas.microsoft.com/ink/2010/main" type="inkDrawing" rotatedBoundingBox="17706,6887 21620,6688 21625,6787 17711,6987" semanticType="underline" shapeName="Other">
            <msink:destinationLink direction="from" ref="{C6A64394-6778-400C-8CEA-012393DB95D7}"/>
            <msink:destinationLink direction="to" ref="{C6A64394-6778-400C-8CEA-012393DB95D7}"/>
          </msink:context>
        </emma:interpretation>
      </emma:emma>
    </inkml:annotationXML>
    <inkml:trace contextRef="#ctx0" brushRef="#br0">168 267 304 0,'-29'-5'421'0,"-1"-2"41"0,3-3 31 15,2 3-90-15,4 0-143 0,5 0-82 0,3 1-53 16,6 0-36-16,6 2-29 0,8 1-20 16,9-2-15-16,12 1-14 0,13 0-5 0,13 1 0 15,13-1 1-15,16-2-2 0,16 0 0 16,18-3-1-16,16 2-1 0,17-5-5 0,14 2-1 15,13-2 0-15,11 1 0 0,12-2-2 16,5 2 10-16,2 0 2 0,1 1-3 16,-3 1 1-16,-6 2 1 0,-9 1 2 0,-14 2-8 15,-15-2-1-15,-17 2 1 0,-14 1-3 16,-18-1 2-16,-14 0-1 0,-17 3 2 0,-12 0 0 15,-13 0-2-15,-12-1 2 0,-9 2-1 16,-8 0 1-16,-8 2-2 0,-6-1-2 16,-5 1-25-16,-4 2-76 0,-4 0-123 0,-3-1-155 15,-1 0-82-15,-1 1-40 0,1-1 2 16,-2-1 63-16</inkml:trace>
  </inkml:traceGroup>
</inkml:ink>
</file>

<file path=ppt/ink/ink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8:31.614"/>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64 164 71 0,'-5'0'303'0,"-1"0"51"0,0 0 21 0,1 0-29 15,1-1-55-15,-2 0-56 0,4 1-46 16,-3 0-35-16,3 0-28 0,-1 0-24 0,0 0-19 16,0 0-13-16,2-1-11 0,-2 1-12 15,2 0-10-15,0 0-7 0,1 0-4 0,-2 0-3 16,1 0-1-16,-1 0-4 0,1 0 0 15,0 1-1-15,1 0-2 0,-2-1-2 16,1 1 1-16,1-1-1 0,0 0-4 0,0 2-3 16,0-2 0-16,0 0-2 0,0 0-2 15,0 0 0-15,1 0 4 0,2 0 7 16,1 0 10-16,3 0 14 0,3 0 17 0,2-2 10 15,5 1 8-15,2-1-2 0,3-1-5 16,1 2-10-16,3-2-14 0,3 1-14 0,0-1-8 16,3 1-5-16,1 0-7 0,0 2-3 15,3-3-2-15,-2 3-1 0,3-1-1 0,-1 1 0 16,1-2 0-16,0 2 0 0,-1-1 1 15,1 0 1-15,-3-1 0 0,2 2 0 16,0-3 2-16,0 0-3 0,-1-1-2 0,0 1-1 16,-1-1 2-16,0-2-2 0,1 1-2 15,-1 0 3-15,2-1-1 0,1 0 2 0,0 0 1 16,2 2 3-16,-1-2-2 0,2 2 2 15,0 2 1-15,1 2 0 0,-1 0-3 16,0 0-1-16,0 0 1 0,0 2 0 0,-3-2-2 16,0 4 0-16,-1-4 0 0,0 0 0 15,1 0 0-15,0 0 0 0,-3 0 4 0,2 0-1 16,0 0-1-16,-1-4-2 0,1 1 1 15,0-1-1-15,1-1-2 0,0-1 1 16,0 1-2-16,2-1 2 0,-2-2 1 0,0 2 0 16,0 2 0-16,-1-3 0 0,-3 2-1 15,-1 1-2-15,-1 0-1 0,-2 3 3 0,-1-1 1 16,-4 2 0-16,1 0 2 0,0 0-1 15,-3 1 0-15,1 0-1 0,1 0 0 16,-1 1 2-16,0-1-2 0,1 2 2 0,1-3-2 16,-1 3 4-16,2-3-4 0,2 1-3 15,1-1 1-15,0 0 0 0,1 0 3 0,0 0-1 16,2 0 0-16,-2 0 2 0,0 0-2 15,-1 0 2-15,0 0-2 0,-3 0-4 16,0 0 4-16,-1 2 0 0,-2-1 1 0,1-1-1 16,-1 3 4-16,-1-3-1 0,0 2-5 15,0 0-1-15,0 0 0 0,0-1 3 0,2 0-4 16,-1 1 1-16,0-2 5 0,2 0-1 15,0 2 0-15,0-2-1 0,1 0-2 0,-1 0 0 16,1 0 2-16,-2-2 1 0,1 2 1 16,-1 0-1-16,0 0 1 0,0 0 0 0,-2 0-2 15,0 0-1-15,-2 0 1 0,1 0 0 16,-2 0 1-16,2 0 1 0,-3 2 0 0,1-1-2 15,-1-1 0-15,1 3 0 0,2-2 0 16,-2 0-1-16,2 2 2 0,-1-2 1 16,2 0-1-16,3-1 0 0,0 1 1 0,2-1 0 15,2-1-1-15,0 1-1 0,1-1 1 16,-2 1 0-16,1-1-2 0,-2 0 3 0,-1-1 4 15,-1 2-3-15,-2 0-3 0,1 0 0 16,-2 0-1-16,0 2-5 0,0-1-5 16,-2 0 4-16,2 0 4 0,-1 3-1 0,0-2 4 15,2 1 0-15,-1-2 0 0,3 0 0 16,-2 0 0-16,2-1 0 0,1 2-1 0,0-1-2 15,2-1 0-15,-2 0 2 0,0 0 0 16,1 0-1-16,1 0 3 0,-2-1 0 16,0-1-1-16,0 2 1 0,-1 0-1 0,-2 0 0 15,1 0 1-15,-2 0-1 0,-2 0 3 16,2 0-1-16,-1 2-1 0,0-1-1 0,-2 0-1 15,2 1 1-15,1-1-1 0,0 0 2 16,1 1-1-16,0-2-1 0,2 3 2 16,1-3 0-16,2 1 2 0,2-1-3 0,0 0 1 15,2 0 2-15,1-1-3 0,0 1-2 16,0-1-1-16,1-1 1 0,-2 2-1 0,1-1-1 15,-3 0 4-15,0 1-2 0,-1 0 0 16,0 0 1-16,-1 0-1 0,-2 0 1 16,0 1-2-16,-1 0 0 0,-1-1 2 0,-2 2 1 15,2-1 1-15,-4 0 5 0,1 1-5 16,0-2 6-16,-1 2-3 0,1 0-1 0,0-2 0 15,1 0-2-15,-2 0 3 0,4 0-4 16,-2 0 1-16,2 0-1 0,1 0 2 16,1 0-2-16,2 0-2 0,-1 0 3 0,1 0-1 15,1 0 0-15,1 2 0 0,-1-1 0 16,0-1 2-16,0 1 0 0,-1 1-2 0,-1-2 0 15,-3 4-2-15,0-4 1 0,-1 2-3 16,-2-1 2-16,-2 0-1 0,-3 1 3 16,2-1 1-16,-1-1 0 0,1 2 2 0,-2-2-3 15,1 1 2-15,1 1-2 0,-2-2 2 16,1 1 1-16,-1-1-3 0,2 0 0 0,-3 0 0 15,2 0-1-15,-1 0-3 0,-2 0 2 16,1 0 1-16,-3 0-1 0,1 0 2 16,-1 0 0-16,-1 0 3 0,0 0-3 0,-1 0-1 15,-1 0 2-15,0 0-1 0,-1 1-1 16,3 1 2-16,-2-2 1 0,1 1 0 0,0 0 0 15,-1-1-2-15,1 1 2 0,-2-1-3 16,0 0-1-16,-2 1 1 0,-1-1 0 16,1 0 2-16,-2 0 1 0,-1 0-2 0,-2 2-1 15,2-2 1-15,-3 1 1 0,1-1-2 16,-1 0 0-16,0 0 4 0,0 0 0 0,0 0-1 15,2 0-2-15,-2 0 0 0,1 0-2 16,0 0 1-16,-1 0 0 0,2 0-1 16,-1 0 0-16,1 0 3 0,0 0 1 0,1 0-3 15,0 0 0-15,0 0 0 0,-2 0 1 0,0 0 0 16,-1 0 1-16,0 0 2 0,0 0 0 15,0 0 3-15,0 0-1 0,-1 0 0 16,1 1-2-16,-1-1 1 0,-1 0 0 0,2 0-7 16,-1 0 3-16,1 0 2 0,0 0 1 15,0 0-2-15,0 0 1 0,0 0 8 0,0 0-7 16,-2 0-3-16,1 0 1 0,1 0-1 15,-1 0 0-15,1 1-1 0,0-1 4 16,0 0-2-16,-2 0-2 0,2 0 2 0,-1 0-2 16,0 0 0-16,1 0-1 0,0 0 2 15,0 0 0-15,0 0 0 0,0 0 0 0,0 0 0 16,0 0 0-16,0 0 0 0,0 0 0 15,0 0 0-15,0 0-1 0,0 0 1 16,0 0 0-16,0 0 0 0,0 0 1 0,0 0 1 16,0 0 2-16,0 0-1 0,0 0-1 15,0 0-1-15,0 0-2 0,1 0 1 0,0 0 2 16,-1 0 4-16,2 0 2 0,-1 0 1 15,-1 0 4-15,3 0-2 0,-2 0-3 16,2 0-1-16,2 0-4 0,0-1 0 0,0 1-1 16,3 0-1-16,-1 0 0 0,0 0-2 0,3 0 1 15,-1 0 0-15,1-1-1 0,1 1 1 16,0-1 1-16,1 1-1 0,2-2 1 0,0 1 2 15,2 1 0-15,1-1 0 0,1 1 1 16,1-1 4-16,0 0-1 0,3 1 1 16,2-2 1-16,2 1 1 0,3 1-1 0,1 0-1 15,2 0-2-15,3 1-1 0,1 1 1 16,1 0-2-16,2-1-1 0,-1 2-1 0,-1 0 0 15,2 0 2-15,-2 0 3 0,0 1 0 16,0-1 1-16,-1 0 11 0,0-3 10 16,-2 0 11-16,0 2 4 0,1-1 8 0,-1-1 5 15,1 1-2-15,-1-1-3 0,-1 0-12 16,1 0-7-16,-1 0-12 0,-1 0-4 0,-2 2-8 15,2-1-5-15,-2 0-2 0,0 1 0 16,1-2 3-16,-4 4 0 0,2-1-2 16,-3 0 0-16,0-3 3 0,-1 2-6 15,0-1 4-15,-3 2-7 0,-2-2 4 0,2 0-3 16,-2 0 6-16,-1 0-2 0,0 1-1 0,-2-2 3 15,1 1-4-15,1-1 1 0,-1 0-6 16,1 0-2-16,0 0 4 0,-1 0-3 16,0 0 3-16,0 0 2 0,0 0-2 0,0 0 4 15,-1 0 1-15,0 0 2 0,1 0-3 16,0 1-2-16,0 1 7 0,-2-2-4 0,1 1 0 15,-1 0 1-15,-1 0-3 0,0-1 1 16,0 3-3-16,1-2 1 0,-4-1-1 16,0 2 0-16,1-2 2 0,-2 2 0 0,0-1 0 15,1-1 2-15,0 1-2 0,-1-1 4 16,2 2-3-16,-1-1 1 0,1-1 0 0,-1 0-2 15,2 0-4-15,-1 0 4 0,3 0-2 16,0 0-1-16,-1 0 0 0,3 0 1 16,0 0 2-16,0 0 0 0,-2 0-1 0,1 0 2 15,-1 0-1-15,0 1-1 0,-1 0-1 16,0-1 0-16,-1 1 1 0,-2-1-2 0,0 2 4 15,-1-1 1-15,0-1-1 0,0 1 0 16,-1-1-1-16,-2 0 0 0,2 2-2 0,-2-2 2 16,2 0 0-16,-1 0 2 0,1 0 0 15,1 0 0-15,-1 0-1 0,1 0-1 0,0 0-2 16,0 0 0-16,1 0 1 0,3 0 1 15,0 0 0-15,0 4 5 0,2-4 0 16,1 0-5-16,0 0 6 0,1 2-1 0,-1-1-2 16,1-1 2-16,-1 1 6 0,0 1 9 15,0-2 4-15,-2 0 10 0,-1 0 5 0,2 0 2 16,-4 0-1-16,3 0-2 0,-4 0-6 15,2 0-6-15,-1 0-4 0,0-2-9 16,2 1-3-16,-1 1 0 0,1-1-3 16,0-1-2-16,1 2 0 0,0 0 3 0,0 0-2 15,2 0-1-15,0 0-2 0,0 0 3 0,-2 0-2 16,3 0-3-16,-1 0 1 0,2 0-2 15,-4 0 0-15,1 0 2 0,-2 0 0 16,-2 0 2-16,0 0 7 0,-2 0-1 0,0 0-1 16,-2 0-2-16,0 0 4 0,0 0 1 15,0 0 1-15,-2 0 6 0,-1 0 4 0,1 0 2 16,0 0 0-16,-1 0-3 0,1 0-7 15,-2 0-1-15,2 0-3 0,1 0-4 16,0-4-3-16,3 4 0 0,-1 0 2 0,0 0-2 16,1 0 2-16,-2 0-1 0,1 0 0 15,-2 0-1-15,0 4-2 0,-1-4 0 0,0 0-2 16,0 0-1-16,-1 0 0 0,-2 0 1 15,0 0 2-15,0 0-1 0,-1 0 2 0,1 0 3 16,-1 0-1-16,1 0-2 0,0 0 2 16,0 0-1-16,1 0 0 0,0 0-1 0,0 0 1 15,1-4 2-15,-2 4-2 0,1 0 0 16,1 0-1-16,-2 0 1 0,1 0-2 15,1 0 1-15,-1 0-1 0,-1 0-1 0,2 0-1 16,-2 0-1-16,0 0 1 0,0 0 0 16,0 4-2-16,-1-4 1 0,0 0 1 0,-2 0 1 15,1 2-1-15,0-1 0 0,0-1 2 16,-1 0 1-16,2 0 0 0,0 0-2 15,-1 0 3-15,1 0-1 0,0 0-2 0,0 0 1 16,1 0-2-16,0 0-1 0,0 0 0 16,2 0 0-16,-2 0 1 0,-2 0 1 15,4 0 5-15,-2 0-6 0,0 0 1 0,2 0 1 16,-1 0-1-16,1 0-3 0,-1 0 0 15,-1 0 2-15,0 0 0 0,1 0 0 0,-3 0-1 16,1 0-4-16,-2 0-11 0,-1 0-80 16,0 0-127-16,-2-3-148 0,0-1-269 0,-3-3-141 15,-2 1-64-15,-1-1 39 0,-1-2 106 16,0-1 136-16</inkml:trace>
</inkml:ink>
</file>

<file path=ppt/ink/ink5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7:40.19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C6A64394-6778-400C-8CEA-012393DB95D7}" emma:medium="tactile" emma:mode="ink">
          <msink:context xmlns:msink="http://schemas.microsoft.com/ink/2010/main" type="inkDrawing" rotatedBoundingBox="21746,6332 23501,6721 23432,7033 21677,6644" semanticType="callout" shapeName="Other">
            <msink:sourceLink direction="from" ref="{254C1E58-0551-4FBC-8E80-29BCC2840D9E}"/>
            <msink:sourceLink direction="to" ref="{254C1E58-0551-4FBC-8E80-29BCC2840D9E}"/>
          </msink:context>
        </emma:interpretation>
      </emma:emma>
    </inkml:annotationXML>
    <inkml:trace contextRef="#ctx0" brushRef="#br0">5486 82 203 0,'0'0'407'0,"1"-3"47"0,-1-1 31 16,2-2-51-16,-2 0-138 0,0 0-98 0,0-2-64 15,0 0-40-15,0 2-27 0,0-1-20 16,-2 0-12-16,2 1-9 0,-1 3-4 16,1-1-3-16,-2 0-2 0,1 2-5 0,1-1-1 15,-1 2-4-15,-1 1-2 0,2-1-1 16,-1 0-2-16,1 1 1 0,-1 1-1 0,1 0 3 15,0 0-2-15,0 2-1 0,0 0-2 16,0 2 0-16,1 0 1 0,0 1 0 16,-1 4-1-16,2-2 1 0,-1 4 3 0,3-1-2 15,0 0-1-15,3 2 1 0,0-1 2 16,0 0 3-16,1-1-4 0,0-1 1 0,1-2 2 15,-2-2-1-15,-2-1-2 0,1-1 1 16,-2-1 3-16,0-3 1 0,1-3-1 16,1-1 0-16,-1-3 2 0,1 1-2 0,-1-4-6 15,-1 1 2-15,2-3-1 0,-1 0-1 16,-2 0 0-16,0 0 5 0,-2 2 4 0,1 1 1 15,-2 2 8-15,0 1 1 0,-2 2 4 16,2 1 1-16,-1 3-1 0,0-2-2 16,-1 4-6-16,1-2-2 0,-1 3-3 0,0 1-5 15,2-1-4-15,-3 3 1 0,3-2 0 16,-1 2 1-16,-1-3-1 0,2 0 1 0,-1-1 2 15,1-1-2-15,0 2 0 0,0-2 2 16,0-1 1-16,0 2 4 0,0-2 1 16,0 0 7-16,0 0 5 0,1 0 5 0,-1 0 3 15,0 0 1-15,0 0 0 0,0 0-2 16,0 0-7-16,0 0-7 0,0 0-5 0,0-2-5 15,0 2-3-15,0 0-1 0,-1 0 1 16,-1 0-2-16,2 0 0 0,-1 0 5 16,1 2 0-16,0-1-1 0,0-1 2 0,0 0 5 15,0 0-1-15,0 0-4 0,0-1-1 16,0 1 3-16,0 0-2 0,0-2 0 0,1 2 1 15,-1 0 2-15,0 0 2 0,0-1-3 16,0 1 2-16,0-1-1 0,0-1-2 16,0 2 0-16,0-1-1 0,0 1-2 0,0 0-3 15,0 0 0-15,0 0-1 0,0 0-2 16,0 0 0-16,0 0 2 0,0 0-2 0,0 0 0 15,0-1 0-15,0 1 0 0,0-1 0 16,0-2 0-16,-1 1 0 0,1-2 2 16,0 1 1-16,0-1-1 0,0 0 0 0,0 0-1 15,0 2 0-15,-1-2-1 0,-1 2-2 16,2 0 2-16,-1 0 0 0,1 0 0 0,0 1 0 15,0 1 0-15,0 0 0 0,0 0-3 16,0 0-2-16,-1 0 1 0,1 0 3 16,0 0-1-16,0 0 1 0,0 0 1 0,-2 0 0 15,1 0 1-15,-1 0-2 0,1 0 0 16,2-1 2-16,1 1-1 0,-2 0 0 0,1 0 0 15,1 0 1-15,-2 0 4 0,1-2-1 16,-1 2 3-16,0 0 0 0,0 0-2 16,1 0 0-16,-1 0-2 0,0 0 0 0,0 0-4 15,0 0 1-15,0 0-2 0,0 0 0 16,0 0 2-16,0 0-2 0,0 0 2 0,0 0-1 15,0 0 0-15,0 0-2 0,0 0 1 16,0 0 2-16,0 0 0 0,2 0 1 16,-1 0 0-16,-1 0 2 0,1 0-2 0,1 0-3 15,1 2 0-15,1-1-3 0,0-1 1 16,1 1 2-16,4 2 2 0,-3 0 0 0,4-3 3 15,0 2 1-15,1-1 0 0,1 2-1 16,3-3-3-16,2 0-2 0,1 0 0 16,2-2 1-16,2 1 3 0,2-2-3 0,-1 1 1 15,0-2 3-15,2 0 0 0,-2 4-2 16,-2-3-5-16,-2 3 4 0,-2 3-1 0,-3 0-5 15,-2 6 0-15,-4 2 0 0,-2 7 2 16,-1 2-1-16,-1 6 5 0,-1 0 3 16,0 4 0-16,0-2 3 0,-1 2 1 0,4-2 0 15,-1-2-3-15,4-4 2 0,2-3 2 16,2-2-2-16,5-8 0 0,6-2-1 0,5-4 0 15,2-6-3-15,4-4-1 0,2-2-1 16,0-3-1-16,-1-2-2 0,1-3-2 16,-2-1 0-16,0-4 0 0,-1 2 2 0,-1-1 3 15,0 2 0-15,-1 3 0 0,-2 4 1 0,-1 3 0 16,-3 4-3-16,-1 3-6 0,-2 5 2 15,-2 6 3-15,-1 1 3 0,0 5 0 0,-1 2 6 16,0 3 7-16,3 1 3 0,0 3 4 16,2 1 1-16,2-2 1 0,1 3 1 15,1-4-6-15,1 1 0 0,1-5-4 0,0-3-3 16,0 0 0-16,1-6-6 0,-1-3-7 15,-1-2-29-15,-4-3-56 0,-2-4-48 0,-4 0-38 16,-2-2-58-16,-5 0-101 0,-4-2-155 16,-5 3-51-16,-3 0-12 0,-4 1 5 15,-3 2 47-15,-3 1 97 0</inkml:trace>
  </inkml:traceGroup>
</inkml:ink>
</file>

<file path=ppt/ink/ink5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7:58.29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1010 110 9 0,'2'-7'332'16,"0"0"51"-16,-1 0 47 0,-1-1 3 15,-1 2-97-15,-2-1-89 0,0-1-58 16,-2 0-39-16,1 1-37 0,-2 1-28 0,1 0-21 16,-2-1-16-16,0 2-11 0,0 1-9 15,-1 0-10-15,-3-2-6 0,0 4-1 0,-2 0-2 16,0 0-3-16,0 1-1 0,-2 1-2 15,0 1 3-15,0-1-2 0,-2 2 1 16,-1 2 2-16,-1 0-2 0,1 2 0 0,-1 1-2 16,0 0 3-16,1 2 1 0,0 1 0 15,0 0 2-15,0 2 2 0,0 1-2 0,-2 1 1 16,1 0-3-16,-2 3-1 0,0 0-6 15,-1 3 4-15,-1 0 1 0,0 1-3 16,-1 3 2-16,-1 0-1 0,-1 0 6 0,0 4-1 16,1 1-3-16,2 2 3 0,0 0 0 15,-1 2 3-15,1 2 0 0,1 0 1 0,0 4 4 16,3-1 4-16,-2 4 6 0,3-1 8 15,2 2 8-15,1-1 3 0,-1 0 1 0,4 2-1 16,1-1 1-16,4 2-9 0,0 0-8 16,3 0-4-16,1-1-2 0,2-1-3 0,1 2-8 15,0-1-5-15,3 1 0 0,-2-2-1 16,2 5-4-16,0-1 2 0,-1 1 2 15,1 0 1-15,0 2 0 0,0-2 2 0,-1 4 0 16,3-1-3-16,-1 0-3 0,1-1 3 16,1 1 0-16,1-2-2 0,1 1 0 0,1-5 0 15,2-2-3-15,0-2 0 0,3-2 1 16,1-4 7-16,2-2 2 0,3-2 9 15,2-1 7-15,2-2 0 0,2-2 1 0,1-1-3 16,4 2 0-16,2-4-7 0,0 2-2 16,1 0-3-16,2-2-3 0,1 0-3 0,0-1-2 15,0 0-1-15,0-5 1 0,3 2-3 16,0-4 0-16,0-3 0 0,1 0-1 15,-1-4 1-15,-1 0-2 0,-1-2 1 0,-1-3 3 16,0 0 1-16,-1-2 1 0,0-1-1 0,0-1-3 16,-1 0 1-16,1-1 1 0,-1-1-2 15,-1-1-3-15,0 2 0 0,1-2 6 0,-4-1 0 16,1 1 2-16,0 1 0 0,-4-1 0 15,3 0 0-15,-1 2-1 0,0-2-5 16,-1 2-1-16,0-2 1 0,-3 0 1 0,0 0-3 16,-1-1-1-16,-3 1 2 0,1 2 0 15,-3-2 0-15,-3 2 0 0,-1-2 0 0,-3 1 6 16,-2 0-4-16,-2 0 1 0,-3 0-1 15,0 1 1-15,-2 1 2 0,-1 0 2 16,0-1 0-16,-3 1 4 0,0 1 0 0,0-1-5 16,-3 1 1-16,0 0-3 0,-1 1 1 15,-3-1-1-15,0 1-1 0,-2 1 6 0,-1-1-4 16,-1 2 2-16,-3-1-6 0,-1 0-1 15,-1 0-1-15,-4 0-1 0,1-1 3 16,-3 1-2-16,-3-2 2 0,-1 0 2 0,-1-2-1 16,-4 0-1-16,-2-1-1 0,-2 1-1 15,-4-3-3-15,-1 1 1 0,-2-2 3 0,-2-1 0 16,-2 0-1-16,-3 0 2 0,-2-3 0 15,-1 0 0-15,-3-1-2 0,-2-2-2 16,1 0 4-16,0-3 1 0,1 1-2 0,-1-3 7 16,4-2 6-16,3-1 10 0,2-3 8 15,3-2 17-15,4-1 19 0,4-1 12 0,2-3 7 16,4 0 5-16,2-1 1 0,3 0-6 15,2-1-5-15,2 2-8 0,2 0-10 16,3 0-7-16,-1 0-9 0,2 1-12 0,1 0-11 16,1 1-7-16,0-2-7 0,2 1-5 15,0-1 0-15,2 1 0 0,0-1 3 0,2-2-3 16,2 2 2-16,1-1-3 0,1-1-2 15,0 0-2-15,1-1-6 0,2 1 5 0,0 0-3 16,1-1 3-16,0-2 1 0,2 3 1 16,1-1 2-16,0-1-1 0,0 2 2 0,2-2 1 15,1 1 0-15,-2 0 0 0,2 2-3 16,-1 0-2-16,1 0 0 0,-2 3 0 15,1-3 0-15,0 2-1 0,0 0 1 0,1 2 0 16,0-2 1-16,1-1-1 0,0 2 0 16,2 0 0-16,-1 0 0 0,1 0 0 0,2 1 2 15,1 2 2-15,-1 0-3 0,2 1 2 16,1 0 1-16,2 1-6 0,0 1-3 15,4 0-1-15,0 2 1 0,1 0-1 0,2 0 0 16,1 1 4-16,3 1 2 0,2-1 0 16,0 1-1-16,3 0 0 0,0 2-4 0,3-1 2 15,-2 1 2-15,-1 2-2 0,0 2 3 16,-1-1 3-16,-2 1 1 0,1 3 0 15,-4-1-3-15,-1 1-1 0,-1 0 0 0,-2 0 0 16,-1 1 2-16,-1 1-5 0,-3 0 2 16,0 1 2-16,-3-2-1 0,-1 0 0 0,-2 1-1 15,-1 0 2-15,-3 0 0 0,0 2-1 16,-2 1 1-16,-1 0 0 0,0 2 0 15,-3 0 1-15,0 0-1 0,-1 3 0 0,0 0 0 16,1-2-1-16,-2 1 0 0,0 1 0 16,0 0 2-16,0 0-1 0,0 0 0 0,0 0 1 15,-2 0 1-15,1 0-1 0,1 0-2 16,-3 0 2-16,1 0 1 0,-1 0-2 0,-3 0-2 15,-1 3-1-15,-2-3 1 0,-1 4-2 16,-2 0 1-16,-3 2 2 0,0 1 0 0,-5 0 2 16,1 0 0-16,-2 3 0 0,-2 2-1 15,-2-1 0-15,-1 1 0 0,0 4-1 0,-1-3-4 16,-2 2 2-16,0 1 2 0,1 1-1 15,-2 0-1-15,1 2 0 0,0-2 2 16,0 2 1-16,-1-1-3 0,3 2 2 0,-2 2 1 16,1-3 3-16,1 3 0 0,-1 2-2 15,1-1 0-15,-1 3-1 0,1 2 0 0,1 1-1 16,-2 2 0-16,2 0 3 0,0 3 0 15,1 0-2-15,0 3-2 0,2-2 1 16,-2 4-1-16,2 1-1 0,-1 1-2 0,2 3-1 16,0 1 3-16,3 1 1 0,-1 0 0 15,2 1 1-15,0 0-1 0,1 0 2 0,2 1-1 16,3 0 0-16,-1 0 0 0,2 1 2 15,2 1 3-15,-1-1-1 0,3 0 1 16,2-2-1-16,2 0 0 0,0 0-4 0,2 0 0 16,2-1-5-16,2 0 2 0,1 0 3 15,3 1 0-15,0 0 0 0,1-1-1 0,2-1 4 16,2-2-1-16,2 1-2 0,1-3 0 15,2-2 0-15,0-2 3 0,3-3-3 16,-1-2 1-16,2-2 0 0,-1-4 1 0,2-2-2 16,2-3 0-16,0-3 0 0,2 0 0 0,2-3 0 15,-1-3 1-15,4 1 1 0,0-4-2 16,1-1 4-16,1 1-1 0,1-1 0 15,2-1-3-15,0 0 1 0,0 0 0 0,1 0-1 16,1-1 0-16,1 0 0 0,1-1 0 16,1-3 0-16,-1 1-3 0,1-2 1 0,0 0 2 15,2-1 0-15,-2-1 0 0,2-2 0 16,-1 1 5-16,2-3-4 0,2-2 0 15,-1 1-2-15,2-1-1 0,0-2 4 0,-1 1-1 16,0 0 4-16,-4-1-2 0,0 2 3 16,-5 0-2-16,-4 3-2 0,-3-2-2 0,-5 4 0 15,-2 0-1-15,-5-1-1 0,-3 2 1 16,-2-1 1-16,-4 2 0 0,-2 0 3 15,-1 0 3-15,-1 0 4 0,-4 0 4 0,2-2 4 16,-1 2 2-16,-1 0 0 0,0 0-2 16,1 0-4-16,-2-1-7 0,-2 1-20 0,1 0-97 15,-2 0-141-15,-1 0-130 0,-3 0-208 16,-1 0-181-16,-4 0-80 0,-4 0 42 15,1 0 112-15,-3 0 113 0</inkml:trace>
</inkml:ink>
</file>

<file path=ppt/ink/ink5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7:31.66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8D77C374-7875-4C0C-B62D-5320F66FF910}" emma:medium="tactile" emma:mode="ink">
          <msink:context xmlns:msink="http://schemas.microsoft.com/ink/2010/main" type="inkDrawing" rotatedBoundingBox="7421,4877 8567,6578 8512,6615 7366,4914" semanticType="underline" shapeName="Other">
            <msink:sourceLink direction="with" ref="{2172E4BD-EA5D-474F-9BC7-20FA5335A843}"/>
            <msink:sourceLink direction="with" ref="{B64ACD64-A9CB-41B2-9724-21C53A180132}"/>
          </msink:context>
        </emma:interpretation>
      </emma:emma>
    </inkml:annotationXML>
    <inkml:trace contextRef="#ctx0" brushRef="#br0">163 229 126 0,'-23'-27'414'16,"0"-3"57"-16,1-1 38 0,1 1 27 0,2 3-205 15,1 2-108-15,4 4-69 0,3 4-52 16,3 4-37-16,4 4-24 0,4 8-8 0,5 8 9 16,9 9 21-16,5 10 68 0,7 10 70 15,7 12 48-15,6 7 28 0,5 6 7 16,3 7-10-16,5 8-55 0,1 5-61 0,4 5-45 15,1 5-32-15,-1 2-24 0,2 1-17 16,-2 2-17-16,-1-4-11 0,-1-3-6 0,-3-6-5 16,-1-4-5-16,-1-6-4 0,-5-9-20 15,-5-4-58-15,-3-9-72 0,-4-6-83 16,-2-8-63-16,-5-7-69 0,-4-7-124 0,-4-9-139 15,-5-4-32-15,0-7 26 0,-5-6 38 16,-1-1 58-16,-3-2 134 0</inkml:trace>
  </inkml:traceGroup>
</inkml:ink>
</file>

<file path=ppt/ink/ink5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15.57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5808754-447E-4CE7-9F75-12D1B9C14A8B}" emma:medium="tactile" emma:mode="ink">
          <msink:context xmlns:msink="http://schemas.microsoft.com/ink/2010/main" type="writingRegion" rotatedBoundingBox="13739,10798 14221,10798 14221,11322 13739,11322"/>
        </emma:interpretation>
      </emma:emma>
    </inkml:annotationXML>
    <inkml:traceGroup>
      <inkml:annotationXML>
        <emma:emma xmlns:emma="http://www.w3.org/2003/04/emma" version="1.0">
          <emma:interpretation id="{8900D411-A132-4BEC-9255-EFC9298009DA}" emma:medium="tactile" emma:mode="ink">
            <msink:context xmlns:msink="http://schemas.microsoft.com/ink/2010/main" type="paragraph" rotatedBoundingBox="13739,10798 14221,10798 14221,11322 13739,11322" alignmentLevel="1"/>
          </emma:interpretation>
        </emma:emma>
      </inkml:annotationXML>
      <inkml:traceGroup>
        <inkml:annotationXML>
          <emma:emma xmlns:emma="http://www.w3.org/2003/04/emma" version="1.0">
            <emma:interpretation id="{6A22DFB2-BFCD-422C-BB2A-CBBCC1B4DDDE}" emma:medium="tactile" emma:mode="ink">
              <msink:context xmlns:msink="http://schemas.microsoft.com/ink/2010/main" type="line" rotatedBoundingBox="13739,10798 14221,10798 14221,11322 13739,11322"/>
            </emma:interpretation>
          </emma:emma>
        </inkml:annotationXML>
        <inkml:traceGroup>
          <inkml:annotationXML>
            <emma:emma xmlns:emma="http://www.w3.org/2003/04/emma" version="1.0">
              <emma:interpretation id="{E5E8D0E7-65C5-4FBC-9493-F2723131BC8E}" emma:medium="tactile" emma:mode="ink">
                <msink:context xmlns:msink="http://schemas.microsoft.com/ink/2010/main" type="inkWord" rotatedBoundingBox="13739,10798 14221,10798 14221,11322 13739,11322"/>
              </emma:interpretation>
              <emma:one-of disjunction-type="recognition" id="oneOf0">
                <emma:interpretation id="interp0" emma:lang="" emma:confidence="1">
                  <emma:literal>w</emma:literal>
                </emma:interpretation>
                <emma:interpretation id="interp1" emma:lang="" emma:confidence="0">
                  <emma:literal>W</emma:literal>
                </emma:interpretation>
                <emma:interpretation id="interp2" emma:lang="" emma:confidence="0">
                  <emma:literal>or</emma:literal>
                </emma:interpretation>
                <emma:interpretation id="interp3" emma:lang="" emma:confidence="0">
                  <emma:literal>ir</emma:literal>
                </emma:interpretation>
                <emma:interpretation id="interp4" emma:lang="" emma:confidence="0">
                  <emma:literal>n</emma:literal>
                </emma:interpretation>
              </emma:one-of>
            </emma:emma>
          </inkml:annotationXML>
          <inkml:trace contextRef="#ctx0" brushRef="#br0">4805 767 301 0,'-3'-6'450'0,"0"0"43"0,-1-1 25 15,1 0-82-15,2 1-149 0,0-1-112 0,-1 4-69 16,1-2-39-16,1 2-23 0,-1 1-10 16,1 0-17-16,0-1-6 0,0 2-3 15,0 1-1-15,0-2 0 0,-2 2 0 0,1 0 5 16,1 0 13-16,-2 0 15 0,1 0 20 15,1 0 23-15,0 0 26 0,0 0 25 0,-1 0 24 16,1 0 15-16,1 0 11 0,-1 0 7 16,0 0-1-16,0 0-9 0,0-1-14 15,0 1-18-15,0 0-18 0,0 0-25 0,0 0-23 16,-1 0-19-16,-1 1-16 0,2 1-13 15,0-2-10-15,0 1-4 0,0-1-1 0,0 1 2 16,2 1 0-16,-1 0 0 0,-1 0 1 16,0 1-1-16,0-1-1 0,0 1-4 15,0-2-3-15,0 1-2 0,0 0-2 0,0-1 1 16,0 0-1-16,0-1 0 0,0 2 3 15,0-1 3-15,0-1 4 0,1 0 0 0,-1 1-1 16,0 1-2-16,0-2 3 0,0 0 1 16,0 3-1-16,0 0 1 0,0 1 1 15,0-1 0-15,2 2-2 0,-2 0-4 0,0 1-4 16,1 1-4-16,1-2-2 0,-1-1 1 15,0 0 0-15,1-1 2 0,-1 0 7 0,0 0 5 16,-1 0 12-16,2-3 8 0,-1 0 8 16,-1 2 6-16,0 0-2 0,0-2-2 15,2 0-12-15,-2 0-9 0,1 3-11 0,-1 0-6 16,1 1-2-16,1 2 2 0,0 2 2 15,1 3 2-15,1 2 2 0,0 2 2 0,2 0-3 16,-1 1-1-16,2-1-4 0,-1 2-1 16,1-4-2-16,-2-1-1 0,2 0 3 0,0-2 0 15,0-3 2-15,0 0 1 0,2-5 1 16,1-2 0-16,1-6-2 0,3-4-3 0,-1-4-5 15,3-4-5-15,-3-3-8 0,1-3-3 16,-2 1-5-16,1-1-2 0,-4 0 0 16,1 5 4-16,-3 2 2 0,-2 2 3 0,0 5 5 15,-1 3-1-15,-3 1 2 0,2 3 2 16,1 3 9-16,0 3 7 0,0 3 7 0,2 4 10 15,-1 0 5-15,2 2 4 0,1 1-3 16,2 1-4-16,-2-2-6 0,2 0-4 16,-1-1-7-16,1-5-5 0,0 1-4 0,1-3-3 15,-2-4-1-15,4-4-7 0,-2-3-5 16,0-2-6-16,0-5-2 0,-2-3-6 0,-2-2-5 15,0-2 3-15,-3-1 2 0,0 2 5 16,-2-1 4-16,-1 4 8 0,-1 0 5 16,0 5 2-16,0 2 7 0,0 3 1 0,0 1 3 15,0 0 0-15,0 3 1 0,0 0-1 16,0 3-7-16,0-4-1 0,1 4-3 0,1 0 0 15,1 0-3-15,-1 0-1 0,0 0 4 16,0 0-2-16,0 0-10 0,-1 0-14 16,1-3-31-16,-2-1-61 0,-2-2-145 0,-1-4-169 15,-1-2-103-15,-1-6-158 0,-2 0-199 16,-1 1-60-16,-2-1 80 0,0-2 135 0,2 2 93 15,0-2 162-15</inkml:trace>
        </inkml:traceGroup>
      </inkml:traceGroup>
    </inkml:traceGroup>
  </inkml:traceGroup>
</inkml:ink>
</file>

<file path=ppt/ink/ink5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05.26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49684B6-F545-4A16-AECB-C36AFCC57194}" emma:medium="tactile" emma:mode="ink">
          <msink:context xmlns:msink="http://schemas.microsoft.com/ink/2010/main" type="inkDrawing" rotatedBoundingBox="9010,10919 15996,5811 18551,9305 11565,14413" semanticType="underline" shapeName="Other">
            <msink:sourceLink direction="with" ref="{2EFCAFF6-A7A6-4EE3-88FC-2746C6C7704C}"/>
            <msink:sourceLink direction="with" ref="{F04D207B-BB76-4EE6-A6C5-68BC942B726A}"/>
            <msink:sourceLink direction="with" ref="{E3D7B1C1-2936-4FCC-B3F1-D558ADA7EDD7}"/>
          </msink:context>
        </emma:interpretation>
      </emma:emma>
    </inkml:annotationXML>
    <inkml:trace contextRef="#ctx0" brushRef="#br0">132 2589 361 0,'-28'13'450'0,"3"-6"36"15,3-1 23-15,4 0-110 0,4-2-161 0,3-1-93 16,4 0-59-16,3-2-34 0,1-1-20 15,5 1-11-15,2-1 0 0,6-1-5 16,5 0 0-16,7-4 3 0,7-2 1 0,8-7 5 16,9 0-1-16,12-5 3 0,11-5 5 0,13-5 6 15,15-7 5-15,17-9-1 0,17-6-2 16,21-10-3-16,19-7-6 0,21-9-7 0,25-10-6 15,24-8-5-15,14-4 3 0,13-3 0 16,8-1-5-16,5 1-8 0,-2 4 1 0,-8 5-1 16,-7 5-5-16,-10 7-4 0,-5 5 0 15,-10 3 7-15,-9 3 0 0,-7 1-1 0,-11 3 0 16,-12-1-2-16,-10 1 2 0,-15-2-1 15,-7-2-5-15,-10-2 4 0,-11 1 2 16,-11 0 2-16,-15 5-2 0,-14 5-2 0,-17 6 1 16,-16 6 1-16,-15 8 2 0,-12 8 3 15,-10 4 0-15,-10 7 2 0,-6 4-2 0,-9 7-4 16,-5 3-4-16,-4 7-12 0,-6 7-14 15,-2 3-18-15,-2 4-25 0,3 3-71 16,-3 3-149-16,1 4-145 0,1 1-67 0,-1 2-27 16,2 0 2-16,0 1 63 0</inkml:trace>
    <inkml:trace contextRef="#ctx0" brushRef="#br0" timeOffset="1176.0673">1871 6478 54 0,'-2'9'424'0,"2"-3"56"0,0-3 29 15,4-6 19-15,3-4-151 0,4-5-155 0,7-5-93 16,7-4-48-16,9-6-22 0,9-5 2 15,11-4 23-15,7-2 35 0,10-6 37 0,4 0 26 16,6-2 18-16,7-3 1 0,3 0-26 16,3-5-34-16,2-1-36 0,3-3-32 0,1-3-26 15,2-4-23-15,3-6-13 0,-1-9-6 16,1-10-8-16,0-9 4 0,0-8-8 0,-2-8 10 15,0-5 1-15,0-8-4 0,5-10 1 16,3-11-9-16,2-4 7 0,-2 3-8 0,-4 5 5 16,1 3 4-16,-2 2 15 0,-2 4 20 15,-1 1 17-15,0 7 9 0,-1 3 4 0,-1 2 7 16,-2 6-12-16,-2 5-13 0,-1 0-12 15,-3 3-13-15,-1 2-5 0,-3-2-11 0,-1 5-3 16,-3 1-4-16,1 4-6 0,-4 1 2 16,-2 6 2-16,0 5 1 0,-2 3-1 0,-1 4-1 15,-1 6 7-15,-5 3 0 0,-2 4 4 16,-6 5 14-16,-2 2 42 0,-8 5 52 15,-4 4 48-15,-7 2 42 0,-5 4 21 0,-5-2 0 16,-3 3-33-16,-4 0-43 0,-3 2-45 16,0-2-41-16,-2 1-23 0,-1 2-12 0,1-2-10 15,-1-1-7-15,3 2-3 0,1 0-5 16,2-3 1-16,1 2-5 0,3 2 1 0,1-1 0 15,1 1 0-15,0 2-2 0,-1-1-2 16,1 0 2-16,-1 3-2 0,-4-1 2 16,-1 1 0-16,-3 3 1 0,-2-1 0 0,-2 3 0 15,0 0-1-15,-3 3 1 0,-2 0 1 16,-1 3-1-16,0 1-3 0,-1-1 2 0,-1 0 1 15,1 0-1-15,-1 3-1 0,-1-2 2 16,1 2 5-16,-2 4-3 0,0 0-2 0,-1 0 0 16,0 3 0-16,-3 2-1 0,2 1 0 15,-3 2-4-15,1 1 5 0,-2 3 0 0,0 1 1 16,-1-1 3-16,-1 3-2 0,2 0 3 15,-2 2-3-15,0-1-1 0,1 0 0 16,-1 2-2-16,0-2 1 0,0 2-1 0,1 0 1 16,1-1-1-16,-2-1-1 0,1 1 1 15,0-2 0-15,1-1 1 0,-1-1-1 0,1 1 1 16,0-3 1-16,0 2-3 0,-1 1 2 15,-1 0-3-15,2 0 1 0,-1 1 0 16,-1 2 1-16,0-1 0 0,-1 2-3 0,-1 1 2 16,2 0-4-16,-1 1 1 0,-1 2-6 15,0-2-1-15,0 4-3 0,1-1-10 0,-2-1-14 16,0 1-22-16,1 0-24 0,0-2-37 15,-1 0-109-15,1-2-142 0,-2-3-89 16,1-3-117-16,-3-3-214 0,-1-2-89 0,-1-4 47 16,0 2 114-16,-2-5 86 0,1 3 131 15</inkml:trace>
  </inkml:traceGroup>
</inkml:ink>
</file>

<file path=ppt/ink/ink5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33.53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DDAEB43-4FBB-4226-AB91-712B4DEF334D}" emma:medium="tactile" emma:mode="ink">
          <msink:context xmlns:msink="http://schemas.microsoft.com/ink/2010/main" type="inkDrawing" rotatedBoundingBox="3785,11232 10054,14895 9752,15412 3483,11749" rotationAngle="-1418380384" semanticType="callout">
            <msink:sourceLink direction="with" ref="{B64ACD64-A9CB-41B2-9724-21C53A180132}"/>
            <msink:sourceLink direction="with" ref="{F04D207B-BB76-4EE6-A6C5-68BC942B726A}"/>
            <msink:destinationLink direction="from" ref="{C984BA93-0322-4671-96A9-00BFFE853195}"/>
            <msink:destinationLink direction="with" ref="{06F4686D-527C-427B-8C3A-CDA819432E3A}"/>
          </msink:context>
        </emma:interpretation>
      </emma:emma>
    </inkml:annotationXML>
    <inkml:trace contextRef="#ctx0" brushRef="#br0">-5091-2671 140 0,'-17'-6'365'0,"1"-1"55"16,0 0 34-16,1 1-50 0,3-2-102 0,0 0-73 15,1 0-58-15,1 0-46 0,4-1-28 16,2-1-25-16,3 0-21 0,4 0-19 0,2-2-11 15,8 0-8-15,3 1-7 0,6-1-3 16,6 2-1-16,5 4 2 0,5 2-3 16,6 6-1-16,6 5 0 0,5 7-1 0,5 8 1 15,6 12-3-15,7 9 1 0,7 6 7 0,5 12 2 16,7 10 0-16,10 9-1 0,12 13-1 15,13 11-3-15,9 11-7 0,8 8 0 0,5 7 3 16,3 5 2-16,6 4 0 0,6 5 0 16,7 6 0-16,3-1-8 0,-5-5 7 0,-2-5 2 15,-5-8 0-15,0-6 1 0,-1-6 5 16,-3-6 4-16,3-4 9 0,-1-6 31 0,-1-4 33 15,1-5 21-15,-1-5 17 0,-2-4 6 16,-4-5-16-16,-3-6-33 0,-7-3-30 16,-4-4-17-16,-5-4-13 0,-3-2-7 0,-7-4 4 15,-6-4 4-15,-7 0 5 0,-6-6-2 16,-10-2 1-16,-9-5 1 0,-10-4-10 0,-10-4-2 15,-10-4-5-15,-9-5-2 0,-8-3 1 16,-10-4-7-16,-5-3 10 0,-6-3 7 16,-4-2 1-16,-4-5 2 0,-6-3-1 0,-2-2 8 15,-3-2-15-15,-3-5-19 0,-2 0-39 16,-2-4-55-16,-3 0-41 0,0-3-41 0,-1 1-82 15,-3-3-147-15,-2 2-115 0,-1 0-30 16,-1 0-3-16,1-1 16 0,0 2 74 16</inkml:trace>
  </inkml:traceGroup>
</inkml:ink>
</file>

<file path=ppt/ink/ink5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12.72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0D284BD0-6B0B-46E7-8E2E-492D40ACCCE0}" emma:medium="tactile" emma:mode="ink">
          <msink:context xmlns:msink="http://schemas.microsoft.com/ink/2010/main" type="writingRegion" rotatedBoundingBox="12980,6685 13236,8587 12691,8661 12435,6758"/>
        </emma:interpretation>
      </emma:emma>
    </inkml:annotationXML>
    <inkml:traceGroup>
      <inkml:annotationXML>
        <emma:emma xmlns:emma="http://www.w3.org/2003/04/emma" version="1.0">
          <emma:interpretation id="{ADB376FA-A2FA-4EEA-A281-5E5D867B250B}" emma:medium="tactile" emma:mode="ink">
            <msink:context xmlns:msink="http://schemas.microsoft.com/ink/2010/main" type="paragraph" rotatedBoundingBox="12980,6685 13236,8587 12691,8661 12435,6758" alignmentLevel="1"/>
          </emma:interpretation>
        </emma:emma>
      </inkml:annotationXML>
      <inkml:traceGroup>
        <inkml:annotationXML>
          <emma:emma xmlns:emma="http://www.w3.org/2003/04/emma" version="1.0">
            <emma:interpretation id="{5CABD32C-6FE3-4C6D-8B6A-CE64837B77C8}" emma:medium="tactile" emma:mode="ink">
              <msink:context xmlns:msink="http://schemas.microsoft.com/ink/2010/main" type="line" rotatedBoundingBox="12980,6685 13236,8587 12691,8661 12435,6758"/>
            </emma:interpretation>
          </emma:emma>
        </inkml:annotationXML>
        <inkml:traceGroup>
          <inkml:annotationXML>
            <emma:emma xmlns:emma="http://www.w3.org/2003/04/emma" version="1.0">
              <emma:interpretation id="{312D5BCC-A67F-4CA9-A033-21797142F84B}" emma:medium="tactile" emma:mode="ink">
                <msink:context xmlns:msink="http://schemas.microsoft.com/ink/2010/main" type="inkWord" rotatedBoundingBox="12980,6685 13039,7125 12495,7199 12436,6758"/>
              </emma:interpretation>
              <emma:one-of disjunction-type="recognition" id="oneOf0">
                <emma:interpretation id="interp0" emma:lang="" emma:confidence="1">
                  <emma:literal/>
                </emma:interpretation>
              </emma:one-of>
            </emma:emma>
          </inkml:annotationXML>
          <inkml:trace contextRef="#ctx0" brushRef="#br0">8 124 286 0,'-2'-7'370'0,"0"0"41"16,1-1 3-16,0 0-68 0,1 2-87 15,0 1-56-15,-2 0-38 0,2 0-33 16,0 1-24-16,0 1-27 0,2-1-19 0,-2 1-13 16,0 0-5-16,1 2-3 0,0-3-2 15,-1 2 9-15,2 0 4 0,-1 1 2 0,-1 0-6 16,0-1-1-16,1 2-6 0,-1 3-15 15,3 0-6-15,3 7-2 0,-2 2 4 16,3 4 1-16,0 7 5 0,1 3 4 0,0 3 1 16,0 8-4-16,2-1-5 0,-2 3-7 15,2-3-5-15,-1-4-7 0,1-1-3 0,1-4 1 16,-3-5 1-16,2-5 6 0,1-1 3 15,1-9 6-15,2-4 2 0,3-4-2 16,-1-6-3-16,1-5-2 0,-1-5-2 0,-2-4-4 16,-2-3-5-16,-1-1 2 0,-4-1-2 15,-1 0 1-15,-2 0-2 0,-3 2 5 0,0 3 2 16,-1 5 2-16,0 3-3 0,0 3-4 15,0 5-1-15,2 5-4 0,-2 8-1 16,4 3-5-16,0 5 5 0,3 3 3 0,1 2 2 16,3 0 13-16,3 0 13 0,1 0 10 15,3-2 5-15,0-3 9 0,2 0 0 0,1-6-4 16,2 0-11-16,1-6-6 0,-1-2-5 15,-1-5-2-15,-3-3-2 0,-2-4 5 16,-5-6 7-16,-3-3 4 0,-7-4-2 0,-4-1-1 16,-7-5-4-16,-3-3-11 0,-6-1-8 15,-3 2-1-15,-2-1 3 0,0 3 1 0,1 4 2 16,1 3 5-16,2 3-2 0,1 2-3 15,3 3-6-15,1 4-8 0,3 2-4 0,3 3-9 16,2 3-4-16,2 2-12 0,1 5-24 16,3 1-37-16,2 3-57 0,2 2-46 0,1 1-31 15,2 4-21-15,0 0-16 0,3 2-50 16,-2-1-80-16,0 2-92 0,2 0-40 15,-3-2-11-15,4 1 22 0,-2-2 78 0</inkml:trace>
        </inkml:traceGroup>
        <inkml:traceGroup>
          <inkml:annotationXML>
            <emma:emma xmlns:emma="http://www.w3.org/2003/04/emma" version="1.0">
              <emma:interpretation id="{B3F384A3-0D29-4DC8-BB54-CB9884EA6BBC}" emma:medium="tactile" emma:mode="ink">
                <msink:context xmlns:msink="http://schemas.microsoft.com/ink/2010/main" type="inkWord" rotatedBoundingBox="13072,8340 13108,8605 12691,8661 12655,8396"/>
              </emma:interpretation>
              <emma:one-of disjunction-type="recognition" id="oneOf1">
                <emma:interpretation id="interp1" emma:lang="" emma:confidence="0">
                  <emma:literal>w</emma:literal>
                </emma:interpretation>
                <emma:interpretation id="interp2" emma:lang="" emma:confidence="0">
                  <emma:literal>W</emma:literal>
                </emma:interpretation>
                <emma:interpretation id="interp3" emma:lang="" emma:confidence="0">
                  <emma:literal>u</emma:literal>
                </emma:interpretation>
                <emma:interpretation id="interp4" emma:lang="" emma:confidence="0">
                  <emma:literal>U</emma:literal>
                </emma:interpretation>
                <emma:interpretation id="interp5" emma:lang="" emma:confidence="0">
                  <emma:literal>y</emma:literal>
                </emma:interpretation>
              </emma:one-of>
            </emma:emma>
          </inkml:annotationXML>
          <inkml:trace contextRef="#ctx0" brushRef="#br0" timeOffset="1296.0739">235 1695 248 0,'-4'-2'399'15,"0"1"45"-15,1-1 25 0,2 2-78 16,0 0-119-16,-2 0-89 0,3 0-56 15,-2 3-35-15,2 0-22 0,0 1-16 0,2 2-4 16,-2 4-2-16,3 0 3 0,-2-1-1 16,0 2 2-16,2 0 0 0,0 2-3 0,0 0-1 15,1-2-6-15,-2 1-8 0,3-2-7 16,0 2-3-16,1-2-4 0,0-3-3 15,1-1-4-15,2-3 1 0,-1-2-1 0,1-1-3 16,2-3-3-16,0 0-4 0,0-4-2 16,2 3-3-16,-1-2-3 0,2 2-2 0,-2 4-2 15,2 0 4-15,0 2-2 0,1 3 1 16,0 1 5-16,0 3 1 0,0-2 2 15,0 2 1-15,1 1-1 0,-4-3-1 0,2 0 5 16,-3-1 6-16,1-2 11 0,-1-1 14 16,0-3 13-16,0 0 4 0,1-4 1 0,-1-2-3 15,0-1-9-15,0-2-14 0,-1-1-10 16,-2-1-2-16,-1-3-9 0,-3 0-3 15,-2-4 1-15,-4-2-1 0,0 0 2 0,-4 0 2 16,-1-1 12-16,0 2 20 0,-1 2 29 16,0 3 39-16,1 3 26 0,0 1 16 0,2 3 0 15,0 1-17-15,1 2-29 0,2 1-40 16,-1 0-29-16,0 2-22 0,2 1-7 15,-1 1-4-15,2 1-6 0,2 0-8 0,-1 0-36 16,-1 2-74-16,1-1-86 0,-1 0-65 16,-1-3-148-16,0 0-206 0,-2 0-76 0,-1 0 15 15,0 2 54-15,-2-1 48 0,3 3 143 16</inkml:trace>
        </inkml:traceGroup>
      </inkml:traceGroup>
    </inkml:traceGroup>
  </inkml:traceGroup>
</inkml:ink>
</file>

<file path=ppt/ink/ink5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18.737"/>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728 81 196 0,'-3'-14'434'0,"1"0"49"0,-5 2 24 16,-1 1-15-16,-5 3-196 0,-1 2-114 15,-3 2-65-15,-4 1-45 0,-5 4-20 16,-4 3-11-16,-5 4-9 0,-2 4-6 0,-4 3 0 15,-3 5 5-15,-3 3 6 0,-2 3 12 0,0 6 10 16,0 1 6-16,2 1 2 0,3 3-5 16,4 1-9-16,5 3-16 0,6-2-11 0,7 0-8 15,8-4-10-15,10 1-3 0,9-7 0 16,13-3-3-16,11-7 2 0,10-4 1 15,10-8 0-15,7-7 2 0,8-6-5 16,6-4-3-16,0-6-4 0,-1-3-1 0,-5-4-1 16,-7 1-3-16,-9-2 7 0,-10 0 2 0,-7 1 3 15,-9 0 1-15,-10 1 8 0,-8-4 19 16,-7 3 10-16,-8-3 18 0,-8 1 30 15,-4-1 40-15,-8-2 24 0,-3 2 14 16,-3 0 29-16,0 1 21 0,1 0-1 0,2 1-22 16,1 5-15-16,5-1-28 0,2 4-34 15,5 4-46-15,4 2-28 0,1 3-20 0,5 1-14 16,2 6-6-16,1 6-15 0,1 4-27 15,3 6-77-15,2 3-108 0,2 7-91 16,3 3-65-16,2 4-115 0,2 3-200 0,2 1-47 16,2 2 43-16,1-1 57 0,0-1 46 0,1-1 117 15</inkml:trace>
</inkml:ink>
</file>

<file path=ppt/ink/ink5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19.439"/>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400 621 362 0,'-10'-13'464'0,"-2"1"38"0,-3 2 26 15,-4 1-90-15,-5 3-173 0,-1 2-97 16,1 3-55-16,-4 4-28 0,1 1-7 16,-2 6-1-16,1 2 8 0,1 1 4 0,1 5 4 15,1 1 2-15,3-1-4 0,1 2-8 16,6 0-9-16,3 0-12 0,4-3-9 0,3 0-8 15,7-3-9-15,5-4-8 0,8-4-7 16,8-6 2-16,10-8-16 0,10-5-30 0,9-9-34 16,4-6-35-16,4-9-29 0,-1-2-22 15,-4-6 5-15,-7-3 21 0,-8-1 26 16,-10 0 31-16,-9 0 31 0,-8 3 23 0,-7 4 40 15,-6 4 36-15,-7 6 38 0,-4 5 42 16,-4 5 40-16,-4 5 51 0,-5 5 22 16,-3 5 17-16,-5 4 6 0,-4 3-5 0,-1 7-18 15,0 3-39-15,1 1-40 0,3 4-43 16,3 0-33-16,5 2-33 0,5-3-23 0,3 0-19 15,8-1-7-15,3 0-10 0,6-2-10 16,6-2-4-16,7-3-12 0,8-2-15 0,5-6-24 16,4-3-19-16,2-5-24 0,1-4-28 15,-3-2-20-15,-4-4-5 0,-4-4 7 0,-5-1 19 16,-8-2 22-16,-3-1 35 0,-6 2 40 15,-6 2 42-15,-5 2 27 0,-2 2 31 0,-5 2 21 16,-4 6 24-16,0 2 4 0,-4 4-7 16,-2 3-10-16,1 3-22 0,-1 3-15 0,2 2-23 15,1 1-15-15,3 3-14 0,3-1-8 16,1 5-6-16,6 0-11 0,1 3-31 15,3 1-73-15,2 1-137 0,3-1-123 0,3 2-77 16,3-3-133-16,0 3-205 0,2-1-51 16,2 1 72-16,1-1 87 0,-1-1 61 15,0 1 131-15</inkml:trace>
</inkml:ink>
</file>

<file path=ppt/ink/ink5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20.181"/>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286 265 159 0,'7'-16'435'0,"-2"0"45"15,-2-3 31-15,-6 2-5 0,-1-2-173 16,-3 4-125-16,-1 1-64 0,-3 2-18 15,-1 5 12-15,-4 3 47 0,1 4 72 16,-3 5 55-16,-2 5 51 0,-2 5 23 0,-2 6-2 16,-2 6-39-16,3 2-68 0,0 7-57 0,2 5-60 15,3 3-46-15,4 1-37 0,5 0-27 16,3-4-18-16,6-2-11 0,8-5-8 0,6-6-5 15,8-7-1-15,6-5-6 0,7-9-9 16,8-11-18-16,7-9-18 0,3-9-22 0,4-7-29 16,0-7-24-16,-4-5-15 0,-4-2 7 15,-6-2 10-15,-8 0 19 0,-6 3 30 16,-5 7 41-16,-8 3 47 0,-5 9 27 0,-4 5 23 15,-6 7 27-15,-3 7 23 0,-7 8 13 16,-3 9 3-16,-4 5 3 0,-2 7 0 0,0 5-9 16,3 3-23-16,0 6-18 0,4 3-24 15,2-3-22-15,4 0-10 0,3-5-13 16,5-5-7-16,4-3-10 0,4-8-5 0,4-5-15 15,4-9-32-15,6-10-30 0,4-10-35 16,1-10-37-16,1-9-26 0,-5-7-20 0,-6-10-7 16,-3-3-1-16,-6-5 25 0,-6-2 36 15,-5 5 33-15,-2 6 47 0,-4 8 57 0,-2 8 46 16,-6 7 32-16,-2 11 21 0,-4 8 19 15,-3 9 0-15,0 9-10 0,-2 7-9 0,3 4-15 16,1 5-20-16,3 2-17 0,6 3-13 16,5 0-10-16,3 2-30 0,5 1-68 0,6-3-140 15,6-3-127-15,3-6-179 0,6-4-246 16,3-7-110-16,4-6-4 0,2-7 99 15,4-6 106-15,2-5 169 0</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8:39.071"/>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17 24 90 0,'-4'0'322'0,"1"0"42"0,2 0 33 0,-2 0-57 16,2-2-71-16,-2 1-65 0,1 0-48 15,1-1-32-15,1 0-24 0,0-2-22 0,0 3-17 16,0-2-11-16,0 1-6 0,0 1-4 16,0-2-3-16,0 3-4 0,0-1-2 0,0 1-5 15,0 0-4-15,0 0-4 0,0 0-4 16,0 0-2-16,0 0-3 0,0 0-1 15,0 0-3-15,0 1 1 0,0-1 2 0,0 2-2 16,3-1-3-16,-2-1-2 0,2 1 4 16,2 0 0-16,1 0-3 0,2 2 1 0,2-2 4 15,2 2 0-15,1-2 3 0,2 1-3 16,0 1 0-16,3-2 1 0,1 1-1 15,0-2-2-15,3 3 0 0,0-2-1 0,2-1-2 16,-1 2 0-16,-1-1 0 0,3 0-1 16,-1 1-2-16,3-2 0 0,-1 4 0 0,1-2 1 15,1-1-1-15,2 0 1 0,0 1 0 16,0-2-1-16,1 3 2 0,0-2-1 15,1 1 2-15,0-1-2 0,-1 2 1 0,2-2-1 16,0 0-1-16,-1 0 0 0,1 2-2 16,0-2 1-16,0 0 0 0,-2 2 1 0,1-2-1 15,1 0 0-15,-3 0 0 0,2 0 0 16,-2-1 0-16,1 2 2 0,-1-1 1 15,-1-1 0-15,0 0 1 0,-2-1 1 0,1-1-1 16,-2 2-1-16,0-1-3 0,1 0 2 16,-1 0 0-16,2 1 0 0,-1-1 0 0,2-1 0 15,0 1 3-15,1 0 1 0,1 1 0 16,2 0 2-16,-2 0 0 0,1 0-1 15,0 1-2-15,-1 0 0 0,-1 1-2 0,-1-1-2 16,0 0 0-16,-3 1 0 0,0 1 1 16,-1 0-2-16,-1-1 1 0,-2 0 0 0,0 0 1 15,-2-1 0-15,2 0 2 0,-1 1-2 16,-2-2-1-16,2 2 0 0,-1 0 0 15,2 0-4-15,0-1 0 0,0 2 2 0,2-3 3 16,1-2 4-16,1 0 0 0,0 0 1 16,1-2 0-16,1 2 1 0,-1 1-2 0,1 0-2 15,-1-1 1-15,1 2-1 0,-3 0-1 16,1 0 0-16,0 3-2 0,-1-2 1 15,-1 1-1-15,1 2 4 0,1-1-1 0,-1 1-1 16,2-1 0-16,0 0-1 0,0 0-1 16,-1 0-3-16,2 0 2 0,-1 1 0 0,1-2 1 15,-1-1 1-15,-1 2 0 0,2-2-1 16,-1-1-1-16,1 1 4 0,1 0-1 15,-2-1 0-15,2 0-1 0,0 0-1 0,0 0 0 16,0 0-3-16,0 0 1 0,0 0 1 16,-2 0 2-16,1 0 0 0,-1 0 0 0,-2 0-1 15,0 0 0-15,-3 0 1 0,1 0-2 0,-2 0-1 16,-1 0 1-16,-1 0 2 0,1 2-1 15,-1-2-1-15,-1 0 0 0,0 0 2 16,0 0 1-16,1 0 0 0,-1-2-1 0,1 2 0 16,2-1 2-16,1 0-1 0,-2 0-1 15,2-2 0-15,2 2 1 0,-1-1-1 0,-1-2 0 16,1 1 0-16,1 1-1 0,-1 1 0 15,3-2-1-15,-1 0 2 0,1 3-2 16,-3 0 1-16,1-2 1 0,-4 2 0 0,2 0 0 16,-2 0 0-16,0 2 0 0,0-2 0 15,-1 0 0-15,0 0 2 0,0 0-3 0,2 0 1 16,-2 0 0-16,2 0 0 0,0 0-2 15,-1 0-3-15,1 0 6 0,-1 0-2 16,2 0 2-16,-1 0 0 0,1 0 0 0,1 0 2 16,-1 0-4-16,2 0-1 0,-1 0 0 15,1 0 0-15,-2 0 2 0,-2 0 0 0,1 0 3 16,-2 0-1-16,0 0-4 0,1 0 4 15,-1 0-2-15,-3 0 2 0,2 0 0 16,0 0 0-16,-3-2 4 0,0 1-4 16,0 1-1-16,1-1-1 0,-1 1-6 0,1-2 5 15,-1 1 1-15,3 1 0 0,-1-1 1 0,1 1 1 16,1 0 1-16,-1 0-2 0,1 1-1 15,0-1 1-15,-1 1-1 0,0 1 0 16,0-1 2-16,0 2 2 0,-2-3-4 0,1 2 0 16,-2-1-2-16,-4 0 1 0,0 1-2 15,1-2 0-15,-1 1 4 0,3-1-1 0,-2 1 0 16,2 0 1-16,0-1 0 0,0 0-1 15,1-1 2-15,0 0 1 0,1 1-2 16,0-1-1-16,1-1-1 0,0 1 0 0,1-2-1 16,0 3 0-16,0 0-1 0,-2-2 3 15,2 1 0-15,0 1 0 0,1 0 0 0,-1 0 2 16,3 0-1-16,-4 1-1 0,3 1 0 15,-4-2 0-15,2 0 0 0,0 0-2 16,-2 2 2-16,1-2-2 0,-2 0 4 0,2 0 0 16,-2 0-3-16,1 0 1 0,-1 0-1 15,0 0 1-15,1 0-3 0,-1-2 1 0,0 2 2 16,0 0-1-16,-1 0-1 0,-1-2-2 15,1 1 4-15,0 1 0 0,-2-1 0 16,2 1 3-16,0 0 1 0,0 0 3 0,-1 0 0 16,2 0-1-16,-2 0 0 0,1 1 0 15,-1-1-1-15,0 1 1 0,-1 1 0 0,0-2 0 16,-1 0-3-16,2 0 2 0,-2 2 1 15,0-1-1-15,-2-1 3 0,2 1 3 16,0 1 5-16,0-2 1 0,-1 1 4 0,1-1 3 16,-1 1-2-16,1 0-2 0,-2-1-2 15,1 0-3-15,0 0-1 0,-1 0-5 0,2 0-3 16,0 0 1-16,0 0-2 0,2 0-2 15,-2 0-2-15,0 0 1 0,1 1-1 16,-1 1-2-16,1-2-1 0,-1 1 2 0,0-1-2 16,-1 1 0-16,-2 1 2 0,2-2 1 15,-2 0 2-15,0 0-1 0,1 0 0 0,-1 0-1 16,-1 0-1-16,1-2 0 0,2 1-1 15,-2 0 1-15,2-1-1 0,1 1 3 16,0-1-1-16,0 1 0 0,2-1 0 0,1 1 0 16,1-2-1-16,0 3-1 0,0-2 1 15,-1 1 1-15,1 1-2 0,-2 0-2 0,-1 0 1 16,0 1 2-16,-2 1 0 0,-2-2 1 15,-1 0 0-15,-1 0 1 0,-1 2-1 16,2-1-1-16,-3-1-1 0,0 1 0 0,0 1 2 16,-1-2 1-16,0 0 0 0,-2 0 0 15,2 0-1-15,1-2-1 0,0 1 1 0,-1 1-2 16,1 0-1-16,-1 0 2 0,1 0 0 15,-1 0-1-15,1 0-2 0,0 1 2 16,-1 1 0-16,0-2-1 0,-1 1 1 0,1 1 1 16,0-1 0-16,1 1 0 0,-1 0 1 15,-1 0 2-15,0-2 0 0,1 1-3 0,-3 0-11 16,1-1-16-16,0 0-19 0,-1-1-31 15,2-2-108-15,-1-1-204 0,-1 1-96 16,0-2-42-16,-1 1-13 0,-1-1 13 0,0-2 102 16</inkml:trace>
</inkml:ink>
</file>

<file path=ppt/ink/ink6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26.51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F7578B3-DA53-43A2-A1D3-861DE0A31405}" emma:medium="tactile" emma:mode="ink">
          <msink:context xmlns:msink="http://schemas.microsoft.com/ink/2010/main" type="inkDrawing" rotatedBoundingBox="6272,6740 6688,7597 5782,8036 5367,7180" hotPoints="6516,7416 6037,7894 5559,7416 6037,6938" semanticType="underline" shapeName="Circle"/>
        </emma:interpretation>
      </emma:emma>
    </inkml:annotationXML>
    <inkml:trace contextRef="#ctx0" brushRef="#br0">410 65 59 0,'-3'-2'263'16,"2"-1"38"-16,-1-1 0 0,-1 0-28 15,2-1-47-15,-2 1-33 0,1-1-23 0,-1 1-15 16,0-2-14-16,0 2-12 0,1 1-11 16,-3-3-16-16,3 2-11 0,-2 1-11 15,-1-2-9-15,1 3-9 0,0 0-10 0,-3 2-11 16,-1 5-6-16,-4 4-8 0,-5 5-6 15,-3 7-2-15,-4 7 2 0,-3 4 13 0,-5 5 16 16,-1 6 18-16,0 2 19 0,-1 7 7 16,2 0 1-16,3 5-9 0,4 2-9 15,9 2-18-15,6 0-19 0,9 2-11 0,9-5-5 16,9-3-1-16,10-6-5 0,12-7-1 15,7-10-2-15,11-6 4 0,9-8-3 0,8-11-3 16,6-7-3-16,4-6-4 0,-2-6-1 16,-3-5-4-16,-7-6-2 0,-5-3-3 15,-7-7 0-15,-10-4 1 0,-11-5 3 0,-8-6-1 16,-13-5 3-16,-9-4 0 0,-12-1 0 15,-8-1 4-15,-8 2 1 0,-10 5 8 0,-6 4 3 16,-11 4 2-16,-3 10-1 0,-6 3-2 16,-5 7-3-16,1 4-7 0,0 7-5 15,3 3-2-15,2 4-17 0,3 6-49 0,5 3-49 16,4 6-40-16,7 1-94 0,2 9-197 15,8 4-117-15,3 6-24 0,7 3 12 0,2 3 19 16,2 4 86-16</inkml:trace>
  </inkml:traceGroup>
</inkml:ink>
</file>

<file path=ppt/ink/ink6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7:30.09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B64ACD64-A9CB-41B2-9724-21C53A180132}" emma:medium="tactile" emma:mode="ink">
          <msink:context xmlns:msink="http://schemas.microsoft.com/ink/2010/main" type="inkDrawing" rotatedBoundingBox="8419,6655 10331,6815 10210,8268 8297,8107" hotPoints="10128,7432 9264,8297 8399,7432 9264,6568" semanticType="underline" shapeName="Circle">
            <msink:sourceLink direction="with" ref="{5CF7BD7F-7012-4854-8F1E-40D7C68F2A84}"/>
            <msink:destinationLink direction="with" ref="{8D77C374-7875-4C0C-B62D-5320F66FF910}"/>
            <msink:destinationLink direction="with" ref="{CDDAEB43-4FBB-4226-AB91-712B4DEF334D}"/>
            <msink:destinationLink direction="with" ref="{9CE0AE74-5E33-49CE-930F-F8C019F43027}"/>
            <msink:destinationLink direction="with" ref="{E39DB2A9-75D5-4E05-BF01-BD41D75AD321}"/>
          </msink:context>
        </emma:interpretation>
      </emma:emma>
    </inkml:annotationXML>
    <inkml:trace contextRef="#ctx0" brushRef="#br0">816 139 129 0,'-15'-17'443'0,"2"3"52"15,0-1 30-15,-1 0 7 0,-1 0-182 16,1 3-138-16,0-2-79 0,-1 2-41 0,0 4-12 16,-2-1-8-16,1 4-8 0,-3 2-6 0,-2 6-5 15,-4 4 9-15,-4 7 27 0,-6 7 47 16,-5 11 55-16,-7 10 69 0,-7 12 52 15,-3 7 15-15,-4 10-23 0,1 7-43 0,3 7-51 16,6 3-66-16,9 5-51 0,10 1-33 0,13-4-10 16,12 0 4-16,17-5 10 0,13-4 5 15,17-6 1-15,18-7 1 0,13-4-9 16,19-9-17-16,13-9-9 0,12-8-13 0,13-14-7 15,8-9-9-15,4-10-5 0,1-11-5 16,-6-9-13-16,-8-12-3 0,-10-8-3 0,-8-13 2 16,-13-9-1-16,-11-11 2 0,-12-9 7 15,-16-9 0-15,-13-7 7 0,-17-5 2 16,-14-2 3-16,-15 0 3 0,-14 7 4 0,-12 7 6 15,-10 11 5-15,-12 6 1 0,-8 9 1 0,-9 12-2 16,-6 6-4-16,-5 9-7 0,-2 9-3 16,2 7-2-16,2 7-7 0,9 4-23 0,5 6-88 15,10 6-172-15,6 4-129 0,6 3-216 16,7 3-220-16,8 4-94 0,6 2 25 15,11-3 137-15,7 3 110 0,5-1 208 0</inkml:trace>
  </inkml:traceGroup>
</inkml:ink>
</file>

<file path=ppt/ink/ink6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01.76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EFCAFF6-A7A6-4EE3-88FC-2746C6C7704C}" emma:medium="tactile" emma:mode="ink">
          <msink:context xmlns:msink="http://schemas.microsoft.com/ink/2010/main" type="inkDrawing" rotatedBoundingBox="8115,10669 9703,9352 10812,10689 9225,12006" hotPoints="10349,10645 9410,11583 8472,10645 9410,9707" semanticType="underline" shapeName="Circle">
            <msink:destinationLink direction="with" ref="{F49684B6-F545-4A16-AECB-C36AFCC57194}"/>
            <msink:destinationLink direction="with" ref="{E39DB2A9-75D5-4E05-BF01-BD41D75AD321}"/>
          </msink:context>
        </emma:interpretation>
      </emma:emma>
    </inkml:annotationXML>
    <inkml:trace contextRef="#ctx0" brushRef="#br0">219-203 340 0,'-9'-12'430'0,"-2"0"42"16,-1-1 30-16,-3 3-110 0,0 0-134 15,-3 1-81-15,1 2-53 0,-3-2-36 0,0 2-20 16,-2 4-2-16,0 0 0 0,0 0 15 16,0 3 19-16,-1 3 26 0,0 1 26 15,-1 5 24-15,-2 4 24 0,0 3 20 0,-1 6 21 16,-2 7 8-16,-2 4 1 0,1 10-2 15,0 4-5-15,-3 11-9 0,3 5-22 0,-1 9-19 16,4 2-30-16,2 7-32 0,6 6-29 16,7 2-24-16,7 2-21 0,10-2-13 0,8-2-6 15,9-6 0-15,9-4 1 0,7-9-4 16,10-5 2-16,9-10-1 0,9-6 3 15,6-10-1-15,11-8-4 0,8-9-5 0,8-9-7 16,7-8-6-16,4-7-8 0,5-10-5 16,1-6-2-16,-2-6-1 0,-4-8 2 0,-4-8 0 15,-7-8-7-15,-6-9 4 0,-8-9 0 16,-9-10-4-16,-8-11 2 0,-15-6-1 0,-10-8 7 15,-16-3-1-15,-12-4-3 0,-13-1 0 0,-16 1-3 16,-13 7 0-16,-15 4 5 0,-10 8 1 16,-10 11 2-16,-8 9 1 0,-6 12 1 15,1 11-2-15,-2 10-3 0,1 8-3 16,5 9-3-16,2 8-8 0,6 6-29 0,5 7-47 15,7 7-88-15,6 3-183 0,6 2-139 0,7 3-183 16,6 2-218-16,7 3-84 0,4-1 19 16,4 3 144-16,4 0 125 0,4 1 179 15</inkml:trace>
  </inkml:traceGroup>
</inkml:ink>
</file>

<file path=ppt/ink/ink6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29.17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984BA93-0322-4671-96A9-00BFFE853195}" emma:medium="tactile" emma:mode="ink">
          <msink:context xmlns:msink="http://schemas.microsoft.com/ink/2010/main" type="inkDrawing" rotatedBoundingBox="2750,15298 9040,14537 9218,16016 2929,16776" semanticType="callout" shapeName="Other">
            <msink:sourceLink direction="from" ref="{CDDAEB43-4FBB-4226-AB91-712B4DEF334D}"/>
            <msink:sourceLink direction="to" ref="{80DB0841-DA25-450A-93A1-923E72C00041}"/>
          </msink:context>
        </emma:interpretation>
      </emma:emma>
    </inkml:annotationXML>
    <inkml:trace contextRef="#ctx0" brushRef="#br0">577 115 238 0,'-21'-14'462'16,"0"-3"47"-16,-2 0 26 0,-2 2-25 15,0 1-188-15,-2 3-116 0,-3 3-54 0,-2 6-9 16,-2 6 57-16,-1 5 71 0,-2 5 80 15,0 10 61-15,-1 9 38 0,-1 9 6 0,2 10-59 16,3 13-71-16,5 11-81 0,4 10-70 0,7 9-58 16,8 6-38-16,10 1-26 0,11 3-16 15,13-1-17-15,10-5-5 0,13-3-9 16,9-8-10-16,12-9-5 0,10-11-4 0,6-15-7 15,10-15-14-15,6-17-15 0,9-16-10 16,3-18-7-16,5-13-5 0,-1-12 2 0,-6-14 10 16,-6-10 13-16,-10-11 17 0,-15-6 14 15,-14-7 9-15,-14-7 6 0,-14 0 11 0,-12-3 19 16,-15 1 14-16,-13 6 11 0,-12 2 5 15,-14 9 3-15,-14 5-8 0,-12 10-15 0,-12 4-16 16,-9 10-13-16,-6 5-6 0,-5 8-5 16,-1 6 0-16,0 6-1 0,1 7-6 15,3 7-13-15,3 4-24 0,7 6-35 0,7 4-55 16,8 5-112-16,10 5-145 0,11 1-85 15,13 4-126-15,10 1-206 0,14 1-72 0,9 0 42 16,12 1 114-16,9-3 79 0,9 0 139 16</inkml:trace>
    <inkml:trace contextRef="#ctx0" brushRef="#br0" timeOffset="5172.2959">1165 609 32 0,'-5'-6'372'16,"-2"0"55"-16,0-2 36 0,0 1-4 0,0 0-112 15,0 0-119-15,-1 1-76 0,1-1-48 16,2 4-30-16,-1-3-20 0,2 2-14 0,1 1-10 15,2 1-9-15,2 1-4 0,2-2-4 16,5 2 2-16,6-1 0 0,5-1-1 16,7 2 4-16,7-5 2 0,9 4 6 0,10-2 10 15,11-3 25-15,11-3 37 0,15-2 53 16,15-6 52-16,17-2 33 0,17-2 18 0,16-5-4 15,15-2-14-15,14-3-44 0,13 0-47 16,17-1-34-16,16-1-25 0,6 0-20 16,10-1-23-16,2 3-16 0,3 0-9 0,-8 5-1 15,-12 2-6-15,-7 2-2 0,-11 2 0 16,-13 3-1-16,-15 2-5 0,-15 2-9 0,-19 1 2 15,-16 3-5-15,-19-1-3 0,-17 1-2 16,-18 3 5-16,-14 0 5 0,-14 1 3 0,-11 2 8 16,-9 0 10-16,-10-2 7 0,-8 2 6 15,-6-2 2-15,-4-4-5 0,-3 3-4 0,-3-4-7 16,-3 1-3-16,1 0-7 0,-1 0-8 15,1 0-16-15,0 0-67 0,-2 0-119 0,2 0-94 16,0 0-84-16,-4 2-177 0,-3-4-175 16,-3 5-32-16,-5-2 66 0,-3 2 64 15,-6-1 72-15,-5 0 172 0</inkml:trace>
  </inkml:traceGroup>
</inkml:ink>
</file>

<file path=ppt/ink/ink6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02.92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18EEF14-5943-4649-870E-255528D33D63}" emma:medium="tactile" emma:mode="ink">
          <msink:context xmlns:msink="http://schemas.microsoft.com/ink/2010/main" type="inkDrawing" rotatedBoundingBox="9199,12548 9242,12381 9280,12390 9238,12558" semanticType="callout" shapeName="Other"/>
        </emma:interpretation>
      </emma:emma>
    </inkml:annotationXML>
    <inkml:trace contextRef="#ctx0" brushRef="#br0">300 2126 38 0,'5'-14'443'16,"-2"2"59"-16,-2 1 32 0,1 1 18 15,-2 2-127-15,-2 2-191 0,0 1-106 0,-1 2-58 16,-1 3-31-16,-2 3-19 0,-1 4-19 15,0 0-29-15,1 6-92 0,0 0-167 16,2 5-134-16,1 6-71 0,5 0-30 0,3 5 3 16,3 4 80-16</inkml:trace>
  </inkml:traceGroup>
</inkml:ink>
</file>

<file path=ppt/ink/ink6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04.02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E14DF65-3A3F-45EC-8AF2-45E3133ABFC7}" emma:medium="tactile" emma:mode="ink">
          <msink:context xmlns:msink="http://schemas.microsoft.com/ink/2010/main" type="inkDrawing" rotatedBoundingBox="10726,15239 10974,15676 10568,15905 10320,15469" shapeName="Other"/>
        </emma:interpretation>
      </emma:emma>
    </inkml:annotationXML>
    <inkml:trace contextRef="#ctx0" brushRef="#br0">1491 5065 236 0,'11'-6'453'0,"-2"0"48"16,0 3 31-16,0 0-36 0,-1 5-148 0,1 2-72 15,-2 6 46-15,-2 3 77 0,1 5 63 16,-1 5 50-16,-2 4 22 0,-3 2-30 0,0 3-104 16,0 0-104-16,0 3-86 0,-3 0-63 15,2 0-49-15,-2 0-33 0,2-5-23 0,-2-1-15 16,3-5-11-16,0-5-4 0,0-4-5 15,4-6-9-15,3-6-17 0,2-8-20 16,7-7-28-16,0-5-36 0,6-10-20 0,0-4-11 16,0-1 5-16,0-4 13 0,0 2 23 15,-3 0 32-15,-2 4 20 0,-2 4 18 0,-4 5 14 16,-1 3 9-16,-4 7 20 0,-3 4 22 15,-4 7 22-15,-3 7 22 0,-5 6 16 16,1 4 9-16,-1 4-4 0,-1 4-11 0,0 2-17 16,3 3-17-16,1-2-19 0,1 1-9 15,3-3-13-15,0-3-8 0,4-1-10 0,0-5-11 16,4-3-15-16,2-6-38 0,5-2-47 15,3-9-89-15,2-4-166 0,4-5-129 0,1-5-100 16,-1-5-154-16,0-1-142 0,-2-2-13 16,-4-1 117-16,-1-3 108 0,-1 0 101 0,-3 0 180 15</inkml:trace>
  </inkml:traceGroup>
</inkml:ink>
</file>

<file path=ppt/ink/ink6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39.455"/>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900 279 252 0,'-2'-16'408'0,"1"-3"35"0,1 0 25 0,-1-1-66 16,1 1-150-16,1-1-86 0,0 0-51 15,1 0-24-15,0 3-14 0,1 0-17 0,0 1-8 16,-2 4-7-16,1-2-2 0,-1 2-4 16,-1 4 2-16,0 0 8 0,-1 2 11 0,-1 1 6 15,1 0 7-15,-2 2 3 0,-1 1 0 16,0 1-8-16,-2 0-10 0,-2 1-10 15,-3 1-8-15,-3 2-11 0,-1 0-9 0,-4 4-5 16,-3 0-4-16,-4 2-2 0,-2 0-4 16,1 1 0-16,-5 4 0 0,-1 0-3 0,0 2-2 15,-1 1 0-15,-3 3 3 0,1-1-3 16,-1 3-1-16,1 4 1 0,0-3 1 15,3 3 0-15,0 1 0 0,4-1 0 0,3 1 2 16,2 1-1-16,2-1 1 0,0 3 1 16,2 0-1-16,1 1 3 0,1 0-3 0,2 4 1 15,1-1 0-15,-1 2-2 0,3 1-1 16,-1 2-1-16,2 1 3 0,-1 0 2 0,2 1-1 15,2 0 1-15,-1 2 0 0,2-4 0 16,2 2 0-16,1-2-2 0,1 0-1 0,-1-1 0 16,1 0-1-16,2-2-1 0,0 0 0 15,2 0-2-15,0-2 3 0,3 1 1 16,0-2 3-16,2 2 2 0,1 3-1 0,1 1 1 15,2 0-2-15,1 1 2 0,2 3 1 16,1-1 2-16,2 0-2 0,1 3 1 0,1 1 4 16,1-1 0-16,1-4-6 0,1 1-2 15,0-3 2-15,0-1 0 0,0-2 0 16,2-4 3-16,-2-3 5 0,4-3 5 0,-1 0 3 15,2-4 3-15,1-1-4 0,3-1-2 16,1-3-5-16,2 1-3 0,2-1-4 0,0 3-3 16,5 0 2-16,-2 1-2 0,2 2-1 15,-2 2-2-15,0 1 0 0,0 1 1 16,-3 2-5-16,-1-1 2 0,-1-2-1 0,-2-1 3 15,-1-2-1-15,-1-3 0 0,-1-1 3 16,-1-2-2-16,2-2 3 0,-1-3-2 0,3-2 2 16,2-3-1-16,0-1 0 0,2-2-2 15,0-1-4-15,4-1 1 0,0-1 0 0,2 1 1 16,1-1-1-16,0 0 0 0,2 0 5 15,0 0 1-15,-1-1-2 0,0 2-3 0,-1-1-1 16,-1-1 1-16,-3 0 0 0,-1 0 0 16,-3 0-2-16,-2 0 4 0,0-1 5 15,-3-1 3-15,-1 0 8 0,-1-2 18 0,-3 2 21 16,0-2 19-16,-1 0 16 0,0 1 17 15,-1-3 9-15,-2 2-1 0,-1 0-11 0,-3 2-11 16,-1-2-10-16,-2 1-13 0,-1 2-15 16,-1-1-13-16,0 2-8 0,-2 2-7 0,2 0-6 15,-2 1-10-15,-1 0-2 0,1-3 0 16,-3 3 1-16,1 0 3 0,-3-2 10 15,-1 0 12-15,1 1 9 0,0-2 4 0,-2 0-1 16,1-2-2-16,-2 0-11 0,0 0-11 16,0 1-12-16,0-2-18 0,0 3-31 0,-2-2-62 15,0 1-108-15,-3-2-115 0,1 2-70 16,-1 0-86-16,-3-1-134 0,-2 2-117 15,0-2 16-15,1 1 64 0,-1-3 46 0,2-1 83 16</inkml:trace>
</inkml:ink>
</file>

<file path=ppt/ink/ink6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02.46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B51D66E-74B7-458D-999A-A5BEE2AAFEE3}" emma:medium="tactile" emma:mode="ink">
          <msink:context xmlns:msink="http://schemas.microsoft.com/ink/2010/main" type="inkDrawing" rotatedBoundingBox="9961,10495 10164,10867 9835,11046 9633,10673" shapeName="Other"/>
        </emma:interpretation>
      </emma:emma>
    </inkml:annotationXML>
    <inkml:trace contextRef="#ctx0" brushRef="#br0">743 331 106 0,'6'-9'452'0,"3"1"54"0,-1-1 33 15,0 2 33-15,-1-3-138 0,3 4-99 0,1-1-7 16,0-1 26-16,2 2 46 0,1 1 40 16,1 0 8-16,2 1-32 0,-2 2-65 15,0 1-68-15,-1 2-73 0,-2 0-67 0,-1 3-54 16,-4 2-36-16,0 3-20 0,-4 4-8 15,-5 4-4-15,-5 2-2 0,-4 6-6 16,-4 1-3-16,-3 6 0 0,1 0-5 0,-3 1-2 16,2 1-2-16,5-4 1 0,2-4-1 15,4-4 5-15,4-3 1 0,3-6 2 0,7 0 2 16,5-7-1-16,9-5-3 0,4-1-23 15,8-6-44-15,4-2-85 0,3-4-191 0,2-1-160 16,-5 0-233-16,-1 2-194 0,-6 2-72 16,-6 3 26-16,-4 1 157 0,-4 1 143 0,-8 3 229 15</inkml:trace>
  </inkml:traceGroup>
</inkml:ink>
</file>

<file path=ppt/ink/ink6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02.19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18B57D1-92AF-4027-BC6D-D537674718F3}" emma:medium="tactile" emma:mode="ink">
          <msink:context xmlns:msink="http://schemas.microsoft.com/ink/2010/main" type="inkDrawing" rotatedBoundingBox="9327,10264 9629,10753 9239,10994 8937,10506" shapeName="Other"/>
        </emma:interpretation>
      </emma:emma>
    </inkml:annotationXML>
    <inkml:trace contextRef="#ctx0" brushRef="#br0">0 216 162 0,'12'-18'475'0,"1"-1"57"16,2 0 42-16,3-1 60 0,1 3-142 15,4-2-88-15,3 0-44 0,2 0-22 0,1 3-25 16,0 0-50-16,-3 4-71 0,-3 1-71 15,-1 5-46-15,-4 2-37 0,-4 4-15 16,-2 4-5-16,-5 4-3 0,-4 7 1 0,-3 6 2 16,-6 4 6-16,-1 5 6 0,-4 4 28 0,-1 2 26 15,0 1 28-15,-1 2 32 0,1-1 27 16,2 0 14-16,2-3-17 0,4-2-20 0,1-1-24 15,3-6-29-15,6-1-29 0,1-5-20 16,5-3-11-16,4-3-3 0,5-5-14 16,5-4-25-16,3-5-44 0,3-5-93 0,2-4-191 15,3-3-145-15,0-2-206 0,1-1-213 16,-4 0-81-16,-4 0 24 0,-2 3 154 15,-5-1 122-15,-4 4 202 0</inkml:trace>
  </inkml:traceGroup>
</inkml:ink>
</file>

<file path=ppt/ink/ink6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03.17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06F4686D-527C-427B-8C3A-CDA819432E3A}" emma:medium="tactile" emma:mode="ink">
          <msink:context xmlns:msink="http://schemas.microsoft.com/ink/2010/main" type="inkDrawing" rotatedBoundingBox="9666,14307 9712,14150 9717,14152 9672,14309" semanticType="callout" shapeName="Other">
            <msink:sourceLink direction="with" ref="{CDDAEB43-4FBB-4226-AB91-712B4DEF334D}"/>
          </msink:context>
        </emma:interpretation>
      </emma:emma>
    </inkml:annotationXML>
    <inkml:trace contextRef="#ctx0" brushRef="#br0">752 3821 8 0,'-4'18'308'0,"0"1"20"0,-2 1-45 16,0-1-158-16,-1 2-204 0,-2 0-135 0,4-1-71 15,4 0-32-15</inkml:trace>
  </inkml:traceGroup>
</inkml:ink>
</file>

<file path=ppt/ink/ink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8:43.059"/>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-2 117 182 0,'2'0'228'0,"-1"2"-3"16,-1-1-41-16,1-1-33 0,-1 1-21 16,3 0-1-16,0 0 0 0,1 1 4 0,2-1 0 15,-1 2 0-15,2-3-5 0,3 2-14 16,-1-1-13-16,2-1-11 0,2 1-9 0,2 1-7 15,0-1-4-15,1-1-4 0,4 1 0 16,-1-1-3-16,4 0-7 0,2 0-6 16,2-1-7-16,1 1-5 0,1-1-9 0,2-1-6 15,1 1-6-15,0 0-3 0,-1-1-3 16,4 2-3-16,-2-3-2 0,0 0-1 0,0 2-3 15,-2 0 1-15,1 0-1 0,-2-2-1 16,-1 2-1-16,-1 0-1 0,-1-2 2 0,1 1-2 16,-1 0 1-16,-1 0 0 0,-1 0 0 15,0 0 1-15,0 0-1 0,-1-1 1 16,2 1-2-16,1-1 2 0,0 1 0 0,2 0 0 15,0-1-1-15,1 0-2 0,2 1 2 16,-1 0-1-16,1-2 0 0,1 2-1 0,0 1 0 16,0 0 5-16,0-1 0 0,0 2-2 15,0 0-1-15,-1 2 3 0,1-1-1 16,-2-1-1-16,2 1-2 0,-3-1-2 0,1 2 2 15,-1 0 0-15,-1 0 0 0,1-2 2 16,-1 0 0-16,0 2 2 0,1-2-1 0,-1 0-1 16,1-2 2-16,1 2-4 0,2 0 1 15,1-4-2-15,3 4 0 0,3-2 1 16,1 1-1-16,2-2 1 0,-1 3 1 0,2-2 1 15,-1 1 1-15,0 1-2 0,-1 0-1 16,-2 0 1-16,0 0 0 0,-3 1 1 0,-1 1-1 16,-2-2 0-16,-1 0 0 0,-1 0 1 15,-2 0-1-15,-2 0 0 0,-1 0 3 16,1 0 2-16,-4 0 1 0,1 0-3 0,0 0 2 15,-2 0-5-15,1 0 3 0,-1 0-2 16,1 0-2-16,0 0 3 0,2 0 0 0,2 0 0 16,1 0-2-16,1 0 0 0,2-2 1 15,1 1-1-15,1 1 0 0,2-1 0 16,0-1 0-16,1 2 0 0,-3-1 0 0,2 1 0 15,-5 0 0-15,2 0 0 0,-2 0-1 16,-4 0 1-16,1 0 0 0,-4 0 1 0,0-1-1 16,-2-1 3-16,0 2-1 0,-3-1 0 15,3 0-1-15,-1 1-2 0,-1 0-2 16,0-1-1-16,0 1 1 0,-1-1 0 0,2-1-1 15,1 1 4-15,-1 0 0 0,1 0 0 16,1-1 0-16,2 1 3 0,-2 0-1 0,1 1 2 16,0-1 1-16,0 0 0 0,1 1 1 15,-3-2 1-15,1 1 0 0,-1 1-3 0,0-1 2 16,1 1 0-16,-1-3-4 0,0 2-1 15,2-1 0-15,-4 2 1 0,2-3-5 0,-1 2 2 16,0-1 2-16,-1 0 1 0,1 0-1 16,-2-1-1-16,2 2 2 0,-2-1-2 15,3 1 0-15,0-2 0 0,0 3 0 0,1-2 0 16,1 1 0-16,-2-2 1 0,1 3 4 15,0-1-1-15,1 1 2 0,-1-1 0 0,-1 0 3 16,0 1 1-16,2-3-3 0,-2 3 0 16,0-1-1-16,0 1-1 0,0 0-1 0,0 0 0 15,0 0-4-15,0 0 1 0,0 0 0 16,-2 0 0-16,2 0 0 0,-1 0-1 15,0 0 3-15,-2 0-2 0,-1 0-2 0,0-1 1 16,-2 1-1-16,1 0 3 0,-1 0 0 16,-1 0 1-16,0 0 1 0,0 0 0 15,-1 0-1-15,1 0-2 0,-1 0 0 0,0 0 2 16,1 0 0-16,0 0-2 0,-3 0-1 0,2 0 1 15,-1 0 1-15,-1 0-1 0,0 0-2 16,1 0 1-16,-2 0 2 0,1 0 0 16,0 0 0-16,1 0 1 0,-1 0-2 0,1 0 2 15,-1 0-1-15,0 0-2 0,1 0-3 16,0 0 0-16,1 0 2 0,-1 0 0 0,0 0-2 15,1 0 3-15,1 0 2 0,-1-2 0 16,1 2-1-16,0 0 0 0,0 0 1 16,3 0-1-16,0 0-2 0,0 2 2 0,1-1-2 15,2-1 1-15,-2 0 0 0,2 0-2 16,-1 0 2-16,2 0-1 0,-1 0 1 0,0 0-2 15,1 0 1-15,-2 0 0 0,1 0 1 16,-2 0 1-16,0 0-1 0,1 0 1 16,-4 0-1-16,2-1 2 0,-1-1-3 0,-1 2-1 15,-1 0 1-15,0-1 1 0,-1 0 1 16,0 1-2-16,0-1 2 0,1 1 0 15,-2 0 1-15,1 0-2 0,1 0-4 0,2 0 3 16,-1 0-1-16,2 0 0 0,1 0-3 16,2 1 4-16,0-1 1 0,1 2 0 15,-3-2-3-15,2 3 3 0,-1-2 0 0,-1 2 2 16,1-2-1-16,-1 0-1 0,-1 0 1 0,-2 1-1 15,-1-1 1-15,1-1 1 0,-3 1-1 16,1-1 0-16,0 2 0 0,-2-2 1 16,2 0 1-16,-2 0-4 0,1 0 1 0,-1 0 0 15,0 2 0-15,1-1-2 0,-1-1 0 16,2 0 1-16,0 0 3 0,-1 0-2 15,1 0 1-15,1 0-1 0,-1 0 1 0,0 0 0 16,1 0-2-16,-1 0 1 0,-1 0 0 16,3 0 0-16,-1 1 0 0,0-1 1 0,-1 2 1 15,1-1-1-15,-3-1-1 0,2 1-2 16,0 1 2-16,-2-2 0 0,0 0-1 0,1 0 1 15,-1 0 0-15,2 0 0 0,0 0 1 16,-1 0-1-16,0 0 0 0,2 0-2 16,-1 0 2-16,1 0-1 0,1 2 0 0,1 0 1 15,-2-2-1-15,1 2 1 0,1-2 0 16,1 0 0-16,1 0-1 0,-2 0 1 0,2 1-1 15,0-1 0-15,-1 1 1 0,1 1-1 16,0-2-1-16,-1 0 1 0,-1 0-1 16,-1 0 2-16,-1 0-1 0,1 0 3 0,-1 3 0 15,-2 0 1-15,3-2-1 0,-4-1-2 16,2-1 0-16,-2-1-1 0,0 1 0 0,1 1-1 15,-1-1 1-15,1-1 2 0,-2 2 1 16,1 0-2-16,0-2-1 0,1 2 1 16,-1 0 0-16,2 0 0 0,0 0 0 0,-1 0 2 15,2 2 0-15,1-2-5 0,0 0 1 16,1 0 2-16,-2 2 0 0,0-1-1 0,0-1 1 15,-3 1 4-15,1 1-1 0,-1-2-1 16,-2 1 0-16,-1-1 1 0,1 0-1 16,-2 0-2-16,-1 0 0 0,-1 0-2 0,-1 0 0 15,-1 0 0-15,2 0 1 0,-4 0-1 16,3 0 2-16,-3 0 0 0,2 0 0 0,1 0 0 15,-3 0-1-15,2 0 1 0,2 0 1 16,-1 1-2-16,2 1 2 0,0-2 1 16,4 1-1-16,2 0 0 0,0-1 0 0,2 1 1 15,2-1 0-15,-2 1-2 0,2 1 1 16,-4-2-1-16,1 1 0 0,-3-1-1 0,0 0-1 15,-3 0 0-15,-1 0 0 0,0 0 2 16,-1 0 1-16,-2 0 0 0,0-1 0 16,0 1 1-16,-1-2 0 0,0 2-1 0,-2 0-1 15,0 0 1-15,2 0-2 0,-2 0 0 16,2-1 0-16,0 1 1 0,0 0 0 0,2-1 0 15,1 1 1-15,1 0-1 0,-1-1 0 16,1 0 1-16,0 1 0 0,1-2-1 16,1 1 0-16,-2 1 1 0,-1-1 0 0,0 1 0 15,-2 0 0-15,0 0 1 0,-1 0 0 16,-2 0 0-16,-1 0 6 0,0 0 4 0,-1 0 5 15,1 0 5-15,0 0 2 0,0 0 0 16,-1 0-3-16,-1 0-4 0,2 0-4 16,-3 0-6-16,2 0-2 0,0 0-1 0,1 0 0 15,-2 0-2-15,2 0-1 0,0 0 0 16,0 0 2-16,0 0-1 0,0 0 2 0,2 0 0 15,-2 0 0-15,0 0-1 0,1 0-3 16,0 1 2-16,-1-1-2 0,2 0-2 16,-2 0 2-16,0 0 1 0,0 0 1 0,-2 0-2 15,2 0 1-15,0 0 0 0,0 0 0 16,-1 0 3-16,0 0 7 0,1 0 8 0,-2 0 11 15,2 0 14-15,-1 0 19 0,1 0 19 16,0 0 19-16,0 0 22 0,0 0 20 0,0 0 10 16,1 0 5-16,-1-1-3 0,2 1-10 15,-2-2-20-15,1 1-26 0,0 1-23 0,-1 0-22 16,2 0-18-16,-1 0-16 0,-1 0-7 15,2 0-7-15,-1 0-3 0,0 0-3 0,1 0-3 16,0 1 1-16,1 1-3 0,0-2 3 16,1 1 0-16,-1 2 1 0,1-2 0 15,0 0 1-15,0 0 1 0,2 2 0 16,-1-3 0-16,1 1 0 0,-1 1 1 0,1 0 0 15,-1-1-1-15,1-1 2 0,-1 1-2 0,1-1 0 16,-1 1-1-16,2-1 0 0,0 0 3 16,0 0-4-16,0-1 1 0,0 1 0 15,1-1 0-15,-1 1 1 0,-2-1-2 0,1-1 3 16,-1 1-1-16,-1 0 0 0,0 1-1 15,2-1 0-15,-2 1 1 0,0-2-1 0,0 1 1 16,0 1-3-16,-1 0 2 0,1-1 0 16,0 1-1-16,-1 0-3 0,0 0 2 15,1 0 0-15,0 0 0 0,0 0 4 0,0 0-2 16,2 0 1-16,1 0 1 0,-2 0-2 15,2 0 2-15,-1 0-3 0,1 0 2 0,-2 0-1 16,1 0-1-16,-2 0 2 0,-2 0-1 16,1 1 0-16,0-1-1 0,0 0 0 15,-1 0 0-15,3 0 0 0,-3 0 0 0,2 0 0 16,-1 1 2-16,1-1 1 0,-1 0 3 15,1 0-3-15,-1 0 0 0,1 0 0 0,-1 2-2 16,1-2-2-16,-1 0 1 0,1 0 0 16,0 0 1-16,-1 0 0 0,-1 0 0 15,3 1 1-15,-3-1 0 0,1 1-1 0,-2-1 0 16,2 0 1-16,0 0-1 0,0 0 0 15,-1 1 0-15,1-1 1 0,0 2-1 0,0-1 0 16,-1-1 0-16,1 0-1 0,0 0-1 16,0 0 1-16,-1 0 3 0,1-1-2 0,0-1 0 15,1 1 0-15,-1 0-1 0,1 2 1 16,0-1-1-16,0 0-1 0,2 0 2 0,-1-1-2 15,-1 1 0-15,2 0 1 0,-1 0 0 16,1 0 1-16,-1 0 0 0,-1 1 1 16,2 0-1-16,-2 1 0 0,0-1 1 0,2-1-1 15,-2 1 0-15,-1-1 0 0,-1 1 2 16,1 0 2-16,0-1 0 0,-2 0-1 15,1 0-2-15,-1 0 1 0,0 0-1 0,1 0-2 16,-1 0 0-16,0 0 1 0,-1 0 0 16,2 0 2-16,-1 0-1 0,-1 0 1 0,0 0 0 15,0 0-1-15,0 0-1 0,0 0-3 16,0 0 2-16,-1 0-1 0,-1 0-2 0,2 0 4 15,0 0 0-15,0 0 0 0,0 2 0 16,0-2-1-16,0 0 1 0,0 0-2 16,0 0 0-16,0 0 0 0,0 0 2 0,0 0 0 15,0 0 1-15,0 0-1 0,0 0 2 16,0 0 0-16,2 0-1 0,-1 1 0 0,-1-1-1 15,2 0 0-15,-1 0-1 0,0 1 1 16,1-1 0-16,0 2 0 0,1-1 0 0,1-1 1 16,-1 1 0-16,1 1-1 0,2-2 3 15,-2 0 0-15,1 0-2 0,1 2 0 0,-2-1 0 16,1 0-1-16,1 1-3 0,1-2 2 15,-2 4 2-15,-1-4-1 0,-1 2-3 0,1-1 1 16,-1-1-1-16,0 1-1 0,0-1 2 16,-2 0 1-16,0 0 3 0,2 0-1 15,-2 0 4-15,1 0-2 0,-2 0-2 0,1 0 0 16,-1 2-3-16,2-2 2 0,-2 0 0 15,0 0-1-15,0 0-1 0,1 0 1 16,-1 0 2-16,1 0 2 0,1 1-1 0,-2-1-1 16,1 1-1-16,0 1 1 0,-1-2-3 15,2 0-1-15,-1 0 0 0,-1 0-1 0,0 0-19 16,-1 0-55-16,-1 0-79 0,1 0-78 15,-2 2-51-15,-1-1-35 0,-1-1-26 0,-2 1-31 16,0 1-36-16,-3-1-76 0,1-1-34 16,-1 2-12-16,-1 1 25 0,1-1 71 15</inkml:trace>
</inkml:ink>
</file>

<file path=ppt/ink/ink7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03.08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32CE4A5-5C11-4E75-9047-D8AE3E92D197}" emma:medium="tactile" emma:mode="ink">
          <msink:context xmlns:msink="http://schemas.microsoft.com/ink/2010/main" type="inkDrawing" rotatedBoundingBox="9440,13592 9586,14012 9515,14037 9370,13616" semanticType="callout" shapeName="Other"/>
        </emma:interpretation>
      </emma:emma>
    </inkml:annotationXML>
    <inkml:trace contextRef="#ctx0" brushRef="#br0">468 3266 119 0,'4'47'435'0,"-2"-5"54"15,1-4 29-15,-1-4 14 0,0-3-201 16,1-3-131-16,3 0-87 0,0-3-51 15,3-3-31-15,2 1-31 0,1-6-76 0,2 0-125 16,0-1-165-16,1-4-87 0,1 2-44 16,1-3-7-16,3 1 53 0</inkml:trace>
  </inkml:traceGroup>
</inkml:ink>
</file>

<file path=ppt/ink/ink7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03.68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A4E5208-4645-4E4E-BC6D-CCFA01BC1547}" emma:medium="tactile" emma:mode="ink">
          <msink:context xmlns:msink="http://schemas.microsoft.com/ink/2010/main" type="inkDrawing" rotatedBoundingBox="9738,14903 10388,15448 9952,15967 9303,15422" rotationAngle="-1418380384" semanticType="underline"/>
        </emma:interpretation>
      </emma:emma>
    </inkml:annotationXML>
    <inkml:trace contextRef="#ctx0" brushRef="#br0">8656 7684 252 0,'4'-22'533'15,"4"2"84"-15,2-1 60 0,2 1 73 0,3 1-178 16,4 2-85-16,5 0-60 0,5 2-42 16,4 0-31-16,1 1-53 0,2 4-78 0,-2 1-66 15,-1 4-48-15,-3 3-39 0,-2 2-27 16,-3 5-19-16,-3 2-10 0,-6 4-4 15,-5 5-2-15,-5 3 3 0,-8 7 6 0,-7 5 10 16,-8 3 19-16,-5 5 17 0,-4 2 18 16,-3 3 6-16,-1 2 8 0,0 2 3 0,2 0-1 15,2-1-10-15,4-3-12 0,4-4-5 16,4-3-12-16,6-4-12 0,5-5-18 0,6-2-9 15,7-7-7-15,5-1-4 0,7-7-5 16,5-2-10-16,6-8-15 0,6-2-19 16,4-7-28-16,2-2-36 0,4-4-52 0,1-2-60 15,-2-1-142-15,-1-2-119 0,-2-2-64 16,-4 1-88-16,-2 0-108 0,-5-1-96 0,-3 1 67 15,-5 0 92-15,-3 2 68 0,-2 0 109 16</inkml:trace>
  </inkml:traceGroup>
</inkml:ink>
</file>

<file path=ppt/ink/ink7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41.402"/>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483 269 289 0,'0'-6'412'0,"2"-2"39"15,-2 1 26-15,1 1-93 0,-1-2-128 0,0 0-82 16,0 1-48-16,-1-2-30 0,-1 2-17 16,1-2-17-16,-1 2-13 0,0-2-7 0,-1 2-1 15,0-1 5-15,-1-1 15 0,-1 0 24 16,-2 1 26-16,0-2 27 0,-1 1 16 15,-2 0 2-15,-1 0 5 0,-1 1-4 0,-1 0-12 16,-2 1-20-16,0 2-14 0,-2 2-5 16,0-1-18-16,-1 4-15 0,0 0-10 0,-1 0-3 15,1 4 2-15,-2 0 0 0,3 4 3 16,-3 0 4-16,2 2 6 0,1 4 8 15,-1 0 1-15,1 2-5 0,-1 4-5 0,2 1-6 16,-1 0-12-16,1 2-13 0,2 1-9 16,0 1-8-16,3 2-6 0,2 0-3 0,2 0-2 15,1 0 0-15,2 1-1 0,3 0-1 16,4 1 1-16,1-2-1 0,4 1-3 0,3 4 1 15,4-3-3-15,3 0-1 0,4 1 0 16,3-3-1-16,2-3 0 0,1-1 0 16,2-2-1-16,2-4 2 0,2-5 0 0,2-2 0 15,4-6-2-15,-1-2-3 0,4-4 3 16,1-6-3-16,1 0 1 0,1-6 1 0,-2-2-2 15,-2-3 1-15,-2-3-1 0,-1-5-1 16,-5-1 0-16,-1-3 0 0,-5-3 2 0,-3 0 0 16,-8-2 2-16,-1-3 0 0,-7 1 0 15,-3-1-1-15,-6 0-2 0,-3 3 0 16,-5-2 5-16,-2 5 4 0,-4 2 9 0,-2-1 21 15,-2 5 12-15,-3 1 10 0,-1 2 4 16,-1 3 4-16,0 3-1 0,-2 0-15 0,-1 4-10 16,-1 2-8-16,3 2-7 0,-2 3-8 15,-1 3-6-15,1 6-6 0,2 3-3 0,-3 4-2 16,1 3-2-16,0 5-2 0,0 5-1 15,1 4-1-15,-2 3-1 0,1 4 0 0,-2 5 0 16,1 5 1-16,-1 0 1 0,2 6 1 16,0 0 1-16,4 4 0 0,4-2 1 0,7-3 0 15,6-3 0-15,7-4-2 0,9-3 1 16,9-7 1-16,8-6-1 0,10-9 3 15,8-6-3-15,9-8 3 0,6-8-1 0,5-6-1 16,1-5-2-16,1-5 1 0,-5-4 0 16,-4-4 1-16,-4-2-2 0,-7-3 5 0,-7-3 1 15,-8 2-1-15,-9-2-1 0,-8 2 1 16,-9-2 1-16,-7 5-3 0,-7 2 0 15,-8 1-2-15,-8 6-1 0,-7 3-1 0,-6 1 0 16,-7 3 1-16,-2 6-1 0,-5 1 0 16,-2 5-1-16,1 3-14 0,0 2-24 0,3 1-41 15,3 2-72-15,3 1-145 0,5 2-148 16,6 1-146-16,3 0-247 0,5 1-102 15,4 2-3-15,3 1 104 0,5 1 131 0,5-2 145 16</inkml:trace>
</inkml:ink>
</file>

<file path=ppt/ink/ink7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28.204"/>
    </inkml:context>
    <inkml:brush xml:id="br0">
      <inkml:brushProperty name="width" value="0.06667" units="cm"/>
      <inkml:brushProperty name="height" value="0.06667" units="cm"/>
      <inkml:brushProperty name="color" value="#808080"/>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80DB0841-DA25-450A-93A1-923E72C00041}" emma:medium="tactile" emma:mode="ink">
          <msink:context xmlns:msink="http://schemas.microsoft.com/ink/2010/main" type="inkDrawing" rotatedBoundingBox="2140,4458 9016,7521 6687,12748 -187,9685" rotationAngle="-1418380384" semanticType="underline">
            <msink:destinationLink direction="to" ref="{C984BA93-0322-4671-96A9-00BFFE853195}"/>
          </msink:context>
        </emma:interpretation>
      </emma:emma>
    </inkml:annotationXML>
    <inkml:trace contextRef="#ctx0" brushRef="#br0">2947 3852 215 0,'-9'12'412'15,"0"-2"45"-15,4-3 30 0,-1-2-56 0,2 0-130 16,3-2-98-16,1-2-64 0,3-2-40 16,2-6-28-16,6-6-21 0,7-5-10 15,10-9-9-15,7-11-1 0,12-8-1 0,12-12 0 16,11-11 2-16,13-11-3 0,13-11 8 0,14-10 3 15,15-11 3-15,14-11-2 0,17-14-4 16,9-6-8-16,6-7-9 0,1-2-4 0,3 3-6 16,5-6-3-16,10-2-6 0,8-6 1 15,0 2 1-15,-4 8-3 0,-3 8 0 0,-3 9 1 16,1 8 0-16,-5 8 1 0,-5 7 1 15,-9 9-3-15,-6 9-2 0,-10 11 3 0,-7 7 0 16,-7 5 1-16,-9 6-3 0,-11 8 2 16,-10 3 3-16,-15 3 8 0,-10 7 15 0,-14 6 14 15,-9 1 16-15,-11 6 13 0,-8 3 9 16,-9 4 1-16,-6 4-12 0,-6 1-9 0,-4 6-15 15,-5 0-14-15,-2 4-11 0,-2 1-9 16,-1 3-13-16,-4 1-23 0,1 1-37 0,-2 3-35 16,-3-1-33-16,2 4-20 0,-4 0-28 15,-2 3-69-15,-4 5-115 0,-5 4-107 16,-2 4-45-16,-5 1-16 0,-5 3 15 0,-5 4 77 15</inkml:trace>
    <inkml:trace contextRef="#ctx0" brushRef="#br1" timeOffset="-60507.4608">102-402 63 0,'3'-10'406'0,"0"1"57"15,2 0 40-15,1-2 27 0,0 1-165 16,4 3-126-16,1-2-76 0,1 3-45 15,1 3-18-15,1 0-7 0,-2 3 0 0,-1 3 5 16,0 0-1-16,-1 3-3 0,-5 4-13 16,-1 2-15-16,-4 3-12 0,0 1-15 0,-4 2-7 15,-1 5-9-15,-2-1-5 0,-2 1-6 16,1-3-4-16,1-2-1 0,2-2 0 15,2-5 1-15,2-4 5 0,2-4-2 16,5-4 2-16,5-9-1 0,5-4-4 0,6-5 1 16,6-3-5-16,3-4 1 0,2 1-3 0,0-1-1 15,2 3 5-15,-4 1-5 0,-2 3-1 16,-1 4-1-16,-5 1 1 0,-5 5 10 15,-4 3 15-15,-3 2 19 0,-3 4 18 0,-4 6 21 16,-4 0 15-16,-3 5 1 0,-5 4-13 16,-2 1-14-16,-3 3-16 0,-1-1-17 0,-1 3-13 15,2-3-15-15,1 0-11 0,4-3-44 16,1 2-65-16,4-4-64 0,4-4-47 15,5-2-50-15,2-5-93 0,5-4-116 0,0-6-83 16,3-4-17-16,-1-4 7 0,1-2 29 16,-1-2 90-16</inkml:trace>
    <inkml:trace contextRef="#ctx0" brushRef="#br1" timeOffset="-60379.4535">630-474 161 0,'6'-8'361'0,"-2"4"52"0,0 2 46 15,0 5-36-15,-1 6-101 0,1 3-79 0,0 4-51 16,0 3-42-16,3 1-36 0,0 5-35 16,1 0-26-16,2 0-17 0,1 1-13 0,3 0-9 15,1 0-14-15,3-3-30 0,-1-1-171 16,4-2-180-16,1-6-94 0,1-4-49 15,2-4-20-15,1-10 12 0</inkml:trace>
    <inkml:trace contextRef="#ctx0" brushRef="#br1" timeOffset="-61061.4925">13 257 208 0,'-7'0'367'0,"3"-2"39"0,2 2 31 15,4-2-75-15,2 0-104 0,4 2-63 16,3-3-36-16,7-1-24 0,4 1-23 15,8-3-19-15,6 2-3 0,7-2 10 0,6 0 46 16,6-1 71-16,6-1 61 0,3 1 45 16,6 0 32-16,5-3 3 0,0 3-46 15,0-2-71-15,-3 2-66 0,-1 1-51 0,-4 1-47 16,-5 1-33-16,-4 1-21 0,-5-1-10 15,-3 4-4-15,-8-2-3 0,-5 1-3 0,-4 1-1 16,-5 0 1-16,-6 0-1 0,-4 0 1 16,-4 0 3-16,-3 0 3 0,-5 0 1 0,-3-1-2 15,-3-2 0-15,-3 0-4 0,-5-3-3 16,-3-1-3-16,-5 0-2 0,-4-2 0 0,-3-3 2 15,0 2 2-15,-2-2-2 0,2 2 0 16,2 0 0-16,2 1 1 0,1 2 1 0,5 0 0 16,2 1 0-16,3 2 0 0,1 0 0 15,5 1 0-15,3 1-1 0,4 1-1 16,5 1 0-16,8 1 1 0,4 1 2 0,5 2 2 15,6 3 1-15,0 1 1 0,3 2 1 16,-1 4-1-16,-2-1 2 0,-5 3-2 0,-3 0 2 16,-6 0 1-16,-3 1 1 0,-10 2 0 15,-4 0-2-15,-9 0-6 0,-5 1-23 0,-8-1-102 16,-4-3-139-16,-5 0-104 0,-7-4-153 15,-1-6-236-15,-3-5-104 0,-1-3 32 16,-3-5 102-16,1-3 84 0,-1-6 143 0</inkml:trace>
  </inkml:traceGroup>
</inkml:ink>
</file>

<file path=ppt/ink/ink7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42.520"/>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191 115 335 0,'1'-3'418'0,"-1"0"37"0,2 1 15 15,-1-2-94-15,-1 0-118 0,2-2-83 16,-1 0-47-16,-1 1-31 0,3-2-21 0,-2-1-21 16,0-1-4-16,1 2 2 0,-2 0 12 15,1-2 29-15,1 2 41 0,0 1 58 16,-2 1 57-16,2 0 56 0,-2 2 36 0,-2-1 18 15,0 2-4-15,-1 0-31 0,-1 1-47 16,-2 1-56-16,-1 3-50 0,-4 0-43 0,-1 3-39 16,-2 3-30-16,-2 2-19 0,-4 5-12 15,1 0-6-15,1 3-5 0,0 5-4 16,2 1-2-16,2 1 2 0,2 2-4 0,2-1-3 15,5 2-4-15,2-1-2 0,3 1 1 16,5 0-3-16,5-3 0 0,4-1 3 0,4-2 1 16,4-1-1-16,4-3 1 0,3-3-1 15,2-2 1-15,4-5-1 0,2 0-2 16,0-5 1-16,1-3 1 0,0-3-1 0,-3-4 0 15,0-3-1-15,-2-4 2 0,-3-3-1 16,-3-3 1-16,-5-2 0 0,-4-3-1 0,-4-2 1 16,-6-3 0-16,-5 0-1 0,-6-3 2 15,-4 3 1-15,-2-1 2 0,-5 2 1 0,-2 3 2 16,-5 3 2-16,-1 2 2 0,-1 3 5 15,-2 1-3-15,-1 5 0 0,0 1-1 0,1 3 1 16,-1 0-8-16,0 5-5 0,1 1 2 16,1 1-1-16,1 3-3 0,2 0-3 15,2 4 3-15,3 1-1 0,1 3-2 0,2 4 1 16,4 2 1-16,0 2 1 0,7 5 2 15,2 1 0-15,2 3-2 0,7-1-5 0,3 1-4 16,4 1-11-16,4-3-10 0,3 0-8 16,3-7-6-16,2-1-4 0,2-4-6 15,2-4-12-15,1-6-25 0,0-2-46 0,-3-4-90 16,-3-2-125-16,-3-2-87 0,-5-5-40 15,-4 0-22-15,-4-1-25 0,-5 0-13 0,-5 3-19 16,-5-1-5-16,-6 6 4 0,-1 2 29 16,-3 2 64-16,-1 6 102 0</inkml:trace>
</inkml:ink>
</file>

<file path=ppt/ink/ink7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44.437"/>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330 41 99 0,'-5'0'354'0,"0"-1"40"0,-1-2 27 15,1 2-48-15,1 0-96 0,-2 0-86 16,1-2-53-16,-1 2-26 0,1-1-20 0,1 2-8 16,0-3-11-16,-2 3-12 0,2-1-10 15,1-2-7-15,-1 3-5 0,1-1-13 16,-1 1-2-16,0 0-4 0,1 0-2 0,1-2-4 15,0 2-4-15,-1 0 7 0,-1 0-6 16,0 0-2-16,1 0-2 0,-1 0-2 0,1 0-1 16,-1 0-4-16,2 2 0 0,-4-1 4 15,2-1-1-15,0 1 1 0,0 1-1 16,-2-2 2-16,2 1 0 0,0 0 2 0,0 1 2 15,0 0 1-15,-2-1 3 0,1 2 1 16,1 0 0-16,-2 0 0 0,1 1 0 0,-1-1 3 16,-1 2 2-16,2 0 5 0,-2 1 4 15,1 0 1-15,-1 2 8 0,2 0 4 16,-2-1 6-16,2 2 11 0,-2 0 7 0,1-1 18 15,2 1 8-15,0 1 8 0,0 0 14 16,1 1 11-16,-1-1 1 0,1 1-4 0,2 1 1 16,1-1-4-16,1 1-13 0,-1 1-11 15,3-1-9-15,0-1-12 0,1 2-9 16,0-2-11-16,1 0-8 0,1-1-13 0,-1 2-7 15,2-5-5-15,-1 0-3 0,-1-1-7 16,2 0 5-16,0-3 2 0,1 0 2 0,5-2 0 16,-1-1-2-16,0 0 2 0,4 0-6 15,-1-1-4-15,1-2-2 0,2 0-4 16,0-1 0-16,0-1 0 0,1 2-1 0,-1-3 2 15,1 2-3-15,-1-4 1 0,-1 2 2 16,-1 0-3-16,-1-2 0 0,-2-1 1 0,-1 1-1 16,-1-2 1-16,-1 0 0 0,-3-2-1 15,-2 0 2-15,-1-2-2 0,-1 1 0 0,0-4 1 16,-3 2 3-16,-2-1-1 0,1-1-3 15,-2 3 7-15,-1 0 19 0,0 1 12 0,-2 1 8 16,1 2 15-16,-2 0 12 0,0 3 5 16,0-1-7-16,2 2-5 0,-2 1-7 15,0-1-7-15,-1 2-9 0,0 1-7 0,1-1-7 16,3 2-9-16,-1 1 1 0,1-2 1 15,-1 3 1-15,-2 0-3 0,1 0 0 0,0 0 3 16,-1 0-2-16,-2 2-5 0,0-1 1 16,-2 0-1-16,0 1 3 0,0 2 1 15,-2-1 2-15,1 2 1 0,0 3 0 0,1-1-1 16,0 2-2-16,-2 3-4 0,2-1-1 15,2 5-3-15,-1 0 0 0,2-1 0 0,2 5-2 16,2-1 1-16,1 3-1 0,2-1-2 16,2 1-1-16,3 0-2 0,2 1 0 15,4-1-3-15,2-2 1 0,2-2 3 0,4-2 0 16,1-3 2-16,2-3 1 0,3-6-1 15,2-4 3-15,3-3-6 0,2-4 1 0,-3-7-4 16,3-3 0-16,-4-3-6 0,-2 0-4 16,-4-5 6-16,-4-2-5 0,-4-1-1 0,-5-2 2 15,-4 0 3-15,-7 3 2 0,-2-1 0 16,-6 5 6-16,-4 2 3 0,-3 5 4 0,-5 2 1 15,-5 4 3-15,1 6-6 0,-4-2-2 16,0 5-4-16,0 2-2 0,0 5-6 0,1 0-13 16,1 2-31-16,0 4-66 0,3-1-163 15,-1 1-161-15,3 0-206 0,0 0-235 16,1-1-100-16,1 3-4 0,4 0 125 0,2 2 141 15,0-1 199-15</inkml:trace>
</inkml:ink>
</file>

<file path=ppt/ink/ink7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0:37.65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722F159-993D-4DE8-86CA-49A3FB56DEAB}" emma:medium="tactile" emma:mode="ink">
          <msink:context xmlns:msink="http://schemas.microsoft.com/ink/2010/main" type="writingRegion" rotatedBoundingBox="10298,1530 20507,1894 20479,2683 10270,2319"/>
        </emma:interpretation>
      </emma:emma>
    </inkml:annotationXML>
    <inkml:traceGroup>
      <inkml:annotationXML>
        <emma:emma xmlns:emma="http://www.w3.org/2003/04/emma" version="1.0">
          <emma:interpretation id="{997202F3-B977-4874-9510-BB6456614000}" emma:medium="tactile" emma:mode="ink">
            <msink:context xmlns:msink="http://schemas.microsoft.com/ink/2010/main" type="paragraph" rotatedBoundingBox="10298,1530 20507,1894 20479,2683 10270,2319" alignmentLevel="1"/>
          </emma:interpretation>
        </emma:emma>
      </inkml:annotationXML>
      <inkml:traceGroup>
        <inkml:annotationXML>
          <emma:emma xmlns:emma="http://www.w3.org/2003/04/emma" version="1.0">
            <emma:interpretation id="{DAA98A55-EAA2-4F8D-B3D2-956BACF288F7}" emma:medium="tactile" emma:mode="ink">
              <msink:context xmlns:msink="http://schemas.microsoft.com/ink/2010/main" type="line" rotatedBoundingBox="10298,1530 20507,1894 20479,2683 10270,2319"/>
            </emma:interpretation>
          </emma:emma>
        </inkml:annotationXML>
        <inkml:traceGroup>
          <inkml:annotationXML>
            <emma:emma xmlns:emma="http://www.w3.org/2003/04/emma" version="1.0">
              <emma:interpretation id="{02B73D5E-74CD-40FD-949C-040CDD152305}" emma:medium="tactile" emma:mode="ink">
                <msink:context xmlns:msink="http://schemas.microsoft.com/ink/2010/main" type="inkWord" rotatedBoundingBox="10289,1788 10964,1812 10946,2326 10270,2302">
                  <msink:destinationLink direction="with" ref="{3F8393BC-ABE4-4DBB-8ADE-CB9152F30126}"/>
                </msink:context>
              </emma:interpretation>
              <emma:one-of disjunction-type="recognition" id="oneOf0">
                <emma:interpretation id="interp0" emma:lang="" emma:confidence="1">
                  <emma:literal/>
                </emma:interpretation>
              </emma:one-of>
            </emma:emma>
          </inkml:annotationXML>
          <inkml:trace contextRef="#ctx0" brushRef="#br0">0 7 101 0,'0'0'291'15,"1"0"37"-15,1 0-5 0,0 0-28 0,1-2-49 16,0 2-49-16,0-1-36 0,-1 1-22 16,0 0-14-16,-1 0-12 0,2 0-7 15,-2 0-7-15,1 0-8 0,-1 0-12 0,2 0-10 16,-3 0-8-16,1 0 0 0,1-1 6 15,-2-1 23-15,0 2 27 0,0 0 31 0,0 0 36 16,-2 0 30-16,2 0 22 0,-1 0-2 16,1-1 1-16,0 1-12 0,1 0-19 15,1 0-27-15,-2 0-19 0,0 0-24 0,0 0-25 16,0 0-22-16,-2 0-18 0,1 0-19 15,1 1-15-15,-2-1-14 0,1 2-7 0,1-1-8 16,0 0 0-16,0 5 2 0,1 0 7 16,1 4 5-16,1 3 8 0,-2 6 6 15,0 4-2-15,2 2-4 0,-2 7-5 0,1 0-5 16,-1 3-5-16,2 0-6 0,-2-1-1 15,1-5-1-15,1 0-2 0,-1-3-1 0,0-1 0 16,0-3 1-16,1-2 0 0,0-3-3 16,0-1-1-16,-2-2-14 0,0-3-44 0,-1-1-101 15,2-1-133-15,-2-2-98 0,1-2-79 16,-1-4-143-16,0-1-161 0,2-1-9 0,-2-4 75 15,0 0 69-15,2-2 63 0,1 0 150 16</inkml:trace>
          <inkml:trace contextRef="#ctx0" brushRef="#br0" timeOffset="438.025">355 79 62 0,'3'-1'420'0,"-2"1"58"16,0 0 32-16,-1 0 18 0,0 0-165 0,2 1-143 16,-2 2-90-16,1 1-51 0,0 2-27 15,-1 3-7-15,0 1-1 0,2 4 2 16,-1 0 9-16,-1 2 14 0,2 1 7 0,-2 2 3 15,2 0 4-15,0 1 0 0,0-1-5 16,3 1-11-16,1-2-7 0,3 2 4 0,0-1 6 16,4-3 5-16,2 0 5 0,3-1 2 15,1-4 0-15,2-1-14 0,-1-4-14 0,2-2-10 16,-1-2-13-16,-1-5-10 0,1-3-6 15,-3-4-1-15,-3-2-2 0,-1-6-6 16,-3-2-1-16,-4-3 3 0,-2 0 8 0,-2-2 12 16,-3 1 30-16,-3 2 32 0,-2 0 19 15,-4 2 9-15,-2 3-3 0,-4 1-9 0,0 4-31 16,-5-1-30-16,-1 4-22 0,-2 3-13 15,-1 1-7-15,2 1-12 0,2 2-25 0,3 2-59 16,2 0-100-16,3 0-81 0,3 0-56 16,5 0-81-16,1 0-129 0,3 0-110 15,5 0 11-15,3 0 36 0,4 0 31 0,3-2 76 16</inkml:trace>
        </inkml:traceGroup>
        <inkml:traceGroup>
          <inkml:annotationXML>
            <emma:emma xmlns:emma="http://www.w3.org/2003/04/emma" version="1.0">
              <emma:interpretation id="{D5323FDF-942C-48B5-84A3-5A405631C468}" emma:medium="tactile" emma:mode="ink">
                <msink:context xmlns:msink="http://schemas.microsoft.com/ink/2010/main" type="inkWord" rotatedBoundingBox="11524,1610 13732,1689 13706,2441 11497,2362">
                  <msink:destinationLink direction="with" ref="{3F8393BC-ABE4-4DBB-8ADE-CB9152F30126}"/>
                </msink:context>
              </emma:interpretation>
              <emma:one-of disjunction-type="recognition" id="oneOf1">
                <emma:interpretation id="interp1" emma:lang="" emma:confidence="1">
                  <emma:literal/>
                </emma:interpretation>
              </emma:one-of>
            </emma:emma>
          </inkml:annotationXML>
          <inkml:trace contextRef="#ctx0" brushRef="#br0" timeOffset="773.0441">1231-50 246 0,'4'-4'477'0,"-1"0"47"0,-2 0 29 0,-1 0-7 15,0 3-218-15,-1-1-125 0,-1 2-69 16,2 2-16-16,2 2 26 0,0 2 54 16,4 4 52-16,1 1 53 0,1 4 34 0,0 4 5 15,2 0-28-15,-2 4-57 0,2 2-54 16,-2 2-56-16,0 1-42 0,-1 1-31 0,-1 0-26 15,1-2-16-15,-3 0-11 0,0 0-9 16,-1-5-3-16,1 1-5 0,0-6 0 0,-1 0-8 16,-1-2-20-16,1-3-50 0,-2-2-112 15,1-4-140-15,-1-3-105 0,-4-4-184 16,1-4-187-16,-4-4-61 0,1-3 54 0,-2-3 109 15,1-3 86-15,-1-2 182 0</inkml:trace>
          <inkml:trace contextRef="#ctx0" brushRef="#br0" timeOffset="1088.0621">1286-54 110 0,'-3'-4'432'16,"0"0"55"-16,2 0 31 0,0 1 8 15,1-1-161-15,0-1-139 0,1 1-83 0,2 1-49 16,1-3-26-16,4 2-13 0,2-2-2 16,1 0 0-16,2 1 9 0,3 0 8 0,0 1 12 15,1-1 7-15,-1 0 8 0,2 0-1 16,-2 2-5-16,1-1-4 0,-2 1-13 15,0-1-11-15,-1 2-21 0,0 0-13 16,-2 0-9-16,-1 0-9 0,0 0-6 0,-1 2-8 16,-2-3-23-16,-1 3-30 0,-2-1-43 0,-1-1-39 15,-1 2-27-15,0-1-36 0,-3 1-53 16,-3 0-105-16,-4 1-113 0,-2 3-46 15,-4 2-14-15,1 0 15 0,-2 1 64 0</inkml:trace>
          <inkml:trace contextRef="#ctx0" brushRef="#br0" timeOffset="1276.0728">1389 72 51 0,'1'7'416'16,"2"-2"59"-16,0-1 37 0,2-3 23 16,2 0-149-16,1-2-144 0,3 0-87 0,2-2-50 15,1 0-30-15,1 0-22 0,1-1-13 16,1-1-12-16,1 1-9 0,-1 2-11 15,0-2-15-15,-2 2-13 0,-1-1-31 0,-3-1-100 16,-4 2-186-16,-3-1-116 0,-4 3-55 16,-4 3-24-16,-2-1 14 0,-3 2 88 0</inkml:trace>
          <inkml:trace contextRef="#ctx0" brushRef="#br0" timeOffset="1453.0829">1396 349 344 0,'-6'16'472'15,"1"-2"38"-15,1-4 27 0,2-1-67 16,4-3-170-16,0-2-84 0,5-2-37 0,3-2-22 15,4 0-21-15,4-4-16 0,4-2-28 16,5-2-49-16,2-2-56 0,1-1-45 0,0-1-34 16,-1 2-60-16,-3-1-134 0,-1 3-169 15,-4-1-73-15,-6 2-22 0,-3 3 1 16,-1-2 40-16</inkml:trace>
          <inkml:trace contextRef="#ctx0" brushRef="#br0" timeOffset="1950.1116">1804 242 132 0,'2'-3'461'0,"-1"3"59"0,0-2 39 0,1 1 37 16,-1 1-157-16,-1 0-121 0,0 0-43 16,0 1 15-16,0 1 41 0,3 2 37 15,0 2 14-15,1 2 5 0,1 4-20 0,2 1-43 16,0 3-59-16,1 2-61 0,0 2-47 15,-1 2-41-15,-1 1-27 0,-1-1-27 0,-1 1-19 16,1 1-11-16,-3 0-9 0,0-4-8 16,-1 1-2-16,-1-4-4 0,0 0 0 0,0-5 0 15,0 1-1-15,-1-6 0 0,-1 1 0 16,2-4 2-16,-1 0-1 0,0-4-2 15,-2-4-5-15,0-2-4 0,-1-6-11 0,1-4-9 16,-1-5-10-16,-1-4-7 0,0-4-3 16,3-2-2-16,-2-2 7 0,2-3 4 0,1 3 7 15,2-1 6-15,2 1 7 0,1 4 3 16,3 0 2-16,3 1 3 0,2 4-1 15,0 1 1-15,5 3 0 0,1 3 2 0,1 2-1 16,2 4 0-16,1 3 3 16,0 3-4-16,0 4 4 0,-2 2 2 0,1 6 6 0,-3 0 9 15,0 5 0-15,-5 2 7 0,-2 2-1 16,-4 2-1-16,-4-1-6 0,-6 5-2 15,-4-3 0-15,-2 1-5 0,-4-1-3 0,-2-2-3 16,-3 0-1-16,1-4-9 0,-1-2-18 0,-2-5-29 16,1 0-48-16,0-4-91 0,0-3-140 15,-1-2-111-15,4-1-60 0,1-2-27 16,4-4-36-16,1 2-45 0,2-1-35 0,2 1 29 15,4-2 26-15,2 0 32 0,4 0 68 16</inkml:trace>
          <inkml:trace contextRef="#ctx0" brushRef="#br0" timeOffset="2336.1336">2343 49 297 0,'3'0'469'0,"-3"0"42"0,1 1 24 0,-2 0-58 16,-2 2-184-16,1 1-110 0,-3 2-52 15,0 2-12-15,-2 2 20 0,2 2 36 0,-1 1 47 16,2 1 31-16,0 4 14 0,0-1-5 16,4 2-22-16,0 1-37 0,1 1-51 15,3-1-34-15,2-1-22 0,1-1-11 0,2-1-6 16,4-3 1-16,-1-2 1 0,4-2-7 15,4-5-12-15,-1-3-12 0,3-2-16 0,-1-3-14 16,-1-3-7-16,-2-2-5 0,-1-4-2 16,-5 0 0-16,-4-3 0 0,-1-1 2 0,-4-2 4 15,-3 2 5-15,-3 0 8 0,-1-1 4 16,-3 1 5-16,-1-2 2 0,-3 3-2 15,-2 3-4-15,1-2-9 0,0 4-8 0,1 1-7 16,1 1-5-16,0 4-5 0,4-2-4 16,-1 6-14-16,1 0-36 0,2 0-97 0,1 4-134 15,3 0-101-15,3 0-66 0,4 1-93 16,0-1-165-16,5-2-45 0,2 0 61 15,1 1 62-15,3-3 48 0,1-1 96 16</inkml:trace>
          <inkml:trace contextRef="#ctx0" brushRef="#br0" timeOffset="2910.1665">2765 86 314 0,'-2'6'478'0,"-2"-3"40"0,-3 3 28 16,-2 2-23-16,-2 2-175 0,-1 4-72 0,1 2-6 15,0 1 21-15,0 1 17 0,1 3-1 16,4-1-20-16,0-2-35 0,5 2-56 0,2-1-48 15,2-1-39-15,5-1-32 0,0 0-25 16,6-3-15-16,5-4-11 0,6-3-31 0,7-7-68 16,2-7-94-16,3-3-90 0,2-7-64 15,-5-4-36-15,-1-7 3 0,-5-1 52 16,-6-7 80-16,-5 0 88 0,-3-4 58 0,-6 2 46 15,-1 0 38-15,-4 6 71 0,-1 3 92 16,-2 4 84-16,-2 5 61 0,1 4 32 16,-2 5-1-16,0 3-36 0,0 3-38 0,1 7-25 15,-1 4-21-15,2 4-14 0,-1 5-2 16,1 2-4-16,2 3-37 0,1 2-45 0,2 2-27 15,1 1-14-15,1 3-18 0,2 0-10 16,0-1-8-16,2 1-6 0,-2-1-13 0,0 0-7 16,1-3-5-16,-2-4-4 0,-2-1-6 15,-1 0-2-15,0-3-4 0,-1-2-7 16,-2-2-3-16,-1 0-10 0,0-2-8 15,-1-3-6-15,1-1-3 0,-1-1 1 0,-1-1 5 16,2-4 3-16,0-1 4 0,0-4 1 0,3-4-2 16,0-4-3-16,1-1-1 0,3-5 1 15,1-5 4-15,0-2 5 0,2 0 4 16,0 0 3-16,1 1-4 0,-2 2 2 0,1 5 1 15,-1 3-1-15,2 1 1 0,-1 5-1 16,2 4 10-16,1 5 0 0,1 5 1 0,2 6 2 16,2 2 1-16,-2 3 4 0,4 6-4 15,-2 1 0-15,-2 2 2 0,-1 0-2 0,-2 1-1 16,-2-3-11-16,-5 1-22 0,-1-3-52 15,-4-1-139-15,-2-4-175 0,-2-4-190 0,-4-5-260 16,-3-4-118-16,-2-3-26 0,-2-4 97 16,-1-2 154-16,1-4 180 0</inkml:trace>
        </inkml:traceGroup>
        <inkml:traceGroup>
          <inkml:annotationXML>
            <emma:emma xmlns:emma="http://www.w3.org/2003/04/emma" version="1.0">
              <emma:interpretation id="{74A6D153-5B9D-4DF5-BBF4-0F8992EDE607}" emma:medium="tactile" emma:mode="ink">
                <msink:context xmlns:msink="http://schemas.microsoft.com/ink/2010/main" type="inkWord" rotatedBoundingBox="14371,2052 14938,2073 14935,2143 14368,2122"/>
              </emma:interpretation>
              <emma:one-of disjunction-type="recognition" id="oneOf2">
                <emma:interpretation id="interp2" emma:lang="" emma:confidence="1">
                  <emma:literal/>
                </emma:interpretation>
              </emma:one-of>
            </emma:emma>
          </inkml:annotationXML>
          <inkml:trace contextRef="#ctx0" brushRef="#br0" timeOffset="3592.2055">4105 312 98 0,'-7'5'442'0,"2"1"53"15,-1-3 29-15,3-1 17 0,1 1-172 16,0-2-155-16,2 0-87 0,3-1-50 0,2 0-24 15,5 0-11-15,2-1-7 0,8-1 2 16,4-2 2-16,7-1 4 0,3 1 3 0,5 1-2 16,0-1-5-16,1 1-6 0,0 0-3 15,-3-1-9-15,-1 1-7 0,-3-1-6 16,-4 2 1-16,-3 1-5 0,-4-1-5 0,-3 2 0 15,-4 2 1-15,-2-1 6 0,-4-1 7 16,0 1 9-16,-4 0 10 0,-1-1 6 0,-1 1 4 16,0-1-3-16,-2 2-6 0,1-1-13 15,0 0-15-15,-2-1-37 16,2 0-35-16,-1 0-36 0,-1-1-108 0,0 1-218 0,1-3-110 15,-1 2-34-15,-1-1 1 0,1-2 14 16,-1 0 96-16</inkml:trace>
        </inkml:traceGroup>
        <inkml:traceGroup>
          <inkml:annotationXML>
            <emma:emma xmlns:emma="http://www.w3.org/2003/04/emma" version="1.0">
              <emma:interpretation id="{E765A4A6-B2B4-4A79-ADF1-248C2AA78137}" emma:medium="tactile" emma:mode="ink">
                <msink:context xmlns:msink="http://schemas.microsoft.com/ink/2010/main" type="inkWord" rotatedBoundingBox="16349,1828 16845,1846 16826,2372 16330,2354">
                  <msink:destinationLink direction="with" ref="{8D1772A6-9394-4EEF-A469-D9FB81119946}"/>
                </msink:context>
              </emma:interpretation>
              <emma:one-of disjunction-type="recognition" id="oneOf3">
                <emma:interpretation id="interp3" emma:lang="" emma:confidence="1">
                  <emma:literal/>
                </emma:interpretation>
              </emma:one-of>
            </emma:emma>
          </inkml:annotationXML>
          <inkml:trace contextRef="#ctx0" brushRef="#br0" timeOffset="4606.2635">6056 171 252 0,'0'-5'469'0,"4"-1"48"0,1-1 33 16,0-3-15-16,2 0-144 0,3-2-68 15,1 1 1-15,2-1 29 0,2-1 35 16,3 3 22-16,0 0-13 0,3 3-45 0,-1 2-67 15,1 1-64-15,1 1-64 0,-1 3-53 16,1 4-41-16,-3 1-24 0,0 0-15 0,-4 3-9 16,-1 3-3-16,-4-1-3 0,-5 5 1 15,-2 0-1-15,-6 5-2 0,-1 1-9 16,-7 3-11-16,-1 2-16 0,-3 0-27 0,-2 0-19 15,-1 2-9-15,0-2 1 0,0-3 8 16,2-1 12-16,2-5 25 0,3-3 18 0,2-3 12 16,3-4 11-16,1-1 6 0,5-2 7 15,1-6 6-15,3 0 4 0,3-5 0 16,4 0-1-16,1-2-4 0,3 0-2 0,5 0-4 15,0-1-3-15,2 4-1 0,3 0-1 16,0 1-1-16,0 2-2 0,-1 3 0 0,0 3 4 16,-2 2 5-16,0 3 1 0,-3 3 5 15,-3 2 3-15,0 4 3 0,-7 1-2 0,-3 0 0 16,-6 2 4-16,-4-1-3 0,-7-2 0 15,-5 2 0-15,-3-3-1 0,-6-3-7 0,-3-1-8 16,-4-5-2-16,-1 0-8 0,-1-4-10 16,1 0-16-16,1-4-34 0,2-2-54 0,2-2-98 15,5 1-124-15,4-2-92 0,3 0-58 16,4-1-106-16,2 0-141 0,4 1-30 15,0-1 61-15,5-1 63 0,3 0 53 0,4 0 128 16</inkml:trace>
        </inkml:traceGroup>
        <inkml:traceGroup>
          <inkml:annotationXML>
            <emma:emma xmlns:emma="http://www.w3.org/2003/04/emma" version="1.0">
              <emma:interpretation id="{AEB5C81A-4C49-4E94-A991-814DA49F59EB}" emma:medium="tactile" emma:mode="ink">
                <msink:context xmlns:msink="http://schemas.microsoft.com/ink/2010/main" type="inkWord" rotatedBoundingBox="17802,1798 20507,1894 20480,2668 17774,2572">
                  <msink:destinationLink direction="with" ref="{8D1772A6-9394-4EEF-A469-D9FB81119946}"/>
                </msink:context>
              </emma:interpretation>
              <emma:one-of disjunction-type="recognition" id="oneOf4">
                <emma:interpretation id="interp4" emma:lang="" emma:confidence="1">
                  <emma:literal/>
                </emma:interpretation>
              </emma:one-of>
            </emma:emma>
          </inkml:annotationXML>
          <inkml:trace contextRef="#ctx0" brushRef="#br0" timeOffset="5049.2886">7504 269 61 0,'2'-3'401'0,"0"0"63"16,1 2 40-16,0-2-8 0,0 3-115 15,-1 0-123-15,4 0-72 0,1 3-14 0,0 1 47 16,2 2 76-16,2 3 62 0,0 1 49 16,0 3 23-16,-1 0-11 0,0 4-60 0,-1 4-82 15,-1 1-65-15,-2 3-55 0,-3 3-51 16,-2 0-33-16,0 1-25 0,-1 0-19 15,-1 1-12-15,1-2-6 0,-1-2-2 0,-2-1-6 16,2-2-10-16,-1-5-30 0,2-2-51 0,-1-5-127 16,1-2-162-16,1-6-105 0,-1-6-171 15,2-7-190-15,-1-3-66 0,-2-8 67 16,-1-2 126-16,-1-5 90 0,1-3 174 0</inkml:trace>
          <inkml:trace contextRef="#ctx0" brushRef="#br0" timeOffset="5235.2995">7596 226 308 0,'5'-6'470'0,"0"-2"42"0,1 1 25 16,0 0-56-16,4-1-172 0,2 0-111 16,2 1-58-16,3-2-29 0,1 2-17 0,2-1-15 0,2 0-18 15,3 4-16-15,0-2-17 0,-1-2-33 16,3-1-30-16,-3 0-36 0,1 0-107 15,-6 0-196-15,-4 2-122 0,-4-1-47 0,-4 2-13 16,-4 0 12-16,-6 4 92 0</inkml:trace>
          <inkml:trace contextRef="#ctx0" brushRef="#br0" timeOffset="5583.3194">7673 583 49 0,'-12'20'427'0,"2"-1"56"0,2-3 31 15,3-3 20-15,1 0-141 0,-1-3-152 0,4-2-79 16,2 0-19-16,4-2 3 0,3-3 5 15,4 0-5-15,5-3-8 0,5-3-24 0,2 0-59 16,5-6-82-16,4-2-65 0,2-4-132 16,-1 0-231-16,2-4-117 0,-5-1-38 0,1-4 14 15,-2 1 23-15,-1-1 112 0</inkml:trace>
          <inkml:trace contextRef="#ctx0" brushRef="#br0" timeOffset="5407.3093">7682 339 339 0,'-3'16'445'0,"3"-3"39"0,0-3 30 0,3-4-98 15,1 1-147-15,4-5-97 0,2-1-55 16,2-2-38-16,3 0-25 0,0-3-18 0,3 0-14 15,1 1-8-15,1-1-13 0,-1-1-39 16,-1 1-138-16,-3 1-185 0,-4-1-97 0,-3 1-52 16,-4 3-21-16,-1 1 22 0</inkml:trace>
          <inkml:trace contextRef="#ctx0" brushRef="#br0" timeOffset="5996.343">8230 398 52 0,'6'2'418'0,"-1"1"60"0,0 2 40 15,-3 3 32-15,1 2-116 0,0 1-63 16,0 5 23-16,-1 2 40 0,2 0 47 15,1 3 36-15,0 1-11 0,1 0-65 0,0 1-101 16,3 0-89-16,-2 1-74 0,1-2-61 16,0 0-36-16,-1-1-27 0,0-1-14 0,-2 1-9 15,-2-3-13-15,-2-2-6 0,1-3-3 16,-4 0 0-16,1-4-3 0,-4-2 0 15,-1-2-5-15,-2-4-7 16,-2-4-11-16,-1-3-14 0,0-6-16 0,-1-5-15 0,-1-6-9 16,4-3-9-16,1-7-1 0,3 1 6 0,4-2 9 15,2-2 9-15,4 1 11 0,4 2 12 16,4-1 7-16,3 1 7 0,2 4 7 0,3 1 4 15,2 2 3-15,0 3 3 0,2 4 0 16,1-1 1-16,0 8 1 0,-2 1 2 0,-1 5-3 16,-2 3 1-16,-2 6 0 0,-1 2 1 15,-4 3-1-15,-3 8 0 0,-3 0 2 16,-4 1 3-16,-4 3 0 0,-6 1 3 0,-3-1-3 15,-5 2-9-15,-2-1-16 0,-4-3-24 16,-2 0-46-16,-1-3-66 0,-2-3-89 0,2-4-86 16,-1-4-55-16,4-4-23 0,1-3 5 15,3-4 8-15,5-2 3 0,5-3-8 16,1-2-52-16,4 1-48 0,5-1-9 0,3 1 31 15,4-1 72-15</inkml:trace>
          <inkml:trace contextRef="#ctx0" brushRef="#br0" timeOffset="6349.3632">8782 320 148 0,'-2'4'314'0,"0"2"55"16,-2 1 9-16,-5 1-17 0,2 2-34 15,-2 2-46-15,-1 2-49 0,2-2-42 0,-2 4-42 16,2 1-40-16,1-1-31 0,2 1-10 15,-1 1-8-15,5 0-3 0,-1 2-6 0,4-3 2 16,-1 3 4-16,5-4 3 0,1-1 15 16,4-1 24-16,4-4 20 0,4-2 5 15,4-4 3-15,5-4-12 0,2-4-16 0,2-4-28 16,1-4-24-16,-4-2-14 0,-3-3-3 15,-4 1-7-15,-4-3 17 0,-6 0 36 0,-2 3 32 16,-6 1 37-16,-3 1 18 0,-1 3 22 16,-5 0-7-16,-2 2-35 0,-2 1-33 15,-3 2-37-15,0 2-27 0,-3-2-18 0,1 5-17 16,1-2-5-16,2 1-13 0,0 2-55 15,5 0-120-15,0 0-119 0,3-1-88 0,5-2-172 16,2 0-198-16,5-2-53 0,7-2 59 16,1 0 87-16,5 0 72 0,2 1 163 15</inkml:trace>
          <inkml:trace contextRef="#ctx0" brushRef="#br0" timeOffset="6837.3911">9230 333 129 0,'-4'10'446'0,"-4"2"53"0,-2 0 32 0,-2 3 13 15,-2 1-166-15,-1 2-119 0,0-1-41 16,1 3-1-16,3 0 11 0,1 0 25 15,5-1 5-15,2-1-10 0,5 0-27 0,3-5-41 16,7 0-35-16,5-6-42 0,9-3-31 0,6-6-54 16,8-4-84-16,2-6-69 0,4-4-62 15,-1-7-46-15,-2-4-32 0,-4-5 6 16,-4-5 50-16,-2-5 52 0,-6-3 50 0,-2-2 44 15,-4 2 62-15,-2 4 84 0,-4 5 99 16,-3 5 80-16,-3 8 52 0,-2 6 37 0,-2 4 34 16,-1 8 1-16,-2 8-43 0,-2 7-43 15,-2 6-24-15,-1 3-26 0,-1 8-49 16,2 1-55-16,-3 1-41 0,1 3-26 0,3 1-22 15,1 2-13-15,0 0-13 0,1-2-7 16,2 2-6-16,3-5 1 0,-2-1-2 0,1-4-3 16,2-3-3-16,-1-2-6 0,-1-5-8 15,-1-2-14-15,0-6-22 0,-1-3-27 16,0-6-21-16,-2-2-4 0,2-5 2 0,-2-3 6 15,1-2 20-15,-1-1 26 0,2-1 24 16,0-2 19-16,2 0 17 0,2 1 8 0,5 0 9 16,2 0 8-16,3 1 1 0,3 0-6 15,4 3-5-15,2-1-5 0,3 4-7 16,4 2-5-16,4 2-4 0,1 5 0 0,-1 4-1 15,1 4-6-15,-3 4 4 0,-2 4-5 16,-4 4-6-16,-7 2-20 0,-4 3-51 0,-7-1-135 16,-7 3-170-16,-7-1-173 0,-6 1-267 15,-9-4-125-15,-4 1-29 0,-7-3 98 0,-3-2 146 16,-2-5 164-16</inkml:trace>
        </inkml:traceGroup>
      </inkml:traceGroup>
    </inkml:traceGroup>
  </inkml:traceGroup>
</inkml:ink>
</file>

<file path=ppt/ink/ink7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7:26.326"/>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A4C18EC-2590-4693-8470-4A8BA6DCF2C0}" emma:medium="tactile" emma:mode="ink">
          <msink:context xmlns:msink="http://schemas.microsoft.com/ink/2010/main" type="inkDrawing" rotatedBoundingBox="3147,5507 10080,7676 9062,10930 2129,8761" hotPoints="7292,9509 3502,8821 495,6414 4285,7102" semanticType="underline" shapeName="Ellipse">
            <msink:destinationLink direction="with" ref="{E39DB2A9-75D5-4E05-BF01-BD41D75AD321}"/>
          </msink:context>
        </emma:interpretation>
      </emma:emma>
    </inkml:annotationXML>
    <inkml:trace contextRef="#ctx0" brushRef="#br0">2207-318 269 0,'-5'-7'390'0,"-2"1"39"16,-1-1 32-16,-2 0-87 0,2 1-121 15,-2 0-64-15,2 0-37 0,0 0-30 0,-2-1-27 16,2 3-21-16,-2-2-19 0,2-1-18 16,1 4-14-16,-1-3-5 0,0 2-5 15,-1 1-2-15,1-1-1 0,0 2 0 0,-2-1 1 16,1 2-4-16,-1 1 1 0,0 0-1 15,-2 1 0-15,0 2 0 0,-2 0 4 0,-1 3 2 16,-2 1 0-16,1 0 4 0,-2 2 4 16,-1 1 5-16,1 3 4 0,-1 0 7 0,-1 2 17 15,2 2 14-15,-1 1 13 0,1 3 36 16,2 2 19-16,-1 1 31 0,2 3 15 0,1 1 13 15,1 4-1-15,2 1-17 0,1 2-12 16,0 1-27-16,5 2-21 0,1 1-26 16,1-1-11-16,2 1-20 0,2-2-6 0,2 0-1 15,2 1 0-15,2-1-1 0,3 0 0 16,4-1-1-16,-1 0-5 0,4-2-8 0,2-1-6 15,4-1-5-15,4-3 2 0,1 0 4 16,5-4 1-16,3-2 6 0,4-3 3 16,4-2 6-16,3-4-5 0,1-2-4 0,3-5-5 15,1-1-7-15,2-5-7 0,-1-2-8 16,1-3-2-16,0-1-2 0,-2-2-3 0,-1-2-2 15,-3 0 1-15,-1 0-2 0,-3-2 0 16,-3 1-1-16,-4-1 0 0,-4-1-2 0,-3 1 0 16,-2 0 1-16,-6-2 0 0,0 3 0 15,-4-3 0-15,-3-1 3 0,0 0-1 16,-3-2-3-16,-1-1 1 0,0-2-1 0,0-1 2 15,-1-1-2-15,-2 0-1 0,2-3 3 16,-2 1-2-16,0-4-1 0,2 0 1 0,-2-2-1 16,2-1 1-16,-2 1-2 0,2 1 3 15,-2-1-1-15,-3 2 0 0,1-1 3 0,-2 1-1 16,-3 1 2-16,-1 0-2 0,-1 2 0 15,-3 1-1-15,-2 0-1 0,1 1 5 0,-3 0 2 16,-2 1 2-16,0-1 1 0,-1 3 2 16,-1-3 2-16,-2 2 3 0,1-1 0 15,0 1 10-15,-2-1 1 0,1 1-2 0,1 2-1 16,-3-1-1-16,1 0 0 0,2 3-5 15,-3-1-2-15,0 0 3 0,-1 4 1 0,0-1 0 16,-3 3-9-16,0-1-2 0,-2 4-3 16,0-2 0-16,-3 3-2 0,-1 3-1 0,-2-2 2 15,1 6-1-15,-3-2-2 0,1 2-6 16,-2 2-5-16,1 0-1 0,3 0-13 0,-1 1-27 15,2 0-35-15,3 3-56 0,2-3-109 16,2 1-130-16,4 1-81 0,-1 0-38 16,5 1-40-16,2 0-75 0,1 0-80 0,1 4 29 15,1-3 41-15,2 3 36 0,1-1 60 16,1 2 127-16</inkml:trace>
    <inkml:trace contextRef="#ctx0" brushRef="#br0" timeOffset="2426.1387">3200 147 154 0,'-11'-5'336'16,"2"0"42"-16,-2 0 4 0,0 1-49 0,0-1-65 15,1 1-61-15,2 1-43 0,0-1-28 16,1-1-19-16,3 1-20 0,-2 2-21 0,5-2-19 16,1 0-15-16,4-2-15 0,5 1-6 15,8 0-2-15,6-1 0 0,8-1 4 16,6-1 4-16,9 0 8 0,11 1 2 0,10-2 8 15,13 0 12-15,15-1 4 0,18-1-1 16,16 1-4-16,18 0-3 0,13 2-4 0,11 0-15 16,12 0-12-16,11 2-3 0,11 2-9 0,6 1 1 15,4-1-4-15,4-1-2 0,0 1-5 16,-1 1 0-16,-6 0 6 0,-7 0-3 15,-7-1-2-15,-11-2-1 0,-7 0 1 0,-9-1 1 16,-14 0-6-16,-14-2-1 0,-17-1 0 16,-14 0 2-16,-16-2 3 0,-16 2 18 0,-13-2 87 15,-12 2 110-15,-11 2 92 0,-10 0 63 16,-9 2 37-16,-6-1 2 0,-5 1-73 15,-4 2-105-15,-6 1-90 0,-3-1-60 0,-2 1-40 16,-1 3-20-16,-2 0-18 0,0 2-23 16,-1 0-66-16,1 1-150 0,-2 0-138 0,3 1-164 15,-1-1-259-15,-1 0-117 0,-1 0-11 16,2 0 108-16,-3-3 120 0,2-3 154 15</inkml:trace>
    <inkml:trace contextRef="#ctx0" brushRef="#br1" timeOffset="65297.7348">3053 273 273 0,'-7'-6'327'15,"-1"0"33"-15,0 0-14 0,0 2-93 16,1-2-69-16,-2 2-36 0,3 1-26 0,-1-1-20 15,1 1-11-15,3 1-12 0,1 1-12 16,0 1-12-16,4 0-13 0,0 1-12 16,5 3-6-16,4 4-2 0,7 2 4 0,7 8 3 15,7 3 3-15,7 8 3 0,12 5-1 16,7 8-6-16,11 4-6 0,8 6-3 0,9 5-4 15,14 5-4-15,12 4-4 0,11 6 2 16,11 7 2-16,16 8-3 0,10 4 1 0,16 8-1 16,16 9-1-16,15 4-7 0,15 10-9 15,8 4 6-15,8 6 1 0,4 3-3 0,-4 1 4 16,-4 4 1-16,-14-7 10 0,-18-3-5 15,-15-10-5-15,-15-8-2 0,-14-8 1 0,-12-6 4 16,-17-13 0-16,-15-7-2 0,-12-11 0 16,-14-7 6-16,-14-9 0 0,-11-8 0 15,-10-7 3-15,-11-7 3 0,-6-6 5 0,-7-3 2 16,-6-5-1-16,-2-2 1 0,-3-4-3 15,0-5-4-15,-3-2-4 0,1-2-4 0,-1-3-2 16,2 0 0-16,-3-3-3 0,1 3-4 16,-3-2-13-16,1 1-55 0,-5 0-125 15,-5 3-179-15,-3 1-90 0,-5 0-46 0,-3 2-16 16,-4 1 42-16</inkml:trace>
  </inkml:traceGroup>
</inkml:ink>
</file>

<file path=ppt/ink/ink7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27.53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59BBD19-6E7F-481B-8CF1-CFC6566AC69C}" emma:medium="tactile" emma:mode="ink">
          <msink:context xmlns:msink="http://schemas.microsoft.com/ink/2010/main" type="inkDrawing" rotatedBoundingBox="2389,10439 8445,10295 8483,11900 2428,12044" hotPoints="2313,11562 2760,10887 8598,10884 2882,12051" semanticType="underline" shapeName="Quadrilateral"/>
        </emma:interpretation>
      </emma:emma>
    </inkml:annotationXML>
    <inkml:trace contextRef="#ctx0" brushRef="#br0">2300 3188 17 0,'-10'-36'422'16,"-4"2"58"-16,-2 4 36 0,-2 2 18 0,-1 6-122 16,-5 3-169-16,1 5-99 0,-3 2-48 15,-2 6-22-15,-5 6-1 0,-3 6 24 16,-3 10 36-16,-5 6 68 0,-2 10 74 0,-1 12 70 15,-1 9 44-15,-1 12 11 0,2 10-11 16,2 7-50-16,5 7-76 0,5 4-77 0,11 5-59 16,9 2-46-16,10 2-33 0,12-2-23 15,13-3-10-15,11-8-5 0,15-7-8 0,13-10-1 16,12-10-3-16,13-12 1 0,10-12 0 15,7-18-2-15,7-12 1 0,2-17 0 0,2-10-3 16,3-15 1-16,-3-13-6 0,-4-8 7 0,-9-8 0 16,-10-9 2-16,-13-7 1 0,-13-7 0 15,-12-3 7-15,-16-7-7 0,-13 1-2 16,-15-1-1-16,-14 4 1 0,-15 4-1 0,-11 5 0 15,-13 4 3-15,-11 8 0 0,-10 6 4 16,-7 6 3-16,-5 8 2 0,-3 6 2 0,-1 7-3 16,1 7 1-16,2 6-4 0,6 5-3 15,6 7-4-15,9 7-13 0,8 5-29 16,10 6-57-16,11 4-116 0,9 8-153 0,12 4-103 15,6 6-181-15,10 1-186 0,6 5-60 16,8-1 57-16,7 1 118 0,2-2 90 0,6-1 182 16</inkml:trace>
    <inkml:trace contextRef="#ctx0" brushRef="#br0" timeOffset="5213.2981">2969 3392 274 0,'-18'0'413'0,"1"-1"38"15,0-2 25-15,2 2-88 0,1 0-133 0,3 0-87 16,3 1-60-16,1-2-32 0,4 1-25 15,3 1-21-15,4 0-13 0,7 0-5 0,7 0-1 16,11-1-4-16,10 0 2 0,13 0 4 16,11-2 1-16,14 2 0 0,13-4-1 15,11 1 8-15,15-1 1 0,13-3 3 0,14 0 1 16,17-1-2-16,12-1 2 0,10-1-9 15,12 2-6-15,10 1-1 0,6 2-5 0,3 2 4 16,-1 2-2-16,1 1 0 0,-4 2 0 16,-2 1-2-16,-7 1 4 0,-8 0-2 0,-15 1 4 15,-15 0 2-15,-13-1 5 0,-16 0-2 16,-13 1 3-16,-14 0 1 0,-14 0 13 0,-15 1 17 15,-11-1 9-15,-13-2 11 0,-7 2 6 16,-10-2 1-16,-9 1-13 0,-6 0-14 16,-5-3-10-16,-3 3-7 0,-5-2-7 0,0 1-6 15,-2-2-8-15,-5 4-34 0,-2-4-45 16,-3 3-37-16,-3 0-65 0,-4 1-148 0,-3-2-177 15,-3 2-66-15,-2-3-10 0,-1 2 5 16,-4 0 49-16</inkml:trace>
  </inkml:traceGroup>
</inkml:ink>
</file>

<file path=ppt/ink/ink7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7:29.31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5CF7BD7F-7012-4854-8F1E-40D7C68F2A84}" emma:medium="tactile" emma:mode="ink">
          <msink:context xmlns:msink="http://schemas.microsoft.com/ink/2010/main" type="writingRegion" rotatedBoundingBox="8907,7046 9700,7046 9700,7687 8907,7687">
            <msink:destinationLink direction="with" ref="{B64ACD64-A9CB-41B2-9724-21C53A180132}"/>
          </msink:context>
        </emma:interpretation>
      </emma:emma>
    </inkml:annotationXML>
    <inkml:traceGroup>
      <inkml:annotationXML>
        <emma:emma xmlns:emma="http://www.w3.org/2003/04/emma" version="1.0">
          <emma:interpretation id="{C38969D2-4B65-4578-96ED-FA1833ABE6F7}" emma:medium="tactile" emma:mode="ink">
            <msink:context xmlns:msink="http://schemas.microsoft.com/ink/2010/main" type="paragraph" rotatedBoundingBox="8907,7046 9700,7046 9700,7687 8907,7687" alignmentLevel="1"/>
          </emma:interpretation>
        </emma:emma>
      </inkml:annotationXML>
      <inkml:traceGroup>
        <inkml:annotationXML>
          <emma:emma xmlns:emma="http://www.w3.org/2003/04/emma" version="1.0">
            <emma:interpretation id="{6AB14A18-A120-4D7C-AA4F-8325C8742500}" emma:medium="tactile" emma:mode="ink">
              <msink:context xmlns:msink="http://schemas.microsoft.com/ink/2010/main" type="line" rotatedBoundingBox="8907,7046 9700,7046 9700,7687 8907,7687"/>
            </emma:interpretation>
          </emma:emma>
        </inkml:annotationXML>
        <inkml:traceGroup>
          <inkml:annotationXML>
            <emma:emma xmlns:emma="http://www.w3.org/2003/04/emma" version="1.0">
              <emma:interpretation id="{540FF7A8-D80A-4A45-9F5F-004F5DB4914F}" emma:medium="tactile" emma:mode="ink">
                <msink:context xmlns:msink="http://schemas.microsoft.com/ink/2010/main" type="inkWord" rotatedBoundingBox="8907,7046 9700,7046 9700,7687 8907,7687"/>
              </emma:interpretation>
            </emma:emma>
          </inkml:annotationXML>
          <inkml:trace contextRef="#ctx0" brushRef="#br0">568 486 85 0,'-1'-9'440'0,"1"0"52"15,0-3 29-15,3 3 18 0,2-4-166 16,3 1-156-16,5-1-85 0,1-1-35 0,2 2-10 16,5 1 8-16,-1 2 6 0,2 0 7 15,0 2-1-15,0 4-4 0,-1 3 3 16,-3 0-7-16,-2 6 7 0,-2 1 5 0,-4 6 5 15,-3 3 7-15,-6 3 5 0,-5 3 9 16,-3 4-3-16,-5 0 6 0,-6 4 20 0,-2 0 5 16,0 0 10-16,-1 0 10 0,1 0 6 15,0-3-7-15,4-1-19 0,2 0-18 16,2-5-28-16,3-3-35 0,4-2-21 0,1-3-14 15,2-1-10-15,5-3-4 0,4-2-4 16,7-3-3-16,5-1-6 0,6-3-3 0,4-1-11 16,4-5-13-16,5 2-23 0,2-2-39 15,3-2-77-15,1-2-156 0,1-1-136 0,1-3-99 16,-1 0-132-16,-2-2-166 0,-2 1-51 15,-4 1 88-15,-4-2 107 0,-1 3 87 0,-6 0 142 16</inkml:trace>
          <inkml:trace contextRef="#ctx0" brushRef="#br0" timeOffset="176.01">1337 588 372 0,'-3'0'459'0,"1"-2"38"0,-3 2 23 0,1 2-111 15,2-1-146-15,-1 3-94 0,1 2-58 0,1 3-30 16,0 3-4-16,2 2 2 0,0 5-1 16,2 0-2-16,1 3-3 0,-1 1-5 0,1 3-19 15,-1 1-14-15,0 0-9 0,1 2-11 16,-1-2-7-16,-1-1-10 0,1-1-29 15,0-2-28-15,1-4-49 0,-1-3-128 0,-2-7-195 16,0-1-95-16,-2-4-29 0,0-2-3 16,-1-6 29-16,0-4 122 0</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8:54.364"/>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13 47 169 0,'-4'-2'258'0,"1"-2"21"16,2 0-22-16,-2 0-71 0,2 1-40 15,-1 2-12-15,2-1 3 0,0-2 3 0,0 1-2 16,0 2-5-16,0-1-16 0,2 0-18 16,-1 2-21-16,2-1-18 0,-2 1-13 15,2 0-6-15,0 0 1 0,0 0-1 0,-1 0 5 16,2 0 0-16,-1 1 1 0,3-1-1 15,-2 2-5-15,3 0-4 0,1-1-4 0,2 0-3 16,1 2-1-16,4-2-3 0,1 1-2 16,2-2-5-16,5 0-5 0,2 3 0 15,3-3-5-15,2 0 1 0,4 1-3 0,4 1 2 16,1 0 1-16,3 0 1 0,2-1-1 15,0 0 0-15,1 1-2 0,0-1-2 0,1 0-3 16,1 1-1-16,-2-2-1 0,-1 0-1 16,0 0 0-16,-1 0 2 0,-2-2 2 15,0 1-1-15,-1 1 1 0,-2-1 0 0,1-2 1 16,-2 2-2-16,0-1-2 0,-1 0 0 15,1 0 0-15,-1 1-1 0,-2 1 2 16,2-3-2-16,-2 3 0 0,2-2 0 0,0 1 1 16,0 1-2-16,1-1-2 0,1-1 4 15,1 2 2-15,-1-1 1 0,2 1-1 0,-3-1 3 16,2-1-1-16,-1 2-3 0,-1 0-1 15,1 0 3-15,-1-1-2 0,0 2 1 0,1 1-1 16,1-1 0-16,-1-1-2 0,-1-3 0 16,1 1 0-16,-1 0 0 0,1-2 1 15,-1 3 1-15,2-2-2 0,-2 2 1 0,-3-1 1 16,2 0 0-16,-1 1 0 0,0 1 0 15,2-1 0-15,1 1-2 0,-1 0 0 0,-3 0 0 16,2 1 1-16,-3-1 1 0,0 1 0 16,-2 1 2-16,1-2-1 0,-3 1-2 15,0 0-1-15,0-1 1 0,0 0-1 0,-2 0 1 16,2 1 1-16,0-1-1 0,0 0 1 15,0 1-1-15,1 1-1 0,0-2 0 0,2 1-1 16,-2 0 1-16,2 2 0 0,-2-2 1 16,1 0 0-16,0 1 1 0,0 0 1 0,1-1 0 15,-2 2 1-15,2-1-3 0,-2 0 0 16,1 1 2-16,0-2 0 0,-1 3-2 0,2-2 1 15,-2 0-1-15,1 1 2 0,1-2-1 16,-2 1-2-16,2-2 3 0,1 2-2 16,1-1 0-16,3-1-3 0,2 0 2 0,-1 0 0 15,2 0 0-15,-1 0-1 0,1 0-1 16,-2 0 2-16,1 1-1 0,1-1 1 0,-3 2 0 15,1-2 0-15,-2 0 3 0,0 1-2 16,-2-1-1-16,-1 1-1 0,0-1 0 16,-3 0 0-16,1 0 0 0,-1 0 2 0,-1 0 0 15,1 0 0-15,-1 0 1 0,0 0-2 16,1 0 0-16,-1-1 1 0,1 1 1 0,0-1 0 15,-1 1 0-15,2-2 1 0,-1 1-1 16,0 0-2-16,0-1 0 0,1 2 0 16,-1-2-1-16,-1 1-2 0,0 1 3 0,-2-1-2 15,-1 1 1-15,-1-3 2 0,-2 3-1 16,1-1 0-16,-1-1 0 0,-1 2-2 0,0 0 1 15,0-2-1-15,-3 0 1 0,3 2 1 16,-1 0-1-16,1-1 3 0,0 1-2 16,0 0 0-16,-1 0 0 0,-1-1-2 0,2-1 2 15,-1 2 0-15,0 0 1 0,-1-2-1 16,-1 1 0-16,1 1 0 0,-1-1-1 0,-1-1 0 15,0 2 0-15,0 0 2 0,-2 0-1 16,1 0 2-16,0 2-1 0,3-1 1 16,-2-1-1-16,1 1-2 0,-1 1 1 0,1-2 0 15,0 3 0-15,2-3 1 0,-1 1-1 16,4-1 2-16,-2 4 0 0,0-4-2 0,1 3 0 15,1-2 0-15,-1 1 1 0,0-1-1 16,1 2-3-16,-2-3 2 0,-2 2 1 16,0-1 0-16,-1-1-1 0,-3 3 1 0,1-2 2 15,-1 0 0-15,1 0-2 0,-2 0 0 16,0 1 0-16,2-1 0 0,-1 0 0 0,3 1 0 15,1-1-1-15,-1 0-1 0,1-1 1 16,0 1 0-16,-1-1 0 0,0 0 0 16,0 0 0-16,1 0-1 0,-2 0 2 0,0 1-1 15,-1 1-1-15,-1-1 1 0,-1 0 1 16,-2 2-1-16,3-1-2 0,-4 1 0 0,2-1 3 15,-1 2-3-15,3-1 0 0,-3 1 0 16,2-1-1-16,2 0 3 0,-2-1 0 0,3 1 0 16,-2 0 0-16,1-1-1 0,-1 2 1 15,2-3-1-15,-1 2 1 0,-1-2-1 16,1 0 2-16,-3 0 1 0,-1-1 0 0,0 1-1 15,-2 1-1-15,-2-2 0 0,0 0 1 16,-3 0-1-16,1 0 0 0,-1 1 0 0,-2 0 1 16,0-1 0-16,0 1 0 0,0-1 0 15,-1 2 0-15,1-1 0 0,0-1 2 0,-1 1 0 16,1-1-1-16,-1 1-1 0,1-1-1 15,-1 1 2-15,0-1-1 0,-1 0 0 16,-2 0-5-16,2 0-7 0,-4 0-8 0,0 0-11 16,-3-2-13-16,-1 1-35 0,-5-2-84 15,-3 1-139-15,-3-3-125 0,-1 0-59 0,-4 0-26 16,0 0 16-16,-1 1 77 0</inkml:trace>
</inkml:ink>
</file>

<file path=ppt/ink/ink8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7:30.970"/>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9CE0AE74-5E33-49CE-930F-F8C019F43027}" emma:medium="tactile" emma:mode="ink">
          <msink:context xmlns:msink="http://schemas.microsoft.com/ink/2010/main" type="inkDrawing" rotatedBoundingBox="10067,5335 20221,3283 20810,6199 10656,8251" semanticType="underline" shapeName="Other">
            <msink:sourceLink direction="with" ref="{B64ACD64-A9CB-41B2-9724-21C53A180132}"/>
            <msink:sourceLink direction="with" ref="{FBDA8CF8-BEB6-4DFA-A5BF-D8B3567994BF}"/>
            <msink:sourceLink direction="with" ref="{E3D7B1C1-2936-4FCC-B3F1-D558ADA7EDD7}"/>
          </msink:context>
        </emma:interpretation>
      </emma:emma>
    </inkml:annotationXML>
    <inkml:trace contextRef="#ctx0" brushRef="#br0">-3398 2832 196 0,'-7'-4'396'15,"3"0"39"-15,-1 0 28 0,-1 0-55 16,2 1-134-16,0 0-95 0,0 1-57 0,1 1-34 16,2-2-26-16,-1 2-16 0,4 1-16 15,2 0-10-15,7 0-2 0,8 1 0 16,11 0 0-16,13-1-1 0,13 0 0 0,15-1-3 15,17 0-3-15,17-2 2 0,22 1 0 16,20-3 0-16,24 0 0 0,18-2-6 0,18 1 6 16,13 0-9-16,11 0-3 0,8 0-5 15,3-2 5-15,1 3 6 0,-2 0-5 16,-4 0 2-16,-5 1 0 0,-8 0 4 0,-8 0-5 15,-7-2-3-15,-7 3 0 0,-11-3-1 16,-10-1 1-16,-16 1-4 0,-14 0 3 0,-16 0 3 16,-14-3 5-16,-17 1 24 0,-14-2 62 15,-15 3 112-15,-13-2 106 0,-10 3 92 0,-10-1 73 16,-11 2 24-16,-5 1-34 0,-5 1-95 15,-5-1-102-15,-3 1-91 0,-2 0-74 0,-3-1-45 16,-1 2-29-16,-2 1-16 0,0 1-7 16,-1-1-3-16,-2-1-7 0,1 2-2 15,0 0-2-15,-2 2-1 0,2-1 3 0,-2 0-2 16,1 1-2-16,-1 0 0 0,1 0 5 15,-2-2-1-15,-2 3 0 0,1-2 3 0,1 1 1 16,-2-2 2-16,1 1-1 0,0-1 1 16,-1 0-1-16,0 0 1 0,0 0-1 15,1-1 0-15,-2 1-7 0,0 0-20 0,-1-2-39 16,1 1-81-16,-1 1-136 0,-1 0-129 15,-1-3-80-15,2 3-119 0,-3 0-163 0,2 0-60 16,-3 0 63-16,-3 0 90 0,0 0 67 16,-5-4 128-16</inkml:trace>
    <inkml:trace contextRef="#ctx0" brushRef="#br0" timeOffset="19212.0988">5336 1340 255 0,'-4'-2'349'0,"1"0"32"0,2-1 17 15,-2 0-92-15,0 1-91 0,0 0-52 0,1-1-25 16,0 0-24-16,1 1-20 0,0-2-19 0,1 0-14 15,0 2-7-15,0-2-12 0,1 1-8 16,-1-1-4-16,1-1-1 0,1 1-1 16,-2-3-1-16,0 4 0 0,0-2 0 0,-2 0-1 15,0 1-5-15,-1-2-1 0,-3 1-4 16,1 1-3-16,-2-1 1 0,-1 1 0 0,-2-3 0 15,-1 1-1-15,-1 2 2 0,-2-1 1 16,-1 0-1-16,-2 0-3 0,1 0 1 16,-2 0-1-16,0-1-2 0,0 0 1 0,0 1 0 15,0 0 1-15,1-2-1 0,-1 1 3 16,-2-2-1-16,1 2-3 0,0 0 0 0,-2-1-2 15,1-2-1-15,-2 2-2 0,-2-3-2 16,0 1 2-16,-4-1-2 0,-2 0-1 16,-2-1 2-16,-4 1 0 0,-2-1-1 0,-2-1-1 15,-3 1 3-15,-1 1 2 0,0-1-1 16,-1 1 1-16,0-1 8 0,1 1 8 0,-2 1 8 15,1-1 7-15,-1 2 3 0,2 2-4 16,-1-1-4-16,1 0-6 0,0 4-8 16,3-1-8-16,-2 1-2 0,3 1-2 0,-1 2-1 15,1 0-1-15,0 0-5 0,0 0 2 16,-2 2-2-16,-1 1 0 0,-1-2-2 0,0 3 1 15,-1 0 3-15,-1 0-2 0,1 0 3 16,0 0-3-16,-2 0 0 0,0 0 0 0,0 0-3 16,1-1 2-16,-3 1 1 0,5 1 0 15,2-2 3-15,2-1 0 0,1 2 0 0,5-2-1 16,1 2 0-16,1-2-1 0,2 2-2 15,1 0 0-15,2 0-1 0,1 0 0 16,1 0 1-16,2 2 1 0,-1-2 1 0,2 4-1 16,-1-2 0-16,-1 1 3 0,1 3-3 15,-2-3-1-15,-1 2 2 0,0-1-1 0,-1 1 1 16,-2 0 0-16,0 0 1 0,-1-1 1 15,-1 0 0-15,1 0-1 0,1 0 1 16,2-1-2-16,0 1-1 0,4-2-1 0,1 0-1 16,0 0-1-16,3 2 2 0,0-2-2 15,1 0 0-15,0 1 3 0,-1 0 2 0,1 1-1 16,-2-1-1-16,-2 5 1 0,0-4 0 15,-1 2-4-15,0-1 1 0,-1 1 8 16,1 0-1-16,1-2-2 0,1 2 3 0,-1-2 0 16,2 1 0-16,-2-1-8 0,1 1 1 15,-1 0 3-15,1-1-2 0,-1 2 0 0,3 0-1 16,-1 2 1-16,-1-2 0 0,3 2 0 15,-1-1 1-15,1 2 0 0,-1-1 0 16,1 2-1-16,-1-2 1 0,-2 4-1 0,2-3 0 16,-3 3 0-16,1 0 1 0,-1-2 1 15,1 1 0-15,-2 0-2 0,1 2 0 0,-1-3-1 16,-1 1 1-16,-2 1-2 0,1 2-1 15,-2-2 1-15,-1 1 1 0,1 3 3 16,1-2-1-16,0 2-2 0,1 1 1 0,1 0 0 16,0 2-2-16,2 2 0 0,-3 0 4 15,2 1 2-15,-2 1-3 0,0 3 4 0,0 0 1 16,1 3 0-16,-1-1-1 0,-3 3 2 15,1 0 0-15,-3 1 0 0,-3 3 0 16,0-2-1-16,-2 2-2 0,2-2-1 0,0-1 1 16,0-2-3-16,3-1 1 0,0-2 4 15,2-4 1-15,3-3 1 0,2-3 1 0,4-4 6 16,4-2 1-16,2-2-4 0,4-4 0 15,0-1 1-15,3 0-6 0,1-2-3 16,3-1 2-16,0 0-3 0,1 0 0 0,0 0-1 16,1 0 4-16,1 0-2 0,0-2-4 15,-1 1 5-15,0 0-4 0,0 1-1 0,2-2-1 16,-1-1 1-16,-1 0 1 0,1 0-3 15,1-1 2-15,-2 2 2 0,1-3 0 0,-2 1-1 16,1 0-1-16,0 0 0 0,-2 2-2 16,1-3 2-16,1 1 0 0,0 2-3 15,0 0 1-15,1-2 2 0,1 1 3 0,-2-2-2 16,0 0-1-16,0 0 3 0,0 0 4 15,0 0 3-15,0 0 4 0,0-2 16 0,0 1 19 16,0 1 14-16,0-1 14 0,0 1 8 16,0-2 5-16,0 2-8 0,0-2-10 0,0 1-14 15,0 1-11-15,0 0-12 0,0 0-5 16,0-1-8-16,0 1-6 0,0-2-3 0,0 1 0 15,0 1-4-15,0-1-2 0,0 0-1 16,-2 0-2-16,1-1 1 0,0 0-5 16,-1 0 1-16,0-2 1 0,0-2 3 0,1 0 2 15,-1 0 0-15,1-4 0 0,0-3 0 16,1-3 0-16,0-5 0 0,0-4-6 0,2-4-1 15,1-6 1-15,1-4 3 0,0-3-4 16,2-2-4-16,1 2 0 0,0 2-4 16,0 3 0-16,1 7-2 0,-3 5 1 0,1 3 1 15,-2 6-1-15,0 6 3 0,-1 3 6 16,0 4-7-16,-3 6 0 0,0 3 1 0,-2 4 6 15,-2 3 0-15,0 3-4 0,-2 4 5 16,0-1 3-16,-3 3-1 0,0 0-1 16,-2 0 1-16,-2 3-2 0,4 0 0 0,-1 3-1 15,2-2-1-15,1-1 1 0,3 1 0 16,2-3 0-16,2 3 0 0,6-4 4 0,1 1 0 15,4-6 2-15,4 0 4 0,4-2 3 16,3-3 0-16,6-5 0 0,1-1 1 16,4-3 0-16,1-3-8 0,3-4-26 0,-1-1-78 15,0-2-92-15,-1-3-74 0,-3-2-144 16,-2 2-214-16,-2-2-90 0,-4 3 17 0,-3 1 60 15,-3 1 56-15,-4 1 133 0</inkml:trace>
    <inkml:trace contextRef="#ctx0" brushRef="#br0" timeOffset="11903.6808">6013 1194 193 0,'1'-5'402'16,"-1"-2"44"-16,0 2 37 0,0 0-43 15,0-1-139-15,-1 1-96 0,-1-1-60 0,1 3-39 16,-1-2-30-16,0 0-20 0,-1 1-9 16,-1-1 0-16,0 2 6 0,-2-2 14 0,1 0 16 15,-2-1 16-15,-1 0 22 0,-1 2 47 16,0-3 56-16,-2 2 43 0,-2 0 16 0,-3 0-3 15,-5 3-21-15,-2 1-45 0,-6 1-56 16,-3 3-46-16,-3 5-7 0,-4 2 5 16,-4 4 10-16,1 5 8 0,-4 3 2 0,1 4-11 15,1 1-26-15,1 5-20 0,6-1-17 16,4 1-22-16,8-1-12 0,6 0-8 0,5-2-2 15,10-3-4-15,7-4-4 0,8 0 0 16,8-7 3-16,10-4-2 0,8-8-2 16,9-6-7-16,6-7-10 0,6-5-14 0,4-5-18 15,0-6-14-15,-2-8-10 0,-2-5-2 16,-5-4 2-16,-3-8 8 0,-3-4 12 0,-3-6 15 15,-6-5 9-15,-2-2 5 0,-3 0 14 16,-6 0 2-16,-2 5 1 0,-4 4 1 16,-2 6 3-16,-2 6 4 0,-2 6-5 0,1 5 1 15,1 7 0-15,2 6 0 0,2 7 1 0,2 4-1 16,3 8-1-16,2 5-1 0,3 8 2 15,2 3 1-15,2 5-1 0,0 5 0 0,0 1 0 16,-2 3 1-16,-3 2-6 0,-4 1-24 16,-4-2-69-16,-7-1-133 0,-8-1-112 15,-4-3-81-15,-9 1-148 0,-6-3-194 0,-6 0-47 16,-5 1 72-16,-5-1 80 0,-2 2 63 15,3 0 146-15</inkml:trace>
    <inkml:trace contextRef="#ctx0" brushRef="#br0" timeOffset="6382.365">131 129 231 0,'-17'-10'349'0,"2"1"39"16,2-1 24-16,0 0-101 0,1-2-85 15,1 2-43-15,1 0-36 0,2 2-21 0,0-2-15 16,2 1-20-16,1 2-14 0,1 0-12 16,-1 0-16-16,3 4-15 0,0-3-15 15,2 5-5-15,3 2-4 0,4 5-1 0,3 4-1 16,7 7 2-16,5 7 6 0,9 9 0 15,6 9-2-15,8 9 0 0,5 10-3 0,5 7-4 16,7 9-6-16,5 7-7 0,7 3 0 0,6 6 2 16,7 7 4-16,5 6-2 0,11 8 1 15,8 6 1-15,12 9-4 0,2 0-7 16,-3-5-25-16,-1-3-63 0,-5-5-116 0,-5-7-159 15,-8-9-84-15,-8-8-41 0,-8-11-2 16,-9-10 51-16</inkml:trace>
  </inkml:traceGroup>
</inkml:ink>
</file>

<file path=ppt/ink/ink8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04.46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04D207B-BB76-4EE6-A6C5-68BC942B726A}" emma:medium="tactile" emma:mode="ink">
          <msink:context xmlns:msink="http://schemas.microsoft.com/ink/2010/main" type="inkDrawing" rotatedBoundingBox="8548,14653 11207,13784 11917,15956 9258,16825" hotPoints="11394,15493 10125,16762 8857,15493 10125,14225" semanticType="underline" shapeName="Circle">
            <msink:destinationLink direction="with" ref="{CDDAEB43-4FBB-4226-AB91-712B4DEF334D}"/>
            <msink:destinationLink direction="with" ref="{F49684B6-F545-4A16-AECB-C36AFCC57194}"/>
          </msink:context>
        </emma:interpretation>
      </emma:emma>
    </inkml:annotationXML>
    <inkml:trace contextRef="#ctx0" brushRef="#br0">1351 426 153 0,'-74'-37'460'0,"0"8"53"0,-2-3 35 15,2 3 37-15,-2 2-177 0,2 3-115 16,1 6-30-16,3 2 21 0,5 5 31 0,2 2 14 16,5 8-1-16,2 4-1 0,0 12-24 15,0 10-41-15,3 12-39 0,-1 17-21 0,2 11-16 16,2 13-22-16,4 17-21 0,2 11-19 15,5 13-19-15,9 7-20 0,8 7-17 16,11 8-17-16,11 5-14 0,12 2-13 0,14 0-7 16,13-9-6-16,13-11-2 0,14-13 3 0,14-13 2 15,13-14 0-15,13-19 1 0,10-16-14 16,9-18-14-16,7-18-24 0,6-14-28 0,6-16-24 15,3-16-15-15,2-12 0 0,-2-14 5 16,-4-14 15-16,-3-13 28 0,-7-11 21 16,-6-8 19-16,-7-8 10 0,-8-4 5 0,-10-2 6 15,-14-5-3-15,-14 4 3 0,-16 1-3 16,-21 6 6-16,-17 5 6 0,-22 8 8 0,-17 3 8 15,-18 9 1-15,-15 7 4 0,-14 6-3 16,-13 6-4-16,-9 8-7 0,-8 8-8 0,-6 5-5 16,-4 4-7-16,3 6-8 0,4 5-19 15,7 2-29-15,8 2-30 0,11 2-131 0,11 0-166 16,11-2-145-16,10 2-241 0,14-1-136 15,10 0-55-15,12 3 84 0,10-2 144 0,12 3 137 16</inkml:trace>
  </inkml:traceGroup>
</inkml:ink>
</file>

<file path=ppt/ink/ink8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0:45.09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D1772A6-9394-4EEF-A469-D9FB81119946}" emma:medium="tactile" emma:mode="ink">
          <msink:context xmlns:msink="http://schemas.microsoft.com/ink/2010/main" type="inkDrawing" rotatedBoundingBox="16007,913 21242,1334 21075,3404 15840,2984" hotPoints="21501,2185 18526,3089 15605,2021 18580,1117" semanticType="enclosure" shapeName="Ellipse">
            <msink:sourceLink direction="with" ref="{E765A4A6-B2B4-4A79-ADF1-248C2AA78137}"/>
            <msink:sourceLink direction="with" ref="{AEB5C81A-4C49-4E94-A991-814DA49F59EB}"/>
            <msink:destinationLink direction="with" ref="{6E27EAC7-2DCE-4961-9CB3-6D2342A91974}"/>
          </msink:context>
        </emma:interpretation>
      </emma:emma>
    </inkml:annotationXML>
    <inkml:trace contextRef="#ctx0" brushRef="#br0">121 398 93 0,'-29'0'452'0,"4"0"53"0,4-2 33 16,2 2 16-16,5-2-170 0,5 1-167 15,5-2-99-15,9 3-53 0,9-4-31 0,12 2-17 16,13-2-7-16,14 0-4 0,17 1-2 16,16-3 1-16,18 0 2 0,17-2 3 15,18 0 3-15,14-2 16 0,13 2 17 0,13-2 10 16,11-1 4-16,9-2-1 0,6 0 4 15,0 0-14-15,-3-2-17 0,-3-1-11 0,-9 3-8 16,-11-3-2-16,-11 1-5 0,-14 0 6 16,-10 0 22-16,-13 1 58 0,-12 2 93 15,-9 0 86-15,-11-1 70 0,-9 2 54 0,-10 1 21 16,-10 1-26-16,-11 2-72 0,-8-1-69 15,-10 2-62-15,-7 1-52 0,-5 2-37 0,-7 0-27 16,-3-1-20-16,-3 1-11 0,-5 3-13 16,-2-2-11-16,-1 0-7 0,-1 2-4 15,-1 0-4-15,-2 0-8 0,-1 0-9 0,-1 0-18 16,1 0-30-16,-3 0-41 0,2 0-71 15,-1 0-121-15,-1 0-138 0,1 0-80 0,-1-2-152 16,-1 0-181-16,-3-2-49 0,-4-1 63 16,-2 0 113-16,-1-1 79 0,-4 0 174 15</inkml:trace>
    <inkml:trace contextRef="#ctx0" brushRef="#br0" timeOffset="26423.5114">323-1056 133 0,'-11'-3'224'0,"1"0"19"16,2-1 21-16,1 2 13 0,2-2-10 15,-1 0-9-15,1 1-19 0,0-2-37 16,1 1-51-16,0 0-46 0,0 0-25 0,0 0-11 15,-2 1-19-15,0-2-9 0,0 3-5 16,-2-2-5-16,-2 1-2 0,-2 2-2 0,-1-1-3 16,-3 2-11-16,-2 0-5 0,-1 0-2 15,-3 0-2-15,-3 3-2 0,0-2 1 0,-2 3 1 16,-1-2 1-16,-2 4 0 0,1-2 1 15,-1 0-1-15,0 2 1 0,-1-2 1 16,1 3-1-16,1-3-1 0,-1 3 0 0,1 0-1 16,0 2-2-16,-1 1 1 0,1 3 2 15,0 0 0-15,2 2-1 0,1 2 0 0,1 2-1 16,1 3-2-16,1-2 0 0,1 5 0 15,3 1 0-15,0 3 1 0,1 1 2 16,1 1 2-16,1 2-1 0,1 2-1 0,1 0-1 16,0 0 1-16,2 0-1 0,-2 1-4 15,0-1 1-15,2 1 0 0,-1-1-2 0,1-2-1 16,0 1 1-16,1-1-1 0,1-1 1 15,0 1-3-15,-1 0 3 0,2 1 1 16,1-1 1-16,-2 2 1 0,3 0-1 0,2 0-1 16,2 0 1-16,1 0 3 0,4-1 1 15,1 1 3-15,2-3-4 0,2 1 4 0,4-4 0 16,0 1-1-16,3-3-1 0,1 1-2 15,1-1 1-15,4-1 2 0,0 2-5 16,1-2 1-16,2 0-1 0,1-1-1 0,-1-1 2 16,-1 1-1-16,1-2 1 0,1-3-2 15,-1 1 0-15,3-3 0 0,0 0 1 0,2-2-1 16,-2-1-1-16,0-1 1 0,0-2 1 15,2-2 1-15,1-1-4 0,1-2 2 16,2 0-2-16,-1-4 2 0,2 1-2 0,0-1-2 16,0 0 3-16,2 0-1 0,-2-2 0 15,0 4-1-15,0-3 0 0,0 2 1 0,-2 0 2 16,2-1 2-16,-1 1-2 0,-1 2 1 15,2-2-1-15,0 1 0 0,2-1-1 0,-1-1-2 16,2 1 2-16,0 2 1 0,1-3 2 16,1 0 1-16,2 1 0 0,1-2-2 0,2-1 1 15,0 2-2-15,2-1-4 0,-1 1 1 16,0-1-1-16,0 0 2 0,2 1 0 15,-4 0 1-15,1-1 2 0,-1 0 0 0,0 1-1 16,-2 0 0-16,-2 1 0 0,1-1-1 16,-2 2-1-16,-2 0 3 0,0-1 1 0,-1 1 4 15,-1-3-3-15,0 2 1 0,0 0 0 16,0-3 0-16,0 1 0 0,-1 1-2 15,1-2 0-15,-3 2 0 0,2-3-2 0,-2 0 1 16,2 0-1-16,-1-3 0 0,4 2 0 16,-1 0-1-16,3-2 2 0,2 1-2 0,-1 0 3 15,1 1-2-15,1 0 0 0,-1-1 1 16,0 2 0-16,-2 0-1 0,0 0-4 15,0 0 4-15,-1 2 3 0,-2-2-2 0,-1 1-5 16,-1-1 4-16,0 1 0 0,-1 1-2 16,0-2-7-16,-3 0 2 0,1 0 2 0,0-2 1 15,-1 1 0-15,1-2 0 0,-1 0 4 16,3-1 0-16,-1 1 0 0,0-1 0 15,2 0 1-15,-2 0 1 0,3 0 0 0,-1 0 0 16,1 0 0-16,1 0-2 0,-1 0 0 16,2 2 0-16,0-2 0 0,0-1 0 0,0 1-1 15,3 1 1-15,-3-2 0 0,2-1 0 16,-2 2 0-16,1-2 1 0,-2-1-2 0,0 1-1 15,-2 0 2-15,-2-2-1 0,-1 2 0 16,-1-2-2-16,-4 0 3 0,1 0 2 16,0 0-3-16,-2-1 0 0,1-1-1 0,-1 0 0 15,2 1 3-15,1 0 0 0,-1-3-1 16,-1 3 5-16,1-2-1 0,0 1 2 0,0-1-5 15,1-3 2-15,-1 0 0 0,-1 1-2 16,1-3 3-16,0 0-2 0,0 2 1 0,-1-3-2 16,0 3 1-16,0-2-2 0,-2 2 0 15,2-1 0-15,-2 1-2 0,0 2 2 16,-2-1 1-16,0 1 1 0,-2-1-1 0,-1 0 2 15,0 2 2-15,1-1-1 0,0 1 4 16,1-3-5-16,0 0-1 0,0 2-3 0,2-3 0 16,-2 1-1-16,1-3-5 0,-1 3 3 15,0-3 3-15,0 1 1 0,-2-1 1 0,-1 1 2 16,-1 1 1-16,-2 1 1 0,-1 1-2 15,1 0 4-15,-4 1 0 0,2-1-2 16,-3 0 3-16,1 2-2 0,-2-1 5 0,-1 0-1 16,0 0 1-16,-1 1 3 0,0-3-2 15,-1 2-2-15,1-2-2 0,-2 2 1 0,1-4-3 16,-1 4-2-16,0-1 1 0,-1-1 2 15,0 0-5-15,-1 0-1 0,0 1 0 16,2-1 2-16,-3 2-1 0,0-4-2 0,-1 3 3 16,-1-3 1-16,2 2-1 0,-2-1-1 15,0 0 2-15,0-2 2 0,-1 1-1 0,-3 0 0 16,2 1 4-16,-3-1 3 0,0 0-2 15,-2 1-2-15,-1 0-1 0,-1 1 2 16,-1-1-5-16,-2 0-4 0,-1 1-3 0,0 0 1 16,-3 0 2-16,1 0 0 0,-2 1-1 15,0-3 1-15,-2 3 2 0,1-2-2 0,-1 0 0 16,-1 1-2-16,1-1 3 0,1 0 3 15,-2 2-4-15,1-3 0 0,-1 3-1 16,0-2 4-16,0 2-4 0,-3-4-6 0,-1 2 4 16,0 0-1-16,-1 0 0 0,-2 2-3 15,0-3 4-15,0 1 2 0,0 1 1 0,-1-2 3 16,1 3 0-16,0-2 0 0,-1 1 3 15,1 1-2-15,0-3-1 0,0 4-3 16,2-1 1-16,-1 3-1 0,1 0 1 0,-1 0 1 16,1 1-2-16,1 0 2 0,-2 2-2 15,2-3 1-15,-2 4-1 0,1-1 0 0,-1 0 4 16,-2 0-1-16,0 0 0 0,0 2-2 15,-3 0-1-15,1-2-1 0,0 4-1 16,1-4-1-16,-2 3 0 0,0 0 1 0,1-1 2 16,1 1-1-16,-1-2 1 0,2 1 1 15,1 1 1-15,0-1 2 0,1 1-3 0,2-2 1 16,0 2-1-16,0 0 0 0,1-2-2 15,2 2-2-15,-2 0-1 0,0-1 0 16,-1 2 2-16,-1 0 2 0,-1 0 0 16,1-1 6-16,-4 1 1 0,1 1 0 0,-1 0-3 15,-2-2 1-15,0 0-8 0,0 0-1 0,-2-3 1 16,1 2 1-16,-2-1-1 0,2 1 0 15,-1 1 7-15,2-1-2 0,-2 2-2 16,0-3 1-16,-1 3-1 0,1-1 0 0,-2 1-1 16,-2-1 0-16,1 1-3 0,-1 0 2 15,1-1 3-15,-2 1 0 0,0 0-1 0,0 1-1 16,0 0 2-16,-1 0-1 0,-1 1-1 15,3-2 0-15,-1 2 3 0,1-1-1 16,2-1-2-16,0 1 1 0,1-1 0 0,3 1 0 16,0-2-2-16,2 2 1 0,-1-1-1 15,0 1 0-15,1 1 0 0,0 1 2 0,0-2 0 16,1 1 2-16,-2 1 2 0,-1 0-2 15,0 0 2-15,0 1-3 0,-1-1-2 16,-2 2-2-16,-1-2 2 0,1 1 0 0,-1-1-3 16,1 1 1-16,-1 0 2 0,1-1 1 15,2 1 0-15,-1 1 1 0,2-1-1 0,3 1 2 16,0 1 2-16,5-2-2 0,0 2 1 15,3 0-3-15,2 1-1 0,0-2 0 16,1 2 0-16,3 2-1 0,-2-3-2 0,3 4 4 16,-2-3 2-16,1 2-2 0,-1 0 2 0,-2 1-1 15,0 1 0-15,-2-1 2 0,-1 3 2 16,-1-3 0-16,-1 3-3 0,0 2-3 15,-1-2 0-15,0-1-3 0,0 1 0 0,1 0 1 16,0 0 3-16,1-2 0 0,1-1 1 16,1 1 2-16,3-3-2 0,3 0-2 0,1-1 1 15,5 0 2-15,1-4 0 0,1 3-2 16,1 0 0-16,3-2 1 0,-1-1 1 15,2 1-3-15,0 1 1 0,1 0-1 0,-2 2-8 16,0 2-15-16,-1-1-26 0,0 3-82 16,-3 2-173-16,0 3-143 0,-2 0-69 0,-2 0-25 15,1-1 2-15,0 2 73 0</inkml:trace>
  </inkml:traceGroup>
</inkml:ink>
</file>

<file path=ppt/ink/ink8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1:14.76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F8393BC-ABE4-4DBB-8ADE-CB9152F30126}" emma:medium="tactile" emma:mode="ink">
          <msink:context xmlns:msink="http://schemas.microsoft.com/ink/2010/main" type="inkDrawing" rotatedBoundingBox="9900,1003 13519,879 13595,3100 9976,3223" hotPoints="13486,1827 11638,2958 9669,2056 11516,926" semanticType="enclosure" shapeName="Ellipse">
            <msink:sourceLink direction="with" ref="{02B73D5E-74CD-40FD-949C-040CDD152305}"/>
            <msink:sourceLink direction="with" ref="{D5323FDF-942C-48B5-84A3-5A405631C468}"/>
          </msink:context>
        </emma:interpretation>
      </emma:emma>
    </inkml:annotationXML>
    <inkml:trace contextRef="#ctx0" brushRef="#br0">2308 164 42 0,'-1'-6'229'15,"-1"-3"23"-15,-2 2 15 0,-1-2-95 0,-1 2-56 16,-2 0-21-16,-2 0 8 0,-1-1 9 16,-2 0 11-16,-2 0 32 0,-2 1 20 0,-4-2-2 15,1 2-19-15,-4-1-25 0,-2 0-16 16,-3 2-34-16,1 0-25 0,-3 2-12 15,0 1-7-15,-1-1-2 0,-1 1-2 0,0 0-4 16,0 0-1-16,-1 0 0 0,1-1-4 16,-2 4-4-16,4-2-2 0,-2 1-3 0,0 1-1 15,1 1 0-15,-2 1 2 0,-2 2-4 16,0-1-4-16,-2 2-1 0,-2 1-2 15,-1 3 0-15,-4-1-4 0,0 4-2 0,-2-1 1 16,-1 2 1-16,-3-1-3 0,2 1 1 16,-3 0 1-16,-1 1 1 0,1 1 4 0,0-2-3 15,0 3 0-15,1-2 1 0,3 0-1 16,1 0 2-16,3-1-3 0,3 3 3 15,1-3 2-15,5 0 0 0,2 0 0 0,4 1-1 16,2 1-1-16,1 0-2 0,2 2 1 16,1-1 1-16,1 2 0 0,1 2-2 0,1 1 3 15,-2 3-1-15,-2 3 2 0,2 1-4 0,0 3 1 16,-1 3 0-16,1 2 2 0,-1 2 0 15,1 1-3-15,0 1 0 0,4 0 2 0,0-2 1 16,3 1-4-16,2 0-3 0,1-1 1 16,0 1 5-16,2 0-8 0,0-1 1 15,2-2 3-15,1-1 2 0,2 0 1 0,1-2-1 16,1-2 7-16,0-2-2 0,3-2-1 15,3-1 0-15,0-1-1 0,2 1 1 16,2-2-2-16,3 1 1 0,-1 0-2 0,4 0-1 16,-1-1-3-16,0 3 2 0,2 0 2 15,0-2 1-15,1 5 1 0,0-2 0 0,2 1 2 16,-1-1-2-16,1-1-3 0,-1 1-2 15,2-3 3-15,1-1 0 0,0-2-1 0,2 1 2 16,-2-3 0-16,3-1 2 0,2 1-4 16,-1-2 0-16,3-1 1 0,3 1-1 15,3-1-1-15,2 2 1 0,5-3 1 0,3 3-1 16,4-3 0-16,3 1-1 0,1 1 1 15,-1-1 0-15,2 1-3 0,-1 0 2 0,-2-1 2 16,-3-1 0-16,-1 0-1 0,-1 0 0 16,-1-1 2-16,-2 1-1 0,0-3-4 15,0-2-1-15,-2-1 4 0,2-1 2 16,2-3 1-16,0-1 1 0,1-4 2 0,2-1 2 15,3-1-1-15,2-4-2 0,2-1-1 0,3-3-2 16,2 1-3-16,2-1 1 0,1-2 0 16,1 3-2-16,-2 0 2 0,-1 0 1 15,-2 3 3-15,-1-1-2 0,-1 0-4 16,-4 2 2-16,-1 0-1 0,-4 0 0 0,-2 0-3 15,-2 0 3-15,-4-2 1 0,0-1 0 0,-2 1 2 16,-2-3-1-16,-3-4 1 0,0-1-1 16,-2-3 2-16,-1-4 0 0,1-2-2 0,-2-2 6 15,1-4 0-15,1 0 2 0,1 0 1 16,-1-3 2-16,3 3 0 0,0 3-4 15,0 0-1-15,-1 2 0 0,-1 4 0 0,0-2-3 16,-2 3-1-16,-1 1 0 0,-1 0-1 16,-2 1-2-16,2 1 0 0,-3-2 0 0,1 2 2 15,1 0 1-15,-1-1 0 0,1 0 2 16,-1 1-1-16,3-3 0 0,-1 2-3 0,-2-1 0 15,2-1 0-15,-2-1 0 0,1-1 0 16,-1 1 1-16,-1-1 3 0,-1-1 5 16,-2 0 8-16,-2-1 3 0,-2-1 4 0,-2 2 5 15,-2-1 1-15,0 2-3 0,-4 1-5 16,2-1-2-16,-4 4-1 0,-1-2-1 15,0 3-3-15,-1 0 2 0,0-1-2 0,-2 1 3 16,1 0-5-16,0 0 0 0,-2 0-2 16,2 0-3-16,-1 0 0 0,-1 0-2 0,-1-3 0 15,-1 0-1-15,-2-1 2 0,-1-1-1 16,-2-1 1-16,-3-2 0 0,-4 1 0 0,-1-3 0 15,-5-1-4-15,-4-1 2 0,-3 0-4 16,-5-1-1-16,-2 0-1 0,-6-1-4 16,-3-1 5-16,-2-2-1 0,-2 1-2 0,-4-1-3 15,0-1 1-15,-1 2 0 0,0-1-3 16,-2 1 1-16,1-1 2 0,0 2 1 0,1-1 1 15,0 1 2-15,0 1-1 0,-1 1 1 16,1 1 0-16,0 1-1 0,0 1-2 16,-2 3-9-16,0 1-11 0,-1 5-22 0,-1 2-16 15,-1 3-16-15,1 5-9 0,1 0-8 16,0 2-11-16,6 3-29 0,0 0-51 0,3 4-147 15,0 0-107-15,2 3-50 0,2-2-10 16,5 3 34-16,4-1 58 0</inkml:trace>
  </inkml:traceGroup>
</inkml:ink>
</file>

<file path=ppt/ink/ink8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7:36.55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E3D7B1C1-2936-4FCC-B3F1-D558ADA7EDD7}" emma:medium="tactile" emma:mode="ink">
          <msink:context xmlns:msink="http://schemas.microsoft.com/ink/2010/main" type="inkDrawing" rotatedBoundingBox="17041,5817 17811,7381 16251,8149 15481,6584" hotPoints="17461,6955 16620,7795 15780,6955 16620,6114" semanticType="enclosure" shapeName="Circle">
            <msink:destinationLink direction="with" ref="{F49684B6-F545-4A16-AECB-C36AFCC57194}"/>
            <msink:destinationLink direction="with" ref="{9CE0AE74-5E33-49CE-930F-F8C019F43027}"/>
          </msink:context>
        </emma:interpretation>
      </emma:emma>
    </inkml:annotationXML>
    <inkml:trace contextRef="#ctx0" brushRef="#br0">319-132 10 0,'-2'-4'290'0,"-4"0"43"16,-1-2 24-16,0 0-24 0,0 0-50 15,-1 1-59-15,-1-1-45 0,0 0-25 0,0 0-16 16,0 0-18-16,1-1-15 0,0 0-12 16,0 0-13-16,1 1-14 0,-3 0-16 15,2 0-13-15,-2-1-11 0,-1 1-8 0,0 1-4 16,0 0-1-16,-2 2-2 0,-3-1-1 15,0 1-1-15,-3 3-2 0,-1 3-2 0,-3 1-2 16,0 6 0-16,-2 4 1 0,-1 6 7 16,-3 7 18-16,-1 8 31 0,-2 7 33 15,-1 11 34-15,-1 11 24 0,-2 8 18 0,0 9 5 16,2 8-8-16,2 2-10 0,5 3-8 15,5 0-4-15,5-4 4 0,9-3 5 0,8-6 1 16,9-5 3-16,9-5-12 0,11-4-12 16,10-8-21-16,13-6-25 0,13-2-21 15,13-8-24-15,11-7-15 0,12-7-9 0,6-7-8 16,4-10-2-16,5-6-5 0,1-7 1 15,1-9 2-15,-2-9-4 0,-2-8 3 0,-8-8-2 16,-10-10 2-16,-11-7-2 0,-15-11-1 16,-13-9 0-16,-16-8-1 0,-15-10-3 15,-15 0-2-15,-14-5 0 0,-13 3 4 0,-13 3 0 16,-12 4 2-16,-13 8 2 0,-8 4 2 0,-8 8 1 15,-6 6-1-15,-2 8 1 0,-3 6 0 16,1 6-5-16,-1 7 1 0,3 6-3 0,2 4-7 16,4 7-23-16,5 5-65 0,4 4-129 15,6 4-115-15,5 6-118 0,5 6-196 16,6 0-152-16,7 3-26 0,5 5 84 0,7-1 87 15,4 2 107-15</inkml:trace>
    <inkml:trace contextRef="#ctx0" brushRef="#br0" timeOffset="-651.0373">0 69 54 0,'10'-10'407'0,"-2"0"56"0,-1 2 37 16,-2-2 27-16,0 0-157 0,-3 3-134 15,0 1-82-15,-1 1-54 0,-1 2-34 0,1 3-15 16,1 4 16-16,-2 4 50 0,1 1 58 15,2 8 69-15,-2 3 58 0,2 2 38 0,1 3 14 16,0 1-33-16,6 2-48 0,0-1-64 0,2 1-53 16,2-1-47-16,1-1-41 0,1-2-25 15,2-1-14-15,3-6-6 0,2-2-7 16,3-5-3-16,2-4-3 0,1-6-3 0,1-4-2 15,-1-6-2-15,-2-2 0 0,-2-7-3 16,-3-3-2-16,-4-4 2 0,-6-2 0 0,-3-1 0 16,-5-1 1-16,-3 5 2 0,-2-1 7 15,-2 7 3-15,0 3 6 0,-1 2 1 16,-1 6 4-16,-2 7 15 0,-1 7 24 0,-2 7 16 15,0 10 17-15,3 9 10 0,3 3 9 16,4 10-11-16,3 8-25 0,5 8-20 0,2 6-21 16,4 3-14-16,1 1-12 0,1-3-6 15,1 0-1-15,-1-4-1 0,-2-3-2 0,1-4-2 16,-2-5-5-16,-2-4-11 0,-3-5-27 15,-1-6-33-15,-2-7-41 0,-2-6-96 0,-2-7-170 16,-3-7-108-16,-1-4-76 0,-3-8-123 16,-1-2-162-16,-1-4-8 0,-1-2 117 15,0-4 90-15,1-1 85 0,0-3 149 0</inkml:trace>
  </inkml:traceGroup>
</inkml:ink>
</file>

<file path=ppt/ink/ink8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8:29.84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39DB2A9-75D5-4E05-BF01-BD41D75AD321}" emma:medium="tactile" emma:mode="ink">
          <msink:context xmlns:msink="http://schemas.microsoft.com/ink/2010/main" type="inkDrawing" rotatedBoundingBox="3391,15887 9129,8015 10596,9084 4858,16956" semanticType="underline" shapeName="Other">
            <msink:sourceLink direction="with" ref="{2EFCAFF6-A7A6-4EE3-88FC-2746C6C7704C}"/>
            <msink:sourceLink direction="with" ref="{6A4C18EC-2590-4693-8470-4A8BA6DCF2C0}"/>
            <msink:sourceLink direction="with" ref="{B64ACD64-A9CB-41B2-9724-21C53A180132}"/>
          </msink:context>
        </emma:interpretation>
      </emma:emma>
    </inkml:annotationXML>
    <inkml:trace contextRef="#ctx0" brushRef="#br0">2799 8411 337 0,'-24'20'489'0,"7"-4"37"0,1-5 22 15,4-4-50-15,7-3-227 0,5-4-120 0,9-6-72 16,12-8-36-16,10-7-22 0,15-12-10 16,12-8-9-16,13-10-2 0,14-12 0 15,13-13 0-15,19-18 5 0,18-17-1 0,17-19-1 16,17-15 1-16,12-15 0 0,11-11-2 15,6-9-6-15,3-9-4 0,2-4 1 0,-2 2 1 16,-4 7 2-16,-9 8 2 0,-9 10 4 16,-11 13 5-16,-11 9 0 0,-9 12-1 15,-6 7-2-15,-8 7 4 0,-7 6-6 0,-7 3-3 16,-8 3 1-16,-4 2-2 0,-8-1-2 15,-5 5-3-15,-6 6 3 0,-5 1 3 0,-5 9-2 16,-7 4 3-16,-1 6 6 0,-7 9-2 16,-5 4 0-16,-4 9 2 0,-6 5 3 15,-5 8 2-15,-6 3 0 0,-5 8 7 0,-4 3 5 16,-3 4 2-16,-4 3 3 0,-3 4 3 15,-2 1 0-15,-2 2 3 0,-1 1 3 0,-3 3 2 16,0-1 11-16,-2 2 10 0,0 0 10 16,-3 0 2-16,0 2-3 0,-2 2 10 15,0 0-7-15,-1-1-13 0,0 2-17 0,1 0-4 16,1 1-5-16,2-1-13 0,3-1-8 15,2 1-4-15,3-2 5 0,3 0-4 16,3-2-2-16,1 0-2 0,1 0-1 0,1-2 1 16,-1 3 0-16,0-2-3 0,-1 0 0 15,-4 2 0-15,-3 2-3 0,-4 0-3 0,-2 0-7 16,-3 1-2-16,-3 0-13 0,-1 1-35 15,-4 1-37-15,-2 0-28 0,-1 3-16 0,-2 0-12 16,0 1 3-16,0-2 26 0,0 1 22 16,-1-1 5-16,0 0-4 0,-1-3-14 15,2 0-27-15,1-2-40 0,-1 0-56 0,0-1-92 16,-1-2-62-16,-1 0-17 0,1-1 13 15,-2-2 35-15</inkml:trace>
    <inkml:trace contextRef="#ctx0" brushRef="#br0" timeOffset="5461.3124">3514 8138 385 0,'-12'12'476'0,"2"-3"34"0,0-3 18 0,2-1-100 16,4-4-180-16,2-2-111 0,4-4-61 16,5-6-31-16,5-7-17 0,5-6-11 15,5-5-4-15,4-9-1 0,7-5 1 0,3-5-2 16,5-8 2-16,4-4 0 0,3-7 2 15,5-7 4-15,0-3-3 0,4-7-1 0,0-6 2 16,4-8-4-16,-1-8-2 0,1-11-4 16,-1-10-5-16,-1-15-4 0,1-11 2 15,0-8 4-15,3-18-4 0,6-12 0 0,5-8 7 16,3-1 5-16,9-6-5 0,7-1-1 0,9-1 3 15,7 2 4-15,6 9 6 0,5 12 2 16,-1 13 1-16,4 12 5 0,1 10 1 16,-1 7-3-16,2 11-10 0,5 5-6 0,-1 6 2 15,0 7-8-15,-1 5-2 0,-5 3 3 16,-4 4-1-16,-5-1 7 0,-2 0-4 0,-5 2-2 15,-7-2-1-15,-3-1-5 0,-4 1 2 16,-4 2-6-16,-6 2 3 0,-5 9 4 16,-6 3 1-16,-7 10 3 0,-6 6-1 0,-7 6-3 15,-7 7-1-15,-3 4-2 0,-8 5 2 16,-4 4 1-16,-4 4 2 0,-4 4 8 0,-4 2 5 15,-3 3 6-15,-2 0 6 0,-2 5 4 16,-2-1 0-16,0 3-3 0,-3-2-6 16,3-1-6-16,-2 1-10 0,2 0-5 0,4-2-4 15,0 0 1-15,2 2-1 0,2-1-3 16,1 0 0-16,4 2 3 0,0-1 4 0,1 4-2 15,1 1 1-15,-2 4 2 0,0 1-1 16,-5 3 0-16,0 2-4 0,-5 1 2 16,-2 3 0-16,-2 1 2 0,-1 4 2 0,-1-1-2 15,-2 0-1-15,-2 2-1 0,1-1-1 16,-1 2 0-16,0-1 0 0,0 2 1 0,2-3 1 15,0 2 3-15,1-1 2 0,4-4 0 16,0-2 1-16,2-1 0 0,2-2 1 16,0-3-2-16,0 0-1 0,-1-1 7 0,-1 4-4 15,-2 0 0-15,-1 1-1 0,-4-1 0 16,1 5 4-16,-2 0-8 0,0 0 4 0,0 2 4 15,-1 1-1-15,1-1 0 0,-1 1-3 16,0 0 0-16,0-1-3 0,0-1-2 16,4 2-1-16,-2-4-1 0,3 0 2 0,0-1 0 15,0-2 2-15,0 0 1 0,-2-1 1 16,2-1 0-16,-3 2-1 0,0 0 3 0,-1 2 0 15,-2 1-1-15,1 0-1 0,-2 1 0 16,0 3-4-16,-3-1-14 0,-1 2-23 16,-2 1-30-16,-1 2-33 0,-1 1-22 0,-1 2-22 15,-2-1-41-15,0 1-71 0,-2 1-98 16,1-1-104-16,-1 2-48 0,1-3-14 0,4 0 32 15,1-3 82-15</inkml:trace>
  </inkml:traceGroup>
</inkml:ink>
</file>

<file path=ppt/ink/ink8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7:01:15.42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E27EAC7-2DCE-4961-9CB3-6D2342A91974}" emma:medium="tactile" emma:mode="ink">
          <msink:context xmlns:msink="http://schemas.microsoft.com/ink/2010/main" type="inkDrawing" rotatedBoundingBox="17212,1237 19986,1080 20012,1546 17239,1702" semanticType="callout" shapeName="Other">
            <msink:sourceLink direction="with" ref="{8D1772A6-9394-4EEF-A469-D9FB81119946}"/>
          </msink:context>
        </emma:interpretation>
      </emma:emma>
    </inkml:annotationXML>
    <inkml:trace contextRef="#ctx0" brushRef="#br0">-4 136 26 0,'0'-11'382'0,"0"-2"49"0,0 0 28 0,1 4 16 16,-1-1-149-16,2 1-141 0,-2 3-75 16,3 2-50-16,-1 3-27 0,2 3-13 0,2 6-6 15,4 2 3-15,-1 3 4 0,2 9 9 16,0 0 1-16,3 8 2 0,0 2 0 0,-1 6-2 15,3 1-1-15,2 3-6 0,-1-3-3 16,5-2 5-16,3-5 4 0,3-5 0 16,5-4 4-16,5-5 8 0,6-10 1 0,8-5-5 15,10-7-5-15,11-8-7 0,11-7-4 16,10-5-2-16,11-6-2 0,10-4-1 0,4-3 1 15,4-4-1-15,0-3-7 0,-2 1-5 16,-5-2-1-16,-3 2-2 0,-7 5-3 16,-6 5 1-16,-7 7 0 0,-6 7-3 0,-6 7-4 15,-8 7-8-15,-7 5-11 0,-5 7-9 16,-8 3-11-16,-5 4-15 0,-2 3-24 0,-5 0-19 15,-2 2-24-15,-1-2-39 0,-4 1-67 16,-1-2-98-16,-1-3-72 0,-2 1-28 16,-2-2 6-16,-1-4 35 0,1 0 72 0</inkml:trace>
  </inkml:traceGroup>
</inkml:ink>
</file>

<file path=ppt/ink/ink8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0:31.349"/>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10 55 88 0,'-2'0'109'16,"-1"-1"-13"-16,2 1-11 0,0 0-4 0,-1-1 3 15,0-1 9-15,2 2 16 0,-2-1 18 16,1 0 14-16,1 1 5 0,0-1 3 16,0 1-8-16,0 0-13 0,0 0-14 0,0 0-13 15,0 0-13-15,-2 0-12 0,1 0-9 16,1 1-8-16,-1-1-8 0,1 0-9 0,0 0-5 15,0 0-2-15,0 0-1 0,0 0-1 16,1 0 2-16,-1 0 3 0,0 0 4 16,1 0 6-16,1 0-1 0,-2 0 1 0,3 0 2 15,-2 0-4-15,3 0-5 0,0 0-6 16,0 0-5-16,2 0-5 0,-1-1-9 0,2 1-4 15,0-1-5-15,1-1-1 0,1 2-4 16,0-1-2-16,1-1 0 0,-1 2 0 16,3-3 0-16,-3 2 0 0,2 0 0 0,2-1 2 15,-4 0 1-15,2 1 0 0,0-1-1 16,0 1 0-16,0 1 0 0,0-1-2 0,0 0 0 15,-1 1-1-15,1-1 0 0,0 1 1 16,0-2 1-16,0 1 0 0,1 1-2 16,1-1 0-16,0-1 3 0,1 0 1 0,-2 0 0 15,4 2-2-15,-3-3 3 0,1 0-1 16,1 3-1-16,0-4-2 15,0 2 0-15,1 1 0 0,-1-2 1 0,0 2 0 0,-1 1-1 16,-1 0 0-16,2 0 2 0,-1 0 0 16,0 0-1-16,0 0-1 0,-1 1 1 0,1-1-1 15,0 2 0-15,0-1-2 0,-1-1 1 16,0 1 1-16,-1 1-1 0,1-2 1 0,-1 0 0 15,-1 2-2-15,0 0 2 0,1-2 1 16,-1 0 0-16,2 0-1 0,0 2-2 16,1-2 3-16,-1 0-2 0,0 0 1 0,1 0-2 15,1-2 1-15,0 2 2 0,0 0-1 16,2 0 1-16,-2-2 0 0,0 0 0 0,0 2-1 15,0 0 0-15,-1 0-1 0,0 0 4 16,1 0-3-16,-1 0-1 0,0 0 1 16,1 2 0-16,-2 0 3 0,3-2-4 0,-1 3 2 15,-2-2 1-15,1 1 0 0,1-2-2 16,0 0-1-16,-1 2 1 0,0 0-1 0,-2-2-1 15,1 0 2-15,1-2 0 0,-1 0-2 16,2 2 2-16,-1 0 0 0,1 0 0 0,0 0-3 16,2 0 1-16,-2 0 1 0,2 0 0 15,-1 0 1-15,1 0-1 0,-2 0-1 16,3 0 0-16,-2 0 0 0,1 2 1 0,-1 0 1 15,1-2-2-15,-2 2 2 0,-2-2-1 16,1 1-4-16,0-1 2 0,-2 0 1 0,1 0 2 16,-2 0 0-16,1 0 0 0,0-1 5 15,2 1-3-15,0-2-2 0,2 2 1 0,1-2-1 16,1 0 2-16,2 2-2 0,0 0-1 15,0-3 0-15,1 2 2 0,1-1-1 16,-1 2-1-16,1-2 3 0,-3 0-2 0,1 2 1 16,0 0-2-16,-2 0-1 0,-1 0 3 15,-1 0 1-15,-1 2 0 0,-2 0-1 0,1-2 0 16,-1 0 2-16,-2 0-3 0,0 2-1 15,1-1 0-15,0-1 0 0,1 1 1 16,0-1-1-16,1 2 1 0,3-2 0 0,-1 0 0 16,2 0 1-16,-1 0-1 0,1 0 1 15,1 0 0-15,-1 0 2 0,0 0-2 0,-1 0-1 16,1 0 1-16,-1 0-2 0,-2 4 1 15,0-2-3-15,0-1 1 0,-1 0 2 16,0 1-3-16,1-1 2 0,-3 1-1 0,2 1 2 16,0-2-1-16,1 1 1 0,-1 1 1 15,1-2-2-15,0 0 1 0,0 1-2 0,0-2 2 16,0 1 0-16,3 0 0 0,-1 0 0 15,-1-1 0-15,1 0 6 0,0 0-3 16,0-1-3-16,-1 0 1 0,1 0 1 0,1-1 0 16,0 1-3-16,0 0 0 0,-1-2 2 15,3 2-1-15,-2 0 1 0,1 1 1 0,-1 0 1 16,0 0-1-16,1 0 0 0,-1 0 3 15,1-1-4-15,2 1 0 0,-2 0-1 16,0-2-2-16,2 1-1 0,-1 1 1 0,2 0 3 16,0-1-1-16,2 0 0 0,-1 1 2 15,3-1 0-15,0 1 0 0,2-3-3 0,-1 2 0 16,1-1 1-16,-1 0 0 0,1 0-1 15,-1 2-2-15,-2 0 0 0,0-2 3 16,0 1-5-16,-3 1 2 0,-2 0 3 0,1 0 0 16,-3 1 1-16,-2 1 0 0,1-2 4 15,-2 0 1-15,-1 4-4 0,1-2 0 0,-3 0-2 16,2 1-2-16,-2-1 2 0,1 1-3 15,-1-2 0-15,0 1 3 0,1 1 2 16,1-1-2-16,-2 1-1 0,3-1 1 0,0 1 0 16,0-2-3-16,2 0 3 0,-1 0 1 15,2 2 2-15,1-3-1 0,-1 1-3 0,2-1 1 16,-3 0-3-16,3 2 1 0,-2-1-3 15,-1-1 4-15,0 1 1 0,1 1 0 16,-2-2 0-16,1 3 0 0,-2-3 0 0,-1 1-1 16,-1-1 0-16,3 2 0 0,-3-2 0 15,1 4 0-15,0-4 1 0,1 0 0 0,-1 2 0 16,-1-1 0-16,3 0 1 0,-1 1 0 15,0-2-1-15,1 1 1 0,1-1-1 16,-1 0 0-16,2 0-1 0,0 0 0 0,1 0 0 16,-1 0-1-16,2 0 2 0,-3 0 1 15,3 0-1-15,-1 0 0 0,-3-1 1 0,2 1 1 16,0 0 0-16,-1 0-1 0,-2 0-1 15,1 0 1-15,1 0 1 0,-2 0 0 16,0 0-3-16,0 0 1 0,0 0 1 0,0 0-3 16,-1 0-1-16,1-2 0 0,0 1 5 15,1 1-1-15,-3-1 0 0,1 1 1 0,-2 0-2 16,2 0 0-16,-1 1-3 0,-1-1 1 15,0 1 0-15,1 1 3 0,-1-2 1 16,2 1-2-16,0 2 0 0,-2-3 0 0,2 2-3 16,-1-1 0-16,3-1 0 0,-3 1 0 15,1 1 2-15,1-2 1 0,0 1 2 0,-1-1-1 16,1 0 1-16,2 0 0 0,-2 0-1 15,0 0 3-15,-1 0-2 0,-1 0 1 0,1 0 2 16,-1 0 0-16,-1 0-4 0,0 0-1 16,2 0 0-16,0 0 2 0,0-1-4 0,1 1 1 15,0 0 1-15,1 0-1 0,-1 0 1 16,2-2 2-16,-1 2-2 0,1-1 2 15,1 1-1-15,1-1 0 0,-1 1-1 0,1-2 2 16,-1 2 0-16,0 0-2 0,0 0-1 16,-2 0 1-16,1 0-1 0,-1 0-5 0,0 2 1 15,-1-2 3-15,0 1 2 0,0-1 2 16,-3 1 2-16,2 1-2 0,0-2 0 0,-2 1-2 15,2 0 4-15,0 0-4 0,-1 2 1 16,1-2-1-16,1 0 3 0,0 1-4 16,2-2-2-16,-2 1 1 0,2 0-1 0,-1-1 3 15,2 1-1-15,-3-1 4 0,2 2-3 16,-2-1 0-16,1-1 0 0,1 1-2 0,-2 0 0 15,0-1 1-15,0 1 1 16,-1-1 0-16,1 2-1 0,-3-1 1 0,2-1 3 16,0 1-3-16,1-1 0 0,-1 2-1 0,-1-2 1 15,3 0 0-15,-3 0-5 0,1 0 3 16,1 0 2-16,0 0 0 0,2 0-1 0,1 0-1 15,0 0 5-15,2 0-3 0,-1 0-1 16,5 0 1-16,-2 0-5 0,0 0 3 16,3 0-4-16,-2-2 2 0,2 2 1 0,-1-1 2 15,0 1 1-15,-1-1 1 0,1-1 1 16,-2 2-1-16,-2-1-3 0,1 1 2 0,0-1 3 15,-2 1-2-15,0 0 0 0,-1 0-4 16,0 0 4-16,0 0-1 0,0 0-1 16,-1 0-2-16,1 1 3 0,0-1 4 0,0 1-2 15,0-1-2-15,1 2 1 0,0-1 0 16,1-1-1-16,0 1-1 0,1-1 1 0,0 0 0 15,1 0 0-15,-2 0 1 0,2 0-1 16,2 0 0-16,-1 0-1 0,0 0-1 16,-1 0-1-16,3 0 3 0,-2 0 1 0,2 0 0 15,-1 0 1-15,0 0-1 0,1 0 0 16,0 0-2-16,-2 0 1 0,1 0 0 0,-2 0 0 15,1 0 0-15,-1 0 0 0,1 0 0 16,-2 0 1-16,0-1 2 0,-1 1 1 16,1 0-2-16,-3 0 2 0,-2 0 1 0,2 0-4 15,-3-1-1-15,0-1 0 0,1 2 0 16,-3-1 0-16,0 1-1 0,-1 0 3 0,0-1-2 15,-1 0 1-15,-1 1 0 0,0-1-2 16,1-1 0-16,0 2-2 0,0 0 3 16,0 0 4-16,0-1-1 0,1 1 0 0,2 0-3 15,-2 0 0-15,2 1-1 0,1-1-5 16,0 0 1-16,2 2 3 0,-1-2 2 0,2 0 2 15,-1 0-4-15,-1 1 2 0,1-1-3 16,0 1 2-16,0 0 0 0,-1-1-1 16,1 0 3-16,1-1-2 0,-2 0 8 0,1 1-5 15,-1-3-1-15,1 3 1 0,-1-1 0 16,-1 1-1-16,2-1-3 0,-2 0 0 0,2 1 2 15,-1-2-1-15,-1 1 0 0,2 1-1 16,-1 0 2-16,1 0-1 0,1 0 1 16,-2-1 0-16,1 1 1 0,-1 0-1 0,2 0 2 15,-2 0-1-15,1 0-1 0,-2 0 1 16,0 0-2-16,0 0 2 0,-1 1-1 0,1 0 3 15,-2-1-3-15,0 2 0 0,0-2 0 16,-1 0 0-16,0 1-1 0,2 0-1 0,-1-1 1 16,0 1 1-16,1 1 0 0,0-1-1 15,0 1 1-15,1-1 0 0,0-1 0 16,0 3-1-16,2-2 0 0,-1-1 0 0,-1 2-1 15,0-2-1-15,0 2 2 0,1-1-1 16,-1 0-3-16,0 1 3 0,-1-1 0 0,1 2 2 16,-3-3 1-16,2 0-1 0,0 3 2 15,-2-3-1-15,0 1-1 0,1-1 0 16,-1 2 0-16,0-1 0 0,1-1 1 0,-2 0-1 15,1 1 0-15,1-1 1 0,-1 2-2 16,0-2 1-16,1 0-1 0,-2 0 1 0,1 0 0 16,-1 0 0-16,0 0 0 0,0-2 0 15,0 1 0-15,1 1-1 0,-1-1-1 0,2-1 3 16,-2 1-1-16,0-2 0 0,0 3 2 15,0 0-3-15,0 0 2 0,1-2-2 16,-1 0 2-16,2 0-2 0,-1 2-2 0,0-1 5 16,1 1-2-16,-1 0 2 0,0 0-2 15,1 1 2-15,-2-1 0 0,0 0 0 0,-2 2 0 16,1-2-1-16,-2 0-1 0,2 0-1 15,-2 0 0-15,0 0 1 0,1 0-1 16,-1 0 1-16,-1 0-1 0,1 0 1 0,-1 1-3 16,1-1 2-16,-1 0 0 0,1 0 1 15,-1 0 0-15,1 0 0 0,-1 0 4 0,2 0-1 16,-4-1-2-16,2 1-2 0,-3-2 1 15,2 2 0-15,-4-1-2 0,2 1 0 16,-1 0-1-16,-1 0 3 0,-1 0 0 0,0-1-2 16,1-1 4-16,-2 2-2 0,0 0-3 15,0 0 3-15,0 0 0 0,1 0 0 0,0 0-2 16,-1 0 0-16,0 0-1 0,0 0-17 15,0 0-43-15,0-2-98 0,0 1-138 16,-2 0-115-16,-4-1-59 0,1 1-19 0,-4-2 25 16,-2 0 89-16</inkml:trace>
</inkml:ink>
</file>

<file path=ppt/ink/ink8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0:45.547"/>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54-1 7 0,'-3'0'87'15,"1"0"9"-15,0 0 8 0,2 1 1 0,-1-1-1 16,1 0-11-16,0 1-9 0,0-1-12 16,0 2-13-16,0-1-12 0,0-1-8 15,0 0 0-15,-1 1 2 0,1-1 6 0,-3 2 7 16,0-1 9-16,0 0 11 0,1 1 19 15,-3 0 20-15,0-1 24 0,1 2 22 16,1-3 17-16,-1 0 10 0,0 0-9 0,2 2-16 16,0-2-23-16,0 0-25 0,1 0-24 15,0 0-27-15,-1 0-18 0,2 0-15 0,0 0-9 16,0 0-7-16,2 0-5 0,-1 0-1 15,2 0 0-15,-1 2-4 0,1-2-1 16,3 0 0-16,-1 3-2 0,3-2 0 0,1 1 0 16,0 0 2-16,4 0 1 0,-1 0-3 15,3-1 2-15,2 0-4 0,1 2 2 0,1-3 0 16,1 1-2-16,2-1 6 0,2 0-1 15,-1 0 3-15,2 0-1 0,1 0 2 0,2 0-1 16,-1 1-4-16,1-1 1 0,1 0-7 16,-2 1 4-16,1 1-1 0,-1-2 1 15,1 1 0-15,-2-1-1 0,1 1 5 0,-1 1-1 16,0-2-1-16,2 1-2 0,-2 0 2 15,-1 0 1-15,0 2-3 0,-1-2-1 0,1 0 0 16,0 2-1-16,1-1 0 0,-1 0-1 16,-1 1 2-16,0-2 2 0,1 2 0 15,-1-2-1-15,0 1 3 0,-1-2-2 16,0 0 1-16,1 3-3 0,-1-2-1 0,-1 1 2 15,2-1-2-15,-2 2 1 0,-2-3 0 0,2 0 1 16,-1 0 1-16,-2 2 0 0,2-1-2 16,-1-1 2-16,1 0 0 0,0 0-1 15,-1 3-1-15,0-3 1 0,0 0-1 0,1 0-2 16,-2 0 1-16,0 0 1 0,2 0 0 15,-2 0-2-15,0 0 1 0,1 0 2 0,-1 1 0 16,0-1 0-16,-1 1 1 0,1 1 2 16,1-2 0-16,-3 2-2 0,3-1-1 15,-2-1 0-15,1 1 0 0,-1 1 0 0,1-2 2 16,-1 0-2-16,2 0 1 0,-3 0-1 15,2 0 0-15,0 0-2 0,2 0 1 0,1 0 1 16,0 0-1-16,0 0-1 0,1 0-1 16,-1 0 3-16,0 0-1 0,0 1 0 15,0-1 1-15,0 1 0 0,0 0 1 0,0-1 0 16,-1 2 1-16,1-1-1 0,-1-1 0 15,-2 1-1-15,2 0 0 0,-2 1-2 0,1-2 0 16,0 0 0-16,-1-2 0 0,0 1 3 16,1 1 0-16,-3-1 0 0,1 1-1 0,0-1 1 15,0-1 0-15,0 2-3 0,-2 0 2 16,1 0-1-16,-1 0-2 0,1 0 0 15,-2 2 3-15,2-1 2 0,-2-1 3 0,1 1-2 16,-1-1 2-16,0 0 1 0,1 1-2 16,-1-1-1-16,0 0-2 0,-1 0 1 0,1 0-2 15,-3 0-1-15,2 0 0 0,-2 0-1 16,1 0 1-16,-1 0 0 0,0 0 1 0,1 0 3 15,-1 0-2-15,-1 0 1 0,3 0 0 16,-3 0-2-16,1 2 1 0,1-2-1 16,-1 1 1-16,0 0-1 0,1-1 0 0,0 1 0 15,0 1 0-15,1-1 0 0,-1-1 0 16,0 1 0-16,2-1-1 0,-1 0 1 15,-1 0 1-15,1 0-1 0,0-1 1 0,-2 1 1 16,2-1 0-16,0-1-2 0,-2 1-1 16,2 1 1-16,0-1-3 0,-2 1 1 0,0 0-1 15,-1 0 3-15,2 0 0 0,-2 0 1 16,1 1-1-16,2-1 0 0,0 1 2 0,1 1-1 15,1-1-1-15,2 0-2 0,-1 0 2 16,2 0-1-16,0 2-1 0,0 0 2 16,2-3 0-16,-2 2 2 0,1-4-1 0,-3 2 0 15,3 0 0-15,-2-2-1 0,-2 1 0 16,1-2 0-16,-2 1 0 0,-2 0 0 0,1-1 0 15,-1 1 0-15,-2-1 1 0,1 2 0 16,-1-2 0-16,0 3-2 0,1-1 1 16,-1 0 1-16,0 1-1 0,2 0 0 0,-2 0 0 15,1 0 1-15,-1 1-1 0,0 0 1 16,1-1 0-16,-1 2 0 0,0-1-1 0,0-1 0 15,2 1 0-15,-2-1-1 0,0 1 1 16,0 1 0-16,0-2 5 0,0 0 5 16,-2 0 0-16,2 0 5 0,-4 0 2 0,0 0-3 15,1 0 0-15,-2 0 0 0,1 0 0 16,0 0 1-16,-2-2-1 0,2 1 1 0,-1 1 1 15,-2-1-1-15,0 1-1 0,-1-1-2 16,1-1 1-16,-2 0 0 0,3 2-2 0,-3-1-2 16,1 1 0-16,-2-2-2 0,1 1-2 15,-2 1-4-15,0-1 3 0,0 1-2 16,0 1-2-16,-2-1 0 0,1 1-3 0,-3 1-15 15,-2-2-23-15,-2 0-79 0,-1-2-174 16,-5 1-154-16,-1-2-77 0,-2 1-31 0,1-3-1 16,-2 2 66-16</inkml:trace>
</inkml:ink>
</file>

<file path=ppt/ink/ink8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0:48.274"/>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32 37 99 0,'-6'-1'197'16,"2"-1"11"-16,-1 1-54 0,1-1-49 0,1-1-24 15,-1 2-5-15,1-2 10 0,2 2 14 16,-1-1 14-16,1-1 9 0,1 1 2 0,0 1-6 15,0-2-11-15,1 2-16 0,-1-1-18 16,2 2-14-16,-2 0-8 0,2-2-6 16,-2 0-5-16,2 2-2 0,-1 0-4 0,0 0-5 15,1-2-3-15,1 1-1 0,-2 1 3 16,2-1 8-16,-1-1 7 0,1 2 9 0,0 0 6 15,1 0 3-15,-1 0-3 0,2 0-7 16,-1 0-4-16,2 0-5 0,-1 0-5 16,0 0-6-16,1 0-4 0,1 0-2 0,2 0-5 15,-1 0-4-15,0 0-4 0,2 0-1 16,-2 0-1-16,2 0-3 0,1 0-2 15,0 0-2-15,0 0 0 0,2 0-2 0,1 0-2 16,1 0 0-16,2 0 0 0,1 0 0 16,-2 0-1-16,2 0 3 0,1 3-2 0,0-3 0 15,2 1 1-15,0 1 3 0,1-2-2 16,0 2 0-16,0 0-1 0,0-2-1 0,0 2 0 15,0-2 0-15,0 1 1 0,-2-1-2 16,1 0 1-16,0 0 0 0,-2 0-1 16,0 0-2-16,2 0 2 0,-3 0 0 0,1 0 0 15,-1 0 2-15,-2 0 1 0,1 0-1 16,-1 0-2-16,1 0-1 0,-1 0 0 0,-1 0 1 15,2 0-1-15,-2 0 0 0,3 1 1 16,-2 1 1-16,1-2 0 0,1 0 0 16,-2 0 1-16,1 0 0 0,1 0-2 0,0 0 0 15,-1 1 1-15,1-1-2 0,0 0 2 16,1 0 1-16,1 0 1 0,0 0-1 0,1 0-2 15,-2 0 1-15,3 0-1 0,-1 0-2 16,-1-1 3-16,0 1 0 0,0 0 0 16,2 0 1-16,-1-2 2 0,1 1 2 0,-1 1-1 15,-2-1-3-15,1 1-1 0,0 0 1 16,-1 0-3-16,-1 0 0 0,0 0 1 0,0 0 1 15,-2 0 1-15,1-2-3 0,0 2 4 16,0 0-2-16,1-2 0 0,-2 0 2 0,1 2-2 16,-1 0 1-16,2 0 0 0,-1-2 0 15,-1 1 0-15,1 1 1 0,1-1 0 16,-1 1-2-16,3 0 0 0,-1 0 2 0,-1 0 0 15,2 0-4-15,0 0 1 0,-2 0 1 16,1 0 1-16,-1 1-1 0,0-1-3 0,1 1 1 16,-1 1 2-16,0-2-1 0,-1 0-6 15,3 0 4-15,-2 0 4 0,1 0-1 0,-1 0 1 16,0 0-1-16,0 0 4 0,-1 0-4 15,1 0-4-15,0 0 4 0,0 0-2 16,3 0 4-16,-2 0 1 0,0 0 1 0,2 0 3 16,-1 0-2-16,1 0-1 0,0 0-1 15,1 0-1-15,0 0-1 0,1 0 0 0,0 0-1 16,1 0 0-16,-2 0-2 0,1 0 1 15,-1 0 1-15,0 0-1 0,0 0 1 16,-1 0 0-16,-1 0 0 0,1 0 3 0,-2 0-1 16,1 0 0-16,-3 0 3 0,1 0-2 15,0 0 0-15,-1 0-4 0,1 2 1 0,-2 0 0 16,-1-2-2-16,2 0 2 0,-1 0 0 15,-1 0 1-15,3 0-2 0,-1 0 0 16,-1 0 1-16,2 0-1 0,0 0-1 0,0 0 1 16,1 0 1-16,0 0 0 0,-1 0-1 15,1 0 0-15,-1 0 0 0,2 0-1 0,-2 0 2 16,-1 0 2-16,0 0-1 0,-1 0 1 15,1 2-1-15,-2-2 1 0,2 1-3 16,-2-1 0-16,-2 1-3 0,1 1 1 0,0-2 1 16,-2 1 0-16,1-1 2 0,-1 1-2 15,2-1 2-15,0 1 1 0,1 2-1 0,1-3 0 16,1 1-2-16,-1-1-1 0,3 0 2 15,-1 0 1-15,3 0-1 0,1 0 4 16,-1 0 9-16,1 0 5 0,0 1 1 0,-2-1 3 16,2 0-1-16,-1 1-5 0,-1 1-6 15,1-1-4-15,-2 0-1 0,1-1-1 0,-3 0-2 16,0 0 3-16,-1 0-1 0,0 0 0 15,-3 0-1-15,2 0-2 0,-1 0 0 16,1 0 0-16,0 0 0 0,1 0 1 0,0 0-1 16,-1 0 0-16,2 0-1 0,1 0 1 15,-1 0-2-15,0 0 0 0,-1 0 2 0,1 0 3 16,1 0-1-16,0 0-1 0,1 0 4 15,-1 0 2-15,1 0 0 0,0 0 0 16,1 0 2-16,-1 0 5 0,2 0 6 0,-2 1 1 16,1 1 7-16,2-2 4 0,-1 0 1 15,1 0-1-15,0 0-6 0,1 0-2 0,-1 0-5 16,0-2-4-16,0 1-4 0,-1 1-2 15,1-1 0-15,-1 1-2 0,-2-3-1 16,-1 3-2-16,1-2-1 0,-1 1 1 0,-3 1 0 16,2 0 0-16,-2 0-1 0,-2 0 2 15,3-4 2-15,-3 3-3 0,1 0-1 0,-2-2 1 16,1 2 2-16,-1-1 0 0,1 2-3 15,-1 0 2-15,-1-2 1 0,1 0-1 16,-2 2-2-16,1 0 2 0,-1 0 1 0,-1-2-4 16,-1 1 0-16,1 1 1 0,-1 0 2 15,0 0-1-15,-1 0 3 0,1 0-4 0,1 0 3 16,-1 0 2-16,0 0-5 0,2 0-2 15,-2 0 2-15,2 0 1 0,-2 0 3 16,0 0 0-16,0 0 7 0,-1 0 6 0,1 0 5 16,2 0 8-16,-3 0 6 0,1 0 2 15,-1 0 0-15,1 0 1 0,-1 0 4 0,0 0 3 16,1 0 4-16,1 0 2 0,0 1 7 15,-1 1 6-15,2-2-3 0,0 0 2 16,-1 0 0-16,2 0 2 0,0 0-1 0,-1 0-5 16,0 0 3-16,-2 0-3 0,1 0-2 15,0 0 1-15,-2 0 1 0,-2 0 0 0,1 0 0 16,-1 0 2-16,-1 0-1 0,-1 0-1 15,0 0-4-15,0 0-7 0,-2 0-5 0,2 0-8 16,-5 0-8-16,2 0-8 0,2 0-4 16,-2-2-3-16,4 2-5 0,0 0 0 0,0 0-5 15,2 0-1-15,-1 0-5 0,-1 0 0 16,2 0 0-16,-2 0-3 0,0 0 2 0,0 0 0 15,2 0 0-15,-2 2 1 0,0-2 0 16,0 0 0-16,-1 2 1 0,-1-4 0 16,1 2 1-16,-1 0-1 0,0 0 1 0,-2 0 3 15,2 0-1-15,-1 0 3 0,-1 2-2 16,0 0 1-16,0-2 1 0,0-2 2 0,0 0 1 15,1 2 0-15,-1 0 4 0,2 0 3 16,-1 0-2-16,-1 0-1 0,2 0-4 16,-1 0-1-16,-1 0-3 0,1-2-1 0,1 2-4 15,-2-1 0-15,1 1 0 0,-1 0-4 16,0 0-8-16,0 0-34 0,-1 0-77 0,-2 0-113 15,-1 1-101-15,-2 1-139 0,-3-2-225 16,-5 4-112-16,0-2 2 0,-4-1 72 16,-2-1 79-16,0 0 129 0</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48:57.532"/>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-14 52 28 0,'-1'-3'210'15,"-2"-1"14"-15,2 0-5 0,-1 1-76 16,1-1-51-16,0 2-27 0,1-1-14 0,0 0-8 15,1-1-5-15,2 4-3 0,1-3-3 16,0 0 1-16,1 0 1 0,2 1 0 16,2 0 0-16,-1 1-3 0,1 0 2 0,0-1 0 15,0 1-3-15,0 0 2 0,-1 0 0 16,0 1 1-16,-1 0-1 0,1 0 0 0,1 0 3 15,0 0 2-15,-1 2 5 0,2-1 16 16,1 1 18-16,1-1 17 0,4 0 17 16,0 1 13-16,3 2 3 0,3-3-7 0,3 1-14 15,4-1-14-15,4-1-16 0,4-1-15 16,4-1-11-16,5-1-9 0,0 1-9 0,5-1-6 15,-1-1-9-15,1 2-6 0,0-3-3 16,-1 1-4-16,0 1-3 0,-1-1 0 16,0 3-1-16,0-2 0 0,-1 3-1 0,-1 0 0 15,-2 0 0-15,1 3 1 0,-1-2 0 16,-1 2 0-16,2 0 1 0,-2-1 2 0,0 1 1 15,-2-1 2-15,2 1-3 0,-1-3 0 16,-1 1 1-16,2-2-3 0,0 1 0 16,0-3 0-16,2 1-1 0,-2-2 2 0,1 1-4 15,-2-1 1-15,-1 1 1 0,-2 1-1 16,-1 0 0-16,-5 2-2 0,1-2 3 0,-5 2-1 15,0 2 1-15,-2-2 0 0,-2 2 0 16,-1 0 1-16,-1 1-2 0,-2 0 0 16,0 1 2-16,-1-1 2 0,-2-1 1 0,2 2 3 15,-2-2 1-15,-1-1 0 0,0 2-2 16,0-2-4-16,0 1-1 0,-1-2-2 0,3 0 1 15,-2 0 0-15,1 0 0 0,1-2 1 16,0 2 0-16,0-1 2 0,0 1-1 16,0-1 1-16,-1-1-2 0,2 2 2 0,1 0-1 15,-1 0-1-15,1 0 2 0,0 0-1 16,1 2 0-16,-1-1-1 0,1 0 2 0,1 1-1 15,-1 2-3-15,1-1 2 0,-1-1 0 16,0 0 1-16,1 0 0 0,-1 0 0 16,2-2-1-16,0 2-3 0,-1-2 2 0,1 0-1 15,0 0 0-15,1-2 1 0,0 2 1 16,0 0 0-16,2 0-1 0,-1 0 0 0,-1 0 1 15,2 0 0-15,-1 0-1 0,2 2 0 16,0-1-2-16,0 0-1 0,1 1-1 0,1-2-1 16,-1 3 2-16,-1-3 2 0,1 3 0 15,-3-2 3-15,2 1-1 0,0 0 2 0,-1-2 0 16,2 0-3-16,-1 0 2 0,1 0-2 15,0 0 1-15,2 0 0 0,1-4-1 16,0 3 2-16,1-2 1 0,2 0-1 0,-2 1-1 16,2 0 0-16,-1-1 0 0,-2 0-1 15,-2 1-2-15,2 1 2 0,-2-2 0 0,-1 3 1 16,-1-1 2-16,0 1-2 0,-2 0 0 15,1 1 0-15,-1-1-1 0,1 2-2 0,-1-1-1 16,2-1 2-16,-2 3-2 0,1-3 1 16,1 0 3-16,0 0 4 0,-2 2 1 15,3-1 1-15,-1-1 0 0,2 0 0 0,-1 0-2 16,3-1 0-16,0-1-4 0,-2 2 1 15,2 0 0-15,0 0 0 0,0-2-1 0,0 1-1 16,-1 1 0-16,0 0 2 0,-2 0 1 16,2 0-2-16,-2 0 0 0,0 1 1 15,0 1 1-15,1-2-2 0,-1 0-2 0,0 0 1 16,0 0 0-16,-1 0 0 0,2 0-1 15,-4 0-2-15,2 2 3 0,0-2-3 0,1 0-5 16,1 0 6-16,-1-2 1 0,-1 2 4 16,1 0 0-16,0 0 3 0,1-3 2 15,-1 2-7-15,-1-1 0 0,-2 1-3 0,-1-3-1 16,2 4 3-16,-3-2 0 0,1 1 2 15,0 1 0-15,-1-1-1 0,-1 1-1 0,0 0-2 16,0 1 4-16,0-1 0 0,-1 1-1 16,1-1-1-16,0 2 3 0,0-2-1 15,-1 0-2-15,2 4 0 0,-2-3 1 0,2 1-4 16,0-1 2-16,0-1 2 0,2 1 0 15,-1 1 0-15,2-2-1 0,-2 0 4 0,0 0-1 16,0 0-3-16,0 0 0 0,-1 0 0 16,1 0 1-16,-1 0 0 0,0-3-3 15,-1 0 2-15,0 2-1 0,-1-3 1 0,-1 2 1 16,-1 1-4-16,-1 0 5 0,-2-1 0 15,1 1 1-15,-1 1-2 0,-1-1 2 0,2 1 2 16,0 0-4-16,1 1-2 0,0-1 1 16,2 1 3-16,0-1-1 0,0 3 0 0,2-2 5 15,-1 1-1-15,2-2-2 0,1 4-1 16,0-3-2-16,1 1-1 0,2-1 0 0,0-1 0 15,1 1 0-15,2-1 1 0,0 0 1 16,-1-1 0-16,1 1 1 0,1 0 1 16,-1-1-2-16,-2 1-1 0,0-2 0 0,0 2 0 15,1 0 1-15,-4 0-1 0,1 0 0 16,-2 0-1-16,0 0 0 0,-1 0 1 0,-2 2-2 15,0-1 2-15,1-1 1 0,-1 1-1 16,1 1 1-16,-1-2-1 0,-1 3-1 16,0 0-1-16,1-1 0 0,-1 0-1 0,2-2 2 15,-2 3 0-15,1-2 1 0,0 1 0 16,1-2 2-16,-1 0 0 0,1 0-4 0,0 0-1 15,0 0-1-15,-1 0 2 0,0-2-1 16,-1 2 1-16,0-1 2 0,-1 1 2 16,1-1 0-16,-1 1-3 0,-1 0 1 0,2 0 0 15,-1 0-2-15,-2-2 1 0,3 2 1 16,-1 0 2-16,2 0-3 0,1 0 1 0,-1 0 0 15,2 0 0-15,-2 2 1 0,2-1 0 16,1-1 0-16,0 1 1 0,-1-1-1 16,1 0-1-16,0 0 1 0,-1 0-2 0,1-1 1 15,-1 1 0-15,0-1 0 0,-1-1 0 16,0 2-1-16,-1 0 1 0,0 0 0 0,-1 0 0 15,2-2-1-15,-1 1 0 0,1 1 0 16,-1-1 1-16,-1-1 0 0,0 2 0 16,1-1 2-16,-1 0-2 0,0 1-1 0,0 0 1 15,0 1 1-15,0-1-1 0,0-1 0 16,0-1 2-16,-1 2 2 0,-2 0 3 0,-1 0 0 15,0 3 1-15,0-2-2 0,-2-1-1 16,1 0-1-16,-1 0-5 0,2 2-1 16,-1-1-1-16,-1-1 1 0,1 0 2 0,1 0-2 15,-2 0 2-15,2 0 2 0,0 0 0 16,0 0 0-16,1 0-1 0,2-1 1 0,-2-1-2 15,3 2-1-15,0-1 1 0,1 0 1 16,2-1-3-16,1 2 2 0,-1 0 0 16,1 0 0-16,0 0 0 0,-1 0 0 0,0 0 2 15,-1 0-2-15,0 0 1 0,-2 0 2 16,-3 0-2-16,0 0-1 0,-1 0 1 0,-1 0 2 15,1 0-4-15,-3 0 0 0,-2 0 1 16,3 0 0-16,-4 0 1 0,2 0-6 16,-2 0 4-16,2 0 1 0,0 0 1 0,-1 0 1 15,1-2-2-15,1 2 6 0,0-1-3 16,2 1 1-16,-2 0-3 0,3 0-1 15,-3 0 0-15,1 1-2 0,0-1 1 0,-1 2 0 16,-2-2 1-16,1 0-1 0,-1 0 1 16,-2 2 0-16,1-1 0 0,-1 0 1 0,0-1-2 15,1 0 1-15,-1 0 1 0,0 0-2 16,0 0 1-16,-1 0-3 0,-2 0 2 0,2 0 0 15,-3 0 1-15,1 0 0 0,0 0 0 16,1 0 3-16,-1 0 0 0,-1 0 0 16,1 0 1-16,-1 0 2 0,1 0-2 0,-1 2 0 15,-2-2 1-15,2 1-1 0,2-1-2 16,-3 0 3-16,1 0 2 0,0 0 0 0,0 0 2 15,0 0 0-15,0 0 3 0,1 0 2 16,-1 0 1-16,0 1 0 0,0-1 0 16,0 0 2-16,-1 0-5 0,1 2 0 0,-1-2-1 15,-1 0-3-15,1 0-1 0,-1 0-4 16,-1 0 1-16,2 0-1 0,-2 0 1 0,-1 0 1 15,1 0-3-15,-1 0 2 0,-1 0-2 16,0 0-1-16,-1 0 0 0,2 0-1 16,-3 0 3-16,1 0 0 0,1 0-1 0,-2 2-1 15,2-1 0-15,0-1 0 0,-1 0 0 16,1 1 1-16,0-1 3 0,1 2 0 0,0-2 0 15,1 0-2-15,0 0 0 0,2 0 0 16,-1 0-1-16,1 0-1 0,0-2 2 0,3 2 2 16,-2 0-2-16,-1 0 3 0,0 0-2 15,1 2-3-15,-2-2 1 0,1 0-2 16,-1 1 1-16,-2-1-3 0,0 0 2 0,-2 0-2 15,-1 0-17-15,-3 0-18 0,-3-1-83 16,-4-1-235-16,-8 0-123 0,-3 0-64 0,-3-4-21 16,-2 2 3-16,-1-5 73 0</inkml:trace>
</inkml:ink>
</file>

<file path=ppt/ink/ink9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2:29.67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37 171 53 0,'-5'0'333'0,"-1"0"35"0,1 0 19 16,1 0-23-16,0-2-123 0,0 1-89 0,1 1-46 16,1-1-23-16,1 1-11 0,-2 0-9 15,3 0-10-15,-1 0-11 0,1 0-8 16,0 0-11-16,0 0-7 0,1 0-7 0,-1 0 0 15,2 0 2-15,-1 0 2 0,-1-2 6 16,1 2 2-16,2 0 4 0,3-2 0 0,-1 0 1 16,5 0 1-16,2-2 0 0,6 1 3 15,3-3 5-15,6-1 3 0,6 0-1 16,7-5-2-16,6 2-2 0,4 0-5 0,7-2-5 15,3 0-8-15,2 1-3 0,1-1-5 16,-1 1-4-16,-1 2 0 0,-6 1-2 0,-3 1 2 16,-5 3-1-16,-5 0 0 0,-4 2-1 15,-7-2-1-15,-3 4 2 0,-5-2-3 16,-5 1 0-16,-3 1 0 0,-3 0 2 0,-2 0 1 15,-3 0-1-15,-2 0 2 0,0 0 1 16,-3 0 2-16,0 0 0 0,0 0-1 0,0 0 2 16,-1 0 0-16,-1 0 0 0,2-1-1 15,-1-1-2-15,-1 2-1 0,0 0-1 16,0 0-2-16,0 0 0 0,0 0-3 0,0 0-1 15,0 0-7-15,-1 0-12 0,-1 0-21 16,2 2-47-16,-3 2-88 0,1 0-133 0,-2-1-111 16,-2 1-51-16,-1-1-12 0,3 0 28 15,0 0 80-15</inkml:trace>
</inkml:ink>
</file>

<file path=ppt/ink/ink9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2:30.87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36 100 7 0,'-1'0'117'0,"-1"1"-10"15,1 1-11-15,1-2-14 0,-2 1-4 16,1 0 8-16,-2 1 12 0,2 0 13 0,0-2 10 16,-1 1 11-16,1-1-2 0,1 1-8 15,-2 1-9-15,1-1-8 0,0 0-7 16,-2 2-6-16,2-2-1 0,-1 0-4 0,-1 0-7 15,2 0-6-15,0-1-6 0,-1 2-7 16,0-1-11-16,2-1-7 0,-2 1-9 0,1-1-7 16,1 2-7-16,0-1-5 0,0-1-2 15,0 1-3-15,0 0 4 0,3-1 7 16,2 1 5-16,1 1 5 0,2-1 6 0,6-1 4 15,2 1 2-15,6-1-3 0,7-1 1 16,5-2 1-16,8 0-7 0,6-2-3 0,5-1-7 16,6-3-5-16,4 0-7 0,3-1-7 15,0 1-1-15,-3-1-3 0,-1 0 2 0,-4 3-1 16,-6-2-3-16,-3 2 0 0,-7 1 0 15,-2 0 0-15,-7 2-4 0,-3 0 2 16,-5 0 2-16,-3 0 0 0,-4 3 0 0,-4-1 1 16,-2 0 3-16,-2 1-3 0,-2 0 4 15,-1 0 0-15,-2-1 4 0,-1 2 0 0,0-1 0 16,-1 1-1-16,0 0-4 0,-2 0 3 15,1 0-4-15,-1 0-1 0,2 0-1 0,1 0-1 16,0 0 1-16,0 0-3 0,0 1-3 16,0-1-1-16,-1 0-3 0,1 2-13 15,-1-1-36-15,1-1-50 0,-2 0-100 0,-2 1-146 16,-3-1-89-16,-3 1-36 0,1-1 9 15,1-1 39-15</inkml:trace>
</inkml:ink>
</file>

<file path=ppt/ink/ink9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2:32.240"/>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56 96 40 0,'-5'3'285'0,"0"-3"38"16,1 0 5-16,0 2-35 0,-1-1-63 0,-1-1-68 15,2 1-47-15,0 1-30 0,0-2-19 16,1 1-12-16,0 2-6 0,1-3-5 16,0 0-3-16,1 2 0 0,-1-2-2 0,1 1-1 15,1-1 1-15,-1 3 0 0,1-3 3 16,0 1 0-16,0 0 3 0,0 0 2 0,0 0 5 15,0 1 5-15,0-2 1 0,0 1 1 16,0-1-2-16,0 0-3 0,0 0-8 16,0 0-9-16,1 0-6 0,-1 0-5 0,1 0-4 15,1 0-5-15,-2 0-2 0,3 0-1 16,-1 0-6-16,4 0-3 0,2 0-3 0,3 0 1 15,3 0-1-15,4 0 0 0,5-1 1 16,6 1 1-16,4-3 1 0,7 2 1 0,4-4-3 16,5 0 1-16,6 0 0 0,6-2-2 15,2-3-1-15,5 2 0 0,-2-1 1 16,1-1 0-16,-2 2-1 0,-5-1 0 0,-4 0 1 15,-6 1 0-15,-7 2-1 0,-5 2 0 16,-9 0 3-16,-4 0 4 0,-7 3 11 0,-3-2 13 16,-3 2 16-16,-4 0 15 0,-1 1 11 15,-1-1 5-15,-4 1-5 0,1 0-9 0,0 0-12 16,-2 0-11-16,2 0-12 0,-2 0-10 15,1 0-7-15,-1 0-8 0,1 0-7 16,0 0-9-16,2 0-14 0,-1 0-14 0,3 1-26 16,1 0-21-16,-1 0-18 0,3 2-23 15,0-1-50-15,0 1-99 0,-5-1-146 0,0 1-67 16,-3-1-27-16,1-1 3 0,-2-1 47 15</inkml:trace>
</inkml:ink>
</file>

<file path=ppt/ink/ink9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2:33.54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24 140 177 0,'-6'1'251'0,"3"-1"1"0,-1 2-15 0,2-2-27 16,0 0-31-16,1 0-30 0,-1-2-30 15,1 2-27-15,1-1-18 0,0 1-13 16,0 0-5-16,0 1-4 0,0-1-1 0,0 2-2 16,-1-2 0-16,-1 0-2 0,2 2-1 0,0-1-2 15,0-1-2-15,0 0 2 0,2 0 1 16,-1 0 2-16,-1 0 2 0,0 0 0 0,0 0 0 15,0 0-6-15,1 0-1 0,1 0-4 16,-2 0-6-16,3 0-4 0,1 0-2 16,0 0-5-16,3 0-5 0,2 0 2 0,5 0 1 15,3-1 4-15,3-1-1 0,5 2 1 16,5-3 3-16,5-1-5 0,6-2-3 0,4 1-5 15,9-2 0-15,2 0-2 0,6 0-2 16,1-1-2-16,3 0-1 0,-1-4 2 16,-2 2-2-16,-2-1-3 0,-5 3-2 0,-4 0 1 15,-6 0 0-15,-6 2-4 0,-6 1 2 16,-4 0 1-16,-6 1 0 0,-5 2 3 0,-3 0-1 15,-3 0 3-15,-5 1-5 0,-1 0 4 16,-2 1 2-16,1 0-2 0,-5 0-4 0,2 0-1 16,-2 0 3-16,1 0-3 0,-1 0-2 15,1 0-3-15,0-1 5 0,0 1 0 0,-1 0 1 16,3 0-2-16,0 0-4 0,2-2 1 15,2 1-6-15,-1 1-6 0,1 0-14 16,1 1-28-16,-1 1-53 0,-1-2-90 0,-3 1-127 16,-3 1-109-16,-2 0-44 0,-2-1-5 15,0 0 39-15,-1 1 84 0</inkml:trace>
</inkml:ink>
</file>

<file path=ppt/ink/ink9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2:35.20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25 86 112 0,'-4'0'360'15,"-1"0"43"-15,3-1 32 0,-1-2-37 16,0 2-118-16,0 0-88 0,2 1-51 0,0 0-36 16,-1 0-26-16,1 0-18 0,0 0-16 15,1 0-12-15,0 0-13 0,0 2-8 0,0-1-2 16,1 2-3-16,0-1-2 0,-1 2 3 15,2 1 4-15,-1-1 3 0,0 1 3 16,2 0 1-16,0-2 2 0,0 3-1 0,-1-2-3 16,1-1 0-16,1 0-6 0,3-1 3 15,1 0 0-15,5 0 3 0,5-1 1 0,4 0 3 16,5-2 0-16,8 0 5 0,6-3 1 15,8-1 3-15,6 0 2 0,7-3 1 16,6 2 4-16,3-1 0 0,2-2-4 0,0 2 0 16,-2-1-4-16,-2 0-2 0,-1 0-4 15,-8 0-5-15,-2 1-4 0,-9 1-3 0,-3 0-2 16,-8 1-2-16,-5 0 0 0,-4 1 3 15,-7 0 11-15,-3 2 22 0,-2 0 28 16,-5-2 28-16,-2 2 27 0,-2 1 24 0,-1-2 18 16,-3 3 6-16,-1-1 2 0,0 1-5 15,-1-1-7-15,1 1-14 0,-3 0-17 0,0 0-23 16,0 0-25-16,0 0-22 0,0 0-21 15,0 0-17-15,-1 0-11 0,1 0-9 16,-2 0-10-16,2 0-20 0,-1 1-24 0,0-1-63 16,-2 1-103-16,-1 2-85 0,0-2-59 15,-2 1-98-15,-1 0-186 0,-2 0-69 0,-4 0 35 16,1-1 48-16,1-1 46 0,0 0 103 15</inkml:trace>
</inkml:ink>
</file>

<file path=ppt/ink/ink9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3:06.64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41 34 133 0,'-4'1'389'0,"-1"-1"46"16,0 0 31-16,0 0-39 0,1 0-110 15,0 0-105-15,0 0-64 0,1 2-37 16,0-2-26-16,2 0-21 0,-1 1-16 0,0 0-12 15,2-1-7-15,0 0-10 0,0 0-5 16,2 0-4-16,1 0-3 0,1 0-3 0,2 1-3 16,3-1 0-16,2 0 0 0,3 0 2 15,3-1 0-15,0 0-1 0,4 0 2 16,3-2 3-16,0 1-1 0,0-2 1 0,2 1 0 15,3 1 5-15,0-2-2 0,4 2 1 16,-3-2-1-16,-3 2 1 0,1-1-2 0,-3 0-4 16,-3 3-1-16,-2-2 2 0,-2 0 1 15,-1 2 2-15,-5 0 4 0,-1 0 10 16,-3 0 11-16,-2 0 12 0,-1 0 10 0,1 0 17 15,-4 0 8-15,1 0 5 16,-1 0 0-16,0 0-6 0,-2 0-10 0,2 0-14 0,-1 0-15 16,-1 0-12-16,1 0-11 0,1 0-8 15,-2 0-4-15,1 0-5 0,-1 0-11 16,0 0-25-16,0 0-39 0,0 2-38 0,2-2-32 15,-1-2-48-15,-1 2-116 0,-3 0-165 16,-1 0-62-16,-3 0-15 0,-1 0 1 0,0-2 37 16,1 1 118-16</inkml:trace>
</inkml:ink>
</file>

<file path=ppt/ink/ink9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5:08.174"/>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77 96 84 0,'-7'1'232'16,"-1"-1"38"-16,2 0 25 0,2-1 20 15,0 0 9-15,3 1-4 0,-2 0-32 0,3-1-52 16,-2 1-53-16,2 0-53 0,0 0-42 16,0 0-35-16,0 0-20 0,0 0-11 0,0 1-6 15,0-1-7-15,2 0 1 0,-2 1 2 16,3 0 8-16,-2-1 15 0,2 3 14 15,1-2 17-15,0 0 18 0,1 2 29 0,2-2 23 16,3 0 29-16,1 2 27 0,1-3 26 16,3 1 28-16,3-2 12 0,3 0 5 0,2-2-10 15,5-2-21-15,2 1-19 0,5-1-29 16,0 1-31-16,2-2-30 0,3-1-27 15,-1 0-26-15,-1 1-23 0,-2 0-18 0,0 1-13 16,-5 2-9-16,-3-1-2 0,-3 1-3 16,-2 2 0-16,-6 0-2 0,-2 1 0 0,-4 0 0 15,-2 0 0-15,-2 1 0 0,-3 0 1 16,-1 1 2-16,-2 0 0 0,-1-1 2 15,-2 2-2-15,-4-2 1 0,1 0-2 0,-4 0 2 16,-2 1-3-16,-1-2 1 0,-3-2 2 16,-2 0-3-16,-2 1-1 0,-3-2-2 0,-3 2-1 15,-2-1-2-15,-2-1-4 0,-1 2 0 16,-3 0 0-16,1-1 3 0,-1 2-1 15,2 0 3-15,-1 0 2 0,0 0 0 0,1 0 4 16,0 2-1-16,3-1-1 0,-1 0-1 16,2 2 2-16,1-2-1 0,3 0-1 0,2 2-1 15,3-2 1-15,2 0 2 0,4 1-1 16,2 1 0-16,2-3-1 0,2 1-5 15,3-1 2-15,3 0 1 0,3 2 0 0,3-2 1 16,5 0 1-16,2 0 4 0,7-2 1 16,3 1-3-16,5 0-1 0,2-3 1 0,4 3 0 15,2-2-2-15,0 1-1 0,1-1-1 16,-1 1-5-16,-2 1-15 0,-2-1-17 0,-5 0-21 15,-2 1-29-15,-3-1-32 0,-6 1-29 16,-2 1-34-16,-3-1-43 0,-4-1-58 0,-4 2-43 16,-3-2-20-16,-3 0 4 0,-1-1 17 15,-4 0 22-15,-2-1 15 0,0 1-29 16,1 0-55-16,-1 1-84 0,2 0-34 0,0 0 5 15,2 1 48-15,2 0 91 0</inkml:trace>
</inkml:ink>
</file>

<file path=ppt/ink/ink9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6:24.146"/>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63 184 217 0,'-4'-2'310'0,"0"-1"23"16,-1-1-17-16,1 0-68 0,2 0-77 0,-1 0-43 16,0 2-23-16,0 0-10 0,1-2-10 15,-1 0-11-15,1 0-6 0,1 0-1 0,0 0 3 16,-1 1 0-16,2-1-2 0,0-1-4 15,0 1-7-15,0 2-6 0,0-1-12 16,0 1-9-16,0 0-7 0,0 2-3 0,0-2-3 16,0 1-5-16,0 1-2 0,0 1-1 15,0 1-3-15,0 0-2 0,2 2 0 0,-1-1-2 16,0 1 2-16,1 1-2 0,1-1 0 15,1 1-1-15,0-1 3 0,1 0 1 0,1 0-3 16,2 0 1-16,-1-2 7 0,3 0 2 16,2-2 0-16,0-2 1 0,2 2 2 15,3-4-2-15,-1 1-3 0,1-1-3 0,1-1-3 16,-1 0-2-16,0 0 0 0,1-2-1 15,-2 1-3-15,-1 0 1 0,1-2 1 0,-3 0 1 16,0 1-1-16,-2-2 1 0,0 2 2 16,-3-2 0-16,-1 3-2 0,0-1 0 15,-3 0 1-15,0 0 1 0,-3 3-2 0,-1-1 2 16,2 0 2-16,-2 1 1 0,-2 0-1 15,2 3 1-15,-1-1-1 0,-2-1-1 0,-1 2-1 16,0 0-2-16,-2 0 2 0,0-1-3 16,-1 1 3-16,-2 0-1 0,1 1 0 15,0-2-1-15,-3 1 0 0,1 1 0 0,1 0-3 16,-1 0 0-16,-1 1-1 0,0 1 2 15,0 0 0-15,1 1-1 0,-1-1 2 0,2 1 0 16,-1 0 0-16,2 1 0 0,-2 0 0 16,2 2-1-16,-2 0 1 0,4 0 2 15,-3 4 1-15,2-2-1 0,1 2 0 0,0 0 1 16,1 3-2-16,0 0 1 0,1 1-2 15,2 1 0-15,0 1 1 0,1 3-1 0,2-2 0 16,-1 2 0-16,3 0 1 0,0 1 0 16,1-2 0-16,1 1 0 0,4-2-1 15,-3-1 0-15,3 0 0 0,0-5 0 0,1 1 2 16,1-3 2-16,1-2 2 0,2-1 1 15,0-2 1-15,1-2-1 0,1-2-2 0,2-3 1 16,2-2 0-16,0 0 0 0,-1-2-3 16,2-2-1-16,-2-2-1 0,2 0 1 15,-3-1-1-15,-3 0-1 0,-1-2 2 0,-1 1 0 16,-3-3 2-16,-3 3-4 0,-2 0 0 15,0 0 2-15,-4-1-2 0,-2 0 0 0,-1 2 0 16,-2-2 1-16,0 3 0 0,-2-2 0 16,0 2 2-16,-1 1-1 0,0 0 0 15,-1 1 2-15,-1-1 2 0,2 3 2 0,-1 0-1 16,0 0 0-16,0 1 3 0,-1 1-2 15,3-1-2-15,-3 2-1 0,1-1-2 0,0 3 1 16,0-1 0-16,-1 0 1 0,0 3 0 16,-1 0-3-16,0 0 1 0,1 2-2 15,-2 0 2-15,1 2-2 0,-1 1 0 0,0 1 1 16,2 3 0-16,-1 0 0 0,2 1-2 15,-1 1 0-15,3 4 0 0,-1 0-2 0,3 1 1 16,-1 2 0-16,4 1 1 0,0 1 0 16,2 0 3-16,2 0 1 0,1 0-3 15,0 0 1-15,3-2 0 0,0-1 0 0,1-2-1 16,0-1 3-16,2-3 0 0,0 0 3 15,1-1 2-15,0-3 2 0,1 0 4 0,2-1 4 16,-2 1 2-16,3-4 4 0,0 0 0 16,0-2 0-16,1-2-2 0,0-1-5 15,-1-2-4-15,2-2-4 0,-1-1-1 0,-1 0 0 16,0-5-4-16,1 1-2 0,-3-4 3 15,-2 2-1-15,0-4 0 0,-1 0-2 0,-3-1 1 16,-2 1 0-16,-1-1-4 0,-1 1 0 16,-3-1 0-16,-1 1-1 0,-2 2 1 15,-1-2 3-15,-2 4 0 0,0 0 2 0,-4 0 2 16,0 3 2-16,-1-2 1 0,-1 2-3 15,0 0-1-15,-2 1 0 0,0-1-2 0,-1 1-2 16,-2 0 1-16,2 1-1 0,0 2-1 16,0-1 4-16,1 2 2 0,1 1 1 15,0 1-2-15,-1 0 0 0,1 1 0 0,0 1-3 16,0-1-3-16,-1 4-1 0,1-1 2 15,0 1-1-15,0 2 0 0,1 1 0 0,1 1 0 16,0 3 0-16,0 1 0 0,1 2-1 16,2 2-1-16,0 1 2 0,1 1 0 15,1 2 0-15,1 0 2 0,2 3-1 0,0-3 3 16,2 3-1-16,0 1-2 0,1-2 2 15,1 3-2-15,2-2 2 0,0 2-2 0,1-4 3 16,3 3 0-16,-1-2 3 0,3-1 4 16,-1-2 2-16,2-2 5 0,1 0 8 15,1-3 11-15,0 0 13 0,3-2 6 0,2-4 6 16,2 0 5-16,2-5-3 0,1-1-7 15,1-1-12-15,2-4-8 0,0 0-9 0,-1-3-7 16,0 0-6-16,-2-5-4 0,-2 1-2 16,0-3-1-16,-5-2-1 0,-3-1-1 15,-2-2 1-15,-3-3 0 0,-3 1-1 0,-4-3-4 16,-4 0 0-16,-2 0-1 0,-3 2 1 15,-2 0-1-15,-3 2 6 0,-1 1 9 0,-2 1 13 16,1 2 13-16,-1 2 10 0,1 1 11 16,-2 3 7-16,1 1 0 0,2 3-4 15,-1-1-3-15,-1 3-2 0,2 2-12 0,-1-1-7 16,0 2-7-16,0 1-9 0,-1 2-10 15,2 1-9-15,-1 2-2 0,-1 2-4 0,2 2-2 16,0 2 1-16,-1 4 1 0,0-1 0 16,0 7 1-16,1 1 3 0,0 3-2 15,1 0 0-15,0 3-2 0,3 3 1 0,1 1 2 16,2-2-3-16,1 1-1 0,5-1 1 15,0-1 1-15,4-5 2 0,3-1 3 0,2 0 7 16,4-5 9-16,3 1 8 0,1-4 6 16,4-1 7-16,2-4 3 0,4-2-4 0,1-2-4 15,1-2-6-15,3-5-8 0,2 0-7 16,-2-3-6-16,2-4-3 0,-3 0-3 0,-2-5 1 15,-2 1-1-15,-3-2 0 0,-1-2 0 16,-5-3 0-16,-2-4 0 0,-4-1-2 0,-6-2 0 16,-3-5-2-16,-4 3-2 0,-5-3-1 15,-2 3 0-15,-3-3 1 0,-4 4 6 16,-1 1 10-16,0 4 6 0,-1 1 10 0,0 4 5 15,-2 3 3-15,-1 3-4 0,2 2-12 16,-2 4-2-16,-2 0-7 0,4 5-6 0,-2 1-2 16,0 1-4-16,0 5 2 0,0 0-2 15,1 2-2-15,-1 1 0 0,1 2 0 16,2 3-1-16,3-1 1 0,0 4-1 0,4 1-1 15,2 4 1-15,6 0-1 0,2 2-2 16,4 1-6-16,2 0-29 0,5-1-90 0,0 0-125 16,6 0-98-16,2-4-87 0,1 2-209 15,0 1-146-15,2-1 0 0,-2-2 76 16,4-1 71-16,-1-3 75 0</inkml:trace>
</inkml:ink>
</file>

<file path=ppt/ink/ink9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6:26.75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508 190 260 0,'0'-4'409'16,"0"-2"37"-16,0 0 26 0,0 0-80 15,0 0-131-15,1 0-86 0,-1-3-51 0,2 1-31 16,-1 0-17-16,2-2-17 0,-2 1-12 15,1-1-10-15,0 3-9 0,-2 0-3 0,2 3-3 16,-2-2-2-16,0 0 2 0,-2 2 4 16,0 1 7-16,-4-1 16 0,1-1 12 15,-5 0 15-15,0 0 10 0,-2 0 6 0,0 0 10 16,-3 0 2-16,-1-1-1 0,0 1 15 15,-1 1 12-15,1-1 2 0,-1 1-11 0,0 1-13 16,-1 0-10-16,1 2-30 0,-1 2-23 16,0 1-15-16,1 1-5 0,-1 2-5 15,-2 1-4-15,3 2-5 0,-3 2-5 0,4 0 1 16,-2 2 0-16,3 2 2 0,0 0 2 15,1 2 3-15,2 2 4 0,0 0-1 0,3 1-1 16,2-1 0-16,-1 2-2 0,4 0 2 16,-1 0 1-16,3 1 2 0,0-3 4 15,2 1 2-15,2-2 0 0,2 0-1 0,0 0-3 16,3-1 1-16,0-1-3 0,2 0 1 15,1-1 0-15,0-2 0 0,-1-1 0 0,4 1-1 16,-2-1-5-16,1-1-3 0,-1-2-2 16,0-2-1-16,1 1-3 0,-1-4-1 0,-1 1 2 15,0-2 1-15,-1-2 0 0,0-2 0 16,0-2 0-16,-1 1 1 0,-1-4-1 0,2-1 0 15,-3-2-1-15,0-1-3 0,-1-1 0 16,1-1 0-16,-2 0 0 0,0 0-2 0,2 0 0 16,-4 0 0-16,3 1 1 0,-3 1-2 15,2 0 1-15,1 0 1 0,-4 1-2 16,2 0 0-16,-1 1 1 0,-2 0-1 0,2-1 0 15,-1 3 0-15,-1-2 2 0,0 2 0 16,-1-1-1-16,-1 0 2 0,2 2 1 0,-2 0-1 16,0 1-1-16,0 0 1 0,-1 2 4 15,0-1 2-15,0-2 4 0,-1 3 4 16,1 0 1-16,-2-1 0 0,1 1-2 0,0-1-2 15,-2 1-3-15,1-1-1 0,-1 0 0 16,-1 2-1-16,0-1-1 0,1 1-3 0,-1-1 3 16,1 1 1-16,2 0-1 0,-1 0 0 15,0 1 4-15,1 1 0 0,2-2-5 16,-3 1-1-16,3 0 0 0,-1 1 1 0,2 0-2 15,-4 0 0-15,3 0 3 0,-1 1 0 16,0 2 0-16,0-2-3 0,-1 1-2 0,0 1-1 16,0 1-2-16,0 2 0 0,0 0-1 15,0 4 1-15,1 1 0 0,0 3 0 16,0 0 2-16,2 1-1 0,0 1-1 0,2-1 0 15,0 2-1-15,4 0 1 0,-1-1 0 16,3 0 0-16,-1 0 0 0,4-3 2 0,1 3 3 16,1-5 1-16,2 1 4 0,3-3 7 15,1-2 3-15,1 0 4 0,3-4-1 16,4-3-1-16,1 0-4 0,4-7-5 0,0-2-3 15,0-1-5-15,-3-2-1 0,0 1 1 16,-5-5 0-16,-2 2-1 0,-5-2-2 0,-5-2 0 16,-4 2-1-16,-4-1-1 0,-4-1 0 15,-6-1 0-15,-4 1 2 0,-6-1 1 0,-5-1-1 16,-2 0 2-16,-3 3 6 0,-1-1 4 15,-1 0 4-15,0 5 3 0,-1-2 10 0,2 4 3 16,3 1-1-16,1 2 0 0,3 3-3 16,2 0-4-16,1 4-11 0,1 2-6 15,2 3-5-15,1 1-4 0,1 4-3 0,-1 5-17 16,0 0-71-16,0 7-151 0,-1 1-126 15,2 2-157-15,-3 1-253 0,1-1-122 0,0 1 0 16,-3 1 112-16,2-2 106 0,-1-1 147 16</inkml:trace>
</inkml:ink>
</file>

<file path=ppt/ink/ink9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8-18T06:56:42.705"/>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778 270 224 0,'2'-6'307'0,"2"1"17"0,0-1-17 16,-1 1-81-16,1-1-70 0,-1 1-34 15,1-1-12-15,-2 0 0 0,1 0 0 0,0 2-5 16,-2-3-8-16,1 2-12 0,-1 3-11 15,-1-3-9-15,0 2-2 0,0 0-1 16,-1 0-4-16,1-1-3 0,-2 1-8 0,1-1-6 16,1-1-7-16,-1 0-9 0,1 0-7 15,0 0-2-15,0 0 1 0,0-2-4 0,0 1-2 16,0 1 2-16,0 2 0 0,0-1-3 15,0-1 1-15,0 1 1 0,0 0 1 16,-2-2 0-16,1 2 0 0,-1-2 2 0,0 1-2 16,-2 0 2-16,-2-1-1 0,-1 1-2 15,0-3-1-15,-1 2-1 0,0 0 0 0,-2 0-2 16,1-2-1-16,-1 4-1 0,-1-3-2 15,0 2-1-15,0 0 1 0,1 1-3 16,-2 2 0-16,1 0 0 0,-1-1 0 0,-2 3 1 16,0 0-2-16,0 0-1 0,-1 1 1 15,-1 1 1-15,-1 0 2 0,-1 0-2 0,2 2 2 16,-2 0 3-16,0-1 0 0,-1 3 1 15,-2-2 6-15,2 3 9 0,0 0 7 16,-1 1 5-16,4-2 1 0,-1 2-1 0,4-1-5 16,0-1-9-16,1 0-6 0,2 2-5 15,2-2-1-15,3 0-1 0,-1 1 3 0,2 0 2 16,0 1 1-16,1-1 3 0,2 3-1 15,-1-1 0-15,1 0-1 0,1 2-3 16,0 0-1-16,1 0-3 0,1 1 0 0,0 2-3 16,1-1 0-16,3 2 1 0,1-2-1 15,-1 0 0-15,3 0 1 0,-1-1-2 0,2-1-2 16,1 1 1-16,1 0-1 0,0-1 0 15,2-2-1-15,1 1 2 0,3-3 2 0,0 1-2 16,0-2 3-16,1-1-3 0,2-2 3 16,-1 1-3-16,1-2 4 0,0-1-3 0,-2-2 0 15,1-1 0-15,0 0 0 0,-1 0 0 16,-1-2-1-16,-2-2 0 0,-2 0 1 15,1 0 2-15,-2 0-3 0,-2-2 0 0,0 1 1 16,-2-1-1-16,1-2-3 0,-1 0 1 16,-2 0-1-16,2-1 0 0,-3 0 0 0,0 0 1 15,1-1 3-15,-2 0-3 0,2 0 1 16,-1-2 0-16,-1 3 0 0,1-1-2 15,-1 2-2-15,-1 1 1 0,0 1-1 0,1 1-1 16,-3 2 2-16,0-3 1 0,-1 4 1 16,-1-3 3-16,0 4 3 0,0-4 3 0,-1 1 3 15,-2 1 3-15,-1 0 1 0,0-1-1 16,-3-2 0-16,0 0-7 0,-1 2 0 15,-1-1-2-15,0 0 0 0,-1-1-2 0,1 1-2 16,-1-2 4-16,0 2-2 0,1-3 1 16,-2 3-4-16,0 0 0 0,1-1-2 0,-1 2 0 15,0 1-4-15,-1 0-1 0,-3 0 3 16,-1 3 0-16,-3-1 0 0,-1 2-3 15,-4 2 4-15,-1 2 0 0,-1 0-1 0,-3 4 3 16,1 0 2-16,-3 4 2 0,-2 3 0 16,0 2 0-16,0 3 1 0,-1 0-4 0,2 5 2 15,-1 1-2-15,2 1-1 0,0-1 1 16,4 1 0-16,1 1 3 0,2-3-1 15,5-1 0-15,3-1 3 0,3-2 2 0,5-3 4 16,2-1 8-16,5-2 11 0,4 0 8 16,4-4 7-16,5 1-1 0,6-3-3 0,4 0-6 15,4-2-8-15,4 0-10 0,2 0-6 16,2-3-4-16,-1 0-2 0,2-2-4 15,-2-1-3-15,-2 0 1 0,1 0-1 0,-4-1 3 16,-2-2 3-16,0 0 5 0,-4-3-2 16,-2-2 1-16,-3 2 1 0,-2-6-3 15,-4-3-5-15,-1-3-2 0,-5-1 3 0,-1-6-2 16,-4-2-1-16,-1-1-4 0,-3-1 2 15,-3 2-3-15,-3 2-1 0,-1 0 0 0,0 4-1 16,-2 2 1-16,0 3 2 0,-2 2 2 16,0 3-2-16,-4 2 1 0,-2 3 0 0,-1 1-5 15,-4 2-26-15,-3 3-53 0,-4 0-46 16,-4 4-41-16,-3 1-71 0,-4 2-159 15,0 3-136-15,0 0-35 0,-1 2 2 0,5-1 15 16,4 1 59-16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23697" y="0"/>
            <a:ext cx="4302231" cy="339884"/>
          </a:xfrm>
          <a:prstGeom prst="rect">
            <a:avLst/>
          </a:prstGeom>
        </p:spPr>
        <p:txBody>
          <a:bodyPr vert="horz" lIns="91440" tIns="45720" rIns="91440" bIns="45720" rtlCol="0"/>
          <a:lstStyle>
            <a:lvl1pPr algn="r">
              <a:defRPr sz="1200"/>
            </a:lvl1pPr>
          </a:lstStyle>
          <a:p>
            <a:fld id="{C7F16BB8-1D5E-40B9-8C75-8CCAA115E76A}" type="datetimeFigureOut">
              <a:rPr lang="en-US" smtClean="0"/>
              <a:t>10/9/2021</a:t>
            </a:fld>
            <a:endParaRPr lang="en-US"/>
          </a:p>
        </p:txBody>
      </p:sp>
      <p:sp>
        <p:nvSpPr>
          <p:cNvPr id="4" name="Slide Image Placeholder 3"/>
          <p:cNvSpPr>
            <a:spLocks noGrp="1" noRot="1" noChangeAspect="1"/>
          </p:cNvSpPr>
          <p:nvPr>
            <p:ph type="sldImg" idx="2"/>
          </p:nvPr>
        </p:nvSpPr>
        <p:spPr>
          <a:xfrm>
            <a:off x="3263900" y="509588"/>
            <a:ext cx="3400425" cy="25495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56612"/>
            <a:ext cx="4302231" cy="33988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23697" y="6456612"/>
            <a:ext cx="4302231" cy="339884"/>
          </a:xfrm>
          <a:prstGeom prst="rect">
            <a:avLst/>
          </a:prstGeom>
        </p:spPr>
        <p:txBody>
          <a:bodyPr vert="horz" lIns="91440" tIns="45720" rIns="91440" bIns="45720" rtlCol="0" anchor="b"/>
          <a:lstStyle>
            <a:lvl1pPr algn="r">
              <a:defRPr sz="1200"/>
            </a:lvl1pPr>
          </a:lstStyle>
          <a:p>
            <a:fld id="{91E3CA54-B057-47AB-BA92-C3654A1F4250}" type="slidenum">
              <a:rPr lang="en-US" smtClean="0"/>
              <a:t>‹#›</a:t>
            </a:fld>
            <a:endParaRPr lang="en-US"/>
          </a:p>
        </p:txBody>
      </p:sp>
    </p:spTree>
    <p:extLst>
      <p:ext uri="{BB962C8B-B14F-4D97-AF65-F5344CB8AC3E}">
        <p14:creationId xmlns:p14="http://schemas.microsoft.com/office/powerpoint/2010/main" val="1448954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1E3CA54-B057-47AB-BA92-C3654A1F4250}" type="slidenum">
              <a:rPr lang="en-US" smtClean="0"/>
              <a:t>1</a:t>
            </a:fld>
            <a:endParaRPr lang="en-US"/>
          </a:p>
        </p:txBody>
      </p:sp>
    </p:spTree>
    <p:extLst>
      <p:ext uri="{BB962C8B-B14F-4D97-AF65-F5344CB8AC3E}">
        <p14:creationId xmlns:p14="http://schemas.microsoft.com/office/powerpoint/2010/main" val="1140411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1E3CA54-B057-47AB-BA92-C3654A1F4250}" type="slidenum">
              <a:rPr lang="en-US" smtClean="0"/>
              <a:t>10</a:t>
            </a:fld>
            <a:endParaRPr lang="en-US"/>
          </a:p>
        </p:txBody>
      </p:sp>
    </p:spTree>
    <p:extLst>
      <p:ext uri="{BB962C8B-B14F-4D97-AF65-F5344CB8AC3E}">
        <p14:creationId xmlns:p14="http://schemas.microsoft.com/office/powerpoint/2010/main" val="3066510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1E3CA54-B057-47AB-BA92-C3654A1F4250}" type="slidenum">
              <a:rPr lang="en-US" smtClean="0"/>
              <a:t>18</a:t>
            </a:fld>
            <a:endParaRPr lang="en-US"/>
          </a:p>
        </p:txBody>
      </p:sp>
    </p:spTree>
    <p:extLst>
      <p:ext uri="{BB962C8B-B14F-4D97-AF65-F5344CB8AC3E}">
        <p14:creationId xmlns:p14="http://schemas.microsoft.com/office/powerpoint/2010/main" val="4189842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1E3CA54-B057-47AB-BA92-C3654A1F4250}" type="slidenum">
              <a:rPr lang="en-US" smtClean="0"/>
              <a:t>19</a:t>
            </a:fld>
            <a:endParaRPr lang="en-US"/>
          </a:p>
        </p:txBody>
      </p:sp>
    </p:spTree>
    <p:extLst>
      <p:ext uri="{BB962C8B-B14F-4D97-AF65-F5344CB8AC3E}">
        <p14:creationId xmlns:p14="http://schemas.microsoft.com/office/powerpoint/2010/main" val="2709824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1E3CA54-B057-47AB-BA92-C3654A1F4250}" type="slidenum">
              <a:rPr lang="en-US" smtClean="0"/>
              <a:t>20</a:t>
            </a:fld>
            <a:endParaRPr lang="en-US"/>
          </a:p>
        </p:txBody>
      </p:sp>
    </p:spTree>
    <p:extLst>
      <p:ext uri="{BB962C8B-B14F-4D97-AF65-F5344CB8AC3E}">
        <p14:creationId xmlns:p14="http://schemas.microsoft.com/office/powerpoint/2010/main" val="2294805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1E3CA54-B057-47AB-BA92-C3654A1F4250}" type="slidenum">
              <a:rPr lang="en-US" smtClean="0"/>
              <a:t>21</a:t>
            </a:fld>
            <a:endParaRPr lang="en-US"/>
          </a:p>
        </p:txBody>
      </p:sp>
    </p:spTree>
    <p:extLst>
      <p:ext uri="{BB962C8B-B14F-4D97-AF65-F5344CB8AC3E}">
        <p14:creationId xmlns:p14="http://schemas.microsoft.com/office/powerpoint/2010/main" val="1035368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1E3CA54-B057-47AB-BA92-C3654A1F4250}" type="slidenum">
              <a:rPr lang="en-US" smtClean="0"/>
              <a:t>22</a:t>
            </a:fld>
            <a:endParaRPr lang="en-US"/>
          </a:p>
        </p:txBody>
      </p:sp>
    </p:spTree>
    <p:extLst>
      <p:ext uri="{BB962C8B-B14F-4D97-AF65-F5344CB8AC3E}">
        <p14:creationId xmlns:p14="http://schemas.microsoft.com/office/powerpoint/2010/main" val="944142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1E3CA54-B057-47AB-BA92-C3654A1F4250}" type="slidenum">
              <a:rPr lang="en-US" smtClean="0"/>
              <a:t>23</a:t>
            </a:fld>
            <a:endParaRPr lang="en-US"/>
          </a:p>
        </p:txBody>
      </p:sp>
    </p:spTree>
    <p:extLst>
      <p:ext uri="{BB962C8B-B14F-4D97-AF65-F5344CB8AC3E}">
        <p14:creationId xmlns:p14="http://schemas.microsoft.com/office/powerpoint/2010/main" val="3710096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1E3CA54-B057-47AB-BA92-C3654A1F4250}" type="slidenum">
              <a:rPr lang="en-US" smtClean="0"/>
              <a:t>2</a:t>
            </a:fld>
            <a:endParaRPr lang="en-US"/>
          </a:p>
        </p:txBody>
      </p:sp>
    </p:spTree>
    <p:extLst>
      <p:ext uri="{BB962C8B-B14F-4D97-AF65-F5344CB8AC3E}">
        <p14:creationId xmlns:p14="http://schemas.microsoft.com/office/powerpoint/2010/main" val="3777680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1E3CA54-B057-47AB-BA92-C3654A1F4250}" type="slidenum">
              <a:rPr lang="en-US" smtClean="0"/>
              <a:t>3</a:t>
            </a:fld>
            <a:endParaRPr lang="en-US"/>
          </a:p>
        </p:txBody>
      </p:sp>
    </p:spTree>
    <p:extLst>
      <p:ext uri="{BB962C8B-B14F-4D97-AF65-F5344CB8AC3E}">
        <p14:creationId xmlns:p14="http://schemas.microsoft.com/office/powerpoint/2010/main" val="552724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1E3CA54-B057-47AB-BA92-C3654A1F4250}" type="slidenum">
              <a:rPr lang="en-US" smtClean="0"/>
              <a:t>4</a:t>
            </a:fld>
            <a:endParaRPr lang="en-US"/>
          </a:p>
        </p:txBody>
      </p:sp>
    </p:spTree>
    <p:extLst>
      <p:ext uri="{BB962C8B-B14F-4D97-AF65-F5344CB8AC3E}">
        <p14:creationId xmlns:p14="http://schemas.microsoft.com/office/powerpoint/2010/main" val="3783277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1E3CA54-B057-47AB-BA92-C3654A1F4250}" type="slidenum">
              <a:rPr lang="en-US" smtClean="0"/>
              <a:t>5</a:t>
            </a:fld>
            <a:endParaRPr lang="en-US"/>
          </a:p>
        </p:txBody>
      </p:sp>
    </p:spTree>
    <p:extLst>
      <p:ext uri="{BB962C8B-B14F-4D97-AF65-F5344CB8AC3E}">
        <p14:creationId xmlns:p14="http://schemas.microsoft.com/office/powerpoint/2010/main" val="3500345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1E3CA54-B057-47AB-BA92-C3654A1F4250}" type="slidenum">
              <a:rPr lang="en-US" smtClean="0"/>
              <a:t>6</a:t>
            </a:fld>
            <a:endParaRPr lang="en-US"/>
          </a:p>
        </p:txBody>
      </p:sp>
    </p:spTree>
    <p:extLst>
      <p:ext uri="{BB962C8B-B14F-4D97-AF65-F5344CB8AC3E}">
        <p14:creationId xmlns:p14="http://schemas.microsoft.com/office/powerpoint/2010/main" val="2025661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1E3CA54-B057-47AB-BA92-C3654A1F4250}" type="slidenum">
              <a:rPr lang="en-US" smtClean="0"/>
              <a:t>7</a:t>
            </a:fld>
            <a:endParaRPr lang="en-US"/>
          </a:p>
        </p:txBody>
      </p:sp>
    </p:spTree>
    <p:extLst>
      <p:ext uri="{BB962C8B-B14F-4D97-AF65-F5344CB8AC3E}">
        <p14:creationId xmlns:p14="http://schemas.microsoft.com/office/powerpoint/2010/main" val="251449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1E3CA54-B057-47AB-BA92-C3654A1F4250}" type="slidenum">
              <a:rPr lang="en-US" smtClean="0"/>
              <a:t>8</a:t>
            </a:fld>
            <a:endParaRPr lang="en-US"/>
          </a:p>
        </p:txBody>
      </p:sp>
    </p:spTree>
    <p:extLst>
      <p:ext uri="{BB962C8B-B14F-4D97-AF65-F5344CB8AC3E}">
        <p14:creationId xmlns:p14="http://schemas.microsoft.com/office/powerpoint/2010/main" val="108489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1E3CA54-B057-47AB-BA92-C3654A1F4250}" type="slidenum">
              <a:rPr lang="en-US" smtClean="0"/>
              <a:t>9</a:t>
            </a:fld>
            <a:endParaRPr lang="en-US"/>
          </a:p>
        </p:txBody>
      </p:sp>
    </p:spTree>
    <p:extLst>
      <p:ext uri="{BB962C8B-B14F-4D97-AF65-F5344CB8AC3E}">
        <p14:creationId xmlns:p14="http://schemas.microsoft.com/office/powerpoint/2010/main" val="3562368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C4CD9F4-F8D5-43A2-9FAA-B66A5669C49E}"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5416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E2FCBE-DE1F-4AE7-BA34-1731E80D97A4}"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385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6E486A-D352-4D6B-8A1E-B14670D0004A}"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4246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571AB4-250C-4042-B9D4-17CF6FC72D47}"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3445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A34CDB-38CF-4171-9EE4-097272D25BFE}"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5005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176AF5-080E-4F36-ACBC-4909EB331ADC}" type="datetime1">
              <a:rPr lang="en-US" smtClean="0">
                <a:solidFill>
                  <a:prstClr val="black">
                    <a:tint val="75000"/>
                  </a:prstClr>
                </a:solidFill>
              </a:rPr>
              <a:t>10/9/2021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Multilayer Feedforward Network</a:t>
            </a:r>
          </a:p>
        </p:txBody>
      </p:sp>
      <p:sp>
        <p:nvSpPr>
          <p:cNvPr id="7" name="Slide Number Placeholder 6"/>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2632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1807B34-B274-4FD1-9F73-393497F76511}" type="datetime1">
              <a:rPr lang="en-US" smtClean="0">
                <a:solidFill>
                  <a:prstClr val="black">
                    <a:tint val="75000"/>
                  </a:prstClr>
                </a:solidFill>
              </a:rPr>
              <a:t>10/9/2021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Multilayer Feedforward Network</a:t>
            </a:r>
          </a:p>
        </p:txBody>
      </p:sp>
      <p:sp>
        <p:nvSpPr>
          <p:cNvPr id="9" name="Slide Number Placeholder 8"/>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21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ADB10A-8683-47AE-A39B-464A068F42F3}" type="datetime1">
              <a:rPr lang="en-US" smtClean="0">
                <a:solidFill>
                  <a:prstClr val="black">
                    <a:tint val="75000"/>
                  </a:prstClr>
                </a:solidFill>
              </a:rPr>
              <a:t>10/9/2021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Multilayer Feedforward Network</a:t>
            </a: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2239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0B1312-0D66-42CD-A602-2EE1E5D888C7}" type="datetime1">
              <a:rPr lang="en-US" smtClean="0">
                <a:solidFill>
                  <a:prstClr val="black">
                    <a:tint val="75000"/>
                  </a:prstClr>
                </a:solidFill>
              </a:rPr>
              <a:t>10/9/2021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Multilayer Feedforward Network</a:t>
            </a: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8885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7BAA9B-3422-41D9-88D3-F5DA0FE5A373}" type="datetime1">
              <a:rPr lang="en-US" smtClean="0">
                <a:solidFill>
                  <a:prstClr val="black">
                    <a:tint val="75000"/>
                  </a:prstClr>
                </a:solidFill>
              </a:rPr>
              <a:t>10/9/2021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Multilayer Feedforward Network</a:t>
            </a:r>
          </a:p>
        </p:txBody>
      </p:sp>
      <p:sp>
        <p:nvSpPr>
          <p:cNvPr id="7" name="Slide Number Placeholder 6"/>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7890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5C42F3-33CF-4EFD-9FAF-4D6EA90FA108}" type="datetime1">
              <a:rPr lang="en-US" smtClean="0">
                <a:solidFill>
                  <a:prstClr val="black">
                    <a:tint val="75000"/>
                  </a:prstClr>
                </a:solidFill>
              </a:rPr>
              <a:t>10/9/2021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Multilayer Feedforward Network</a:t>
            </a:r>
          </a:p>
        </p:txBody>
      </p:sp>
      <p:sp>
        <p:nvSpPr>
          <p:cNvPr id="7" name="Slide Number Placeholder 6"/>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5022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64893E-C9FB-4529-A493-6114F6ADFB3C}"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Multilayer Feedforward Network</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B8A444-581C-4B54-A54A-B2D08887D2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1661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customXml" Target="../ink/ink2.xml"/></Relationships>
</file>

<file path=ppt/slides/_rels/slide36.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3.emf"/><Relationship Id="rId12" Type="http://schemas.openxmlformats.org/officeDocument/2006/relationships/customXml" Target="../ink/ink8.xml"/><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customXml" Target="../ink/ink5.xml"/><Relationship Id="rId11" Type="http://schemas.openxmlformats.org/officeDocument/2006/relationships/image" Target="../media/image35.emf"/><Relationship Id="rId5" Type="http://schemas.openxmlformats.org/officeDocument/2006/relationships/image" Target="../media/image32.emf"/><Relationship Id="rId15" Type="http://schemas.openxmlformats.org/officeDocument/2006/relationships/image" Target="../media/image37.emf"/><Relationship Id="rId10" Type="http://schemas.openxmlformats.org/officeDocument/2006/relationships/customXml" Target="../ink/ink7.xml"/><Relationship Id="rId4" Type="http://schemas.openxmlformats.org/officeDocument/2006/relationships/customXml" Target="../ink/ink4.xml"/><Relationship Id="rId9" Type="http://schemas.openxmlformats.org/officeDocument/2006/relationships/image" Target="../media/image34.emf"/><Relationship Id="rId14" Type="http://schemas.openxmlformats.org/officeDocument/2006/relationships/customXml" Target="../ink/ink9.xml"/></Relationships>
</file>

<file path=ppt/slides/_rels/slide37.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0.emf"/><Relationship Id="rId12" Type="http://schemas.openxmlformats.org/officeDocument/2006/relationships/customXml" Target="../ink/ink15.xml"/><Relationship Id="rId17" Type="http://schemas.openxmlformats.org/officeDocument/2006/relationships/image" Target="../media/image45.emf"/><Relationship Id="rId2" Type="http://schemas.openxmlformats.org/officeDocument/2006/relationships/customXml" Target="../ink/ink10.xml"/><Relationship Id="rId16" Type="http://schemas.openxmlformats.org/officeDocument/2006/relationships/customXml" Target="../ink/ink17.xml"/><Relationship Id="rId1" Type="http://schemas.openxmlformats.org/officeDocument/2006/relationships/slideLayout" Target="../slideLayouts/slideLayout7.xml"/><Relationship Id="rId6" Type="http://schemas.openxmlformats.org/officeDocument/2006/relationships/customXml" Target="../ink/ink12.xml"/><Relationship Id="rId11" Type="http://schemas.openxmlformats.org/officeDocument/2006/relationships/image" Target="../media/image42.emf"/><Relationship Id="rId5" Type="http://schemas.openxmlformats.org/officeDocument/2006/relationships/image" Target="../media/image39.emf"/><Relationship Id="rId15" Type="http://schemas.openxmlformats.org/officeDocument/2006/relationships/image" Target="../media/image44.emf"/><Relationship Id="rId10" Type="http://schemas.openxmlformats.org/officeDocument/2006/relationships/customXml" Target="../ink/ink14.xml"/><Relationship Id="rId4" Type="http://schemas.openxmlformats.org/officeDocument/2006/relationships/customXml" Target="../ink/ink11.xml"/><Relationship Id="rId9" Type="http://schemas.openxmlformats.org/officeDocument/2006/relationships/image" Target="../media/image41.emf"/><Relationship Id="rId14" Type="http://schemas.openxmlformats.org/officeDocument/2006/relationships/customXml" Target="../ink/ink16.xml"/></Relationships>
</file>

<file path=ppt/slides/_rels/slide38.xml.rels><?xml version="1.0" encoding="UTF-8" standalone="yes"?>
<Relationships xmlns="http://schemas.openxmlformats.org/package/2006/relationships"><Relationship Id="rId13" Type="http://schemas.openxmlformats.org/officeDocument/2006/relationships/image" Target="../media/image51.emf"/><Relationship Id="rId18" Type="http://schemas.openxmlformats.org/officeDocument/2006/relationships/customXml" Target="../ink/ink25.xml"/><Relationship Id="rId26" Type="http://schemas.openxmlformats.org/officeDocument/2006/relationships/customXml" Target="../ink/ink29.xml"/><Relationship Id="rId39" Type="http://schemas.openxmlformats.org/officeDocument/2006/relationships/image" Target="../media/image64.emf"/><Relationship Id="rId21" Type="http://schemas.openxmlformats.org/officeDocument/2006/relationships/image" Target="../media/image55.emf"/><Relationship Id="rId34" Type="http://schemas.openxmlformats.org/officeDocument/2006/relationships/customXml" Target="../ink/ink33.xml"/><Relationship Id="rId42" Type="http://schemas.openxmlformats.org/officeDocument/2006/relationships/customXml" Target="../ink/ink37.xml"/><Relationship Id="rId47" Type="http://schemas.openxmlformats.org/officeDocument/2006/relationships/image" Target="../media/image68.emf"/><Relationship Id="rId50" Type="http://schemas.openxmlformats.org/officeDocument/2006/relationships/customXml" Target="../ink/ink41.xml"/><Relationship Id="rId55" Type="http://schemas.openxmlformats.org/officeDocument/2006/relationships/image" Target="../media/image72.emf"/><Relationship Id="rId7" Type="http://schemas.openxmlformats.org/officeDocument/2006/relationships/image" Target="../media/image48.emf"/><Relationship Id="rId2" Type="http://schemas.openxmlformats.org/officeDocument/2006/relationships/image" Target="../media/image31.png"/><Relationship Id="rId16" Type="http://schemas.openxmlformats.org/officeDocument/2006/relationships/customXml" Target="../ink/ink24.xml"/><Relationship Id="rId29" Type="http://schemas.openxmlformats.org/officeDocument/2006/relationships/image" Target="../media/image59.emf"/><Relationship Id="rId11" Type="http://schemas.openxmlformats.org/officeDocument/2006/relationships/image" Target="../media/image50.emf"/><Relationship Id="rId24" Type="http://schemas.openxmlformats.org/officeDocument/2006/relationships/customXml" Target="../ink/ink28.xml"/><Relationship Id="rId32" Type="http://schemas.openxmlformats.org/officeDocument/2006/relationships/customXml" Target="../ink/ink32.xml"/><Relationship Id="rId37" Type="http://schemas.openxmlformats.org/officeDocument/2006/relationships/image" Target="../media/image63.emf"/><Relationship Id="rId40" Type="http://schemas.openxmlformats.org/officeDocument/2006/relationships/customXml" Target="../ink/ink36.xml"/><Relationship Id="rId45" Type="http://schemas.openxmlformats.org/officeDocument/2006/relationships/image" Target="../media/image67.emf"/><Relationship Id="rId53" Type="http://schemas.openxmlformats.org/officeDocument/2006/relationships/image" Target="../media/image71.emf"/><Relationship Id="rId58" Type="http://schemas.openxmlformats.org/officeDocument/2006/relationships/customXml" Target="../ink/ink45.xml"/><Relationship Id="rId5" Type="http://schemas.openxmlformats.org/officeDocument/2006/relationships/image" Target="../media/image47.emf"/><Relationship Id="rId61" Type="http://schemas.openxmlformats.org/officeDocument/2006/relationships/image" Target="../media/image75.emf"/><Relationship Id="rId19" Type="http://schemas.openxmlformats.org/officeDocument/2006/relationships/image" Target="../media/image54.emf"/><Relationship Id="rId14" Type="http://schemas.openxmlformats.org/officeDocument/2006/relationships/customXml" Target="../ink/ink23.xml"/><Relationship Id="rId22" Type="http://schemas.openxmlformats.org/officeDocument/2006/relationships/customXml" Target="../ink/ink27.xml"/><Relationship Id="rId27" Type="http://schemas.openxmlformats.org/officeDocument/2006/relationships/image" Target="../media/image58.emf"/><Relationship Id="rId30" Type="http://schemas.openxmlformats.org/officeDocument/2006/relationships/customXml" Target="../ink/ink31.xml"/><Relationship Id="rId35" Type="http://schemas.openxmlformats.org/officeDocument/2006/relationships/image" Target="../media/image62.emf"/><Relationship Id="rId43" Type="http://schemas.openxmlformats.org/officeDocument/2006/relationships/image" Target="../media/image66.emf"/><Relationship Id="rId48" Type="http://schemas.openxmlformats.org/officeDocument/2006/relationships/customXml" Target="../ink/ink40.xml"/><Relationship Id="rId56" Type="http://schemas.openxmlformats.org/officeDocument/2006/relationships/customXml" Target="../ink/ink44.xml"/><Relationship Id="rId8" Type="http://schemas.openxmlformats.org/officeDocument/2006/relationships/customXml" Target="../ink/ink20.xml"/><Relationship Id="rId51" Type="http://schemas.openxmlformats.org/officeDocument/2006/relationships/image" Target="../media/image70.emf"/><Relationship Id="rId3" Type="http://schemas.microsoft.com/office/2007/relationships/hdphoto" Target="../media/hdphoto2.wdp"/><Relationship Id="rId12" Type="http://schemas.openxmlformats.org/officeDocument/2006/relationships/customXml" Target="../ink/ink22.xml"/><Relationship Id="rId17" Type="http://schemas.openxmlformats.org/officeDocument/2006/relationships/image" Target="../media/image53.emf"/><Relationship Id="rId25" Type="http://schemas.openxmlformats.org/officeDocument/2006/relationships/image" Target="../media/image57.emf"/><Relationship Id="rId33" Type="http://schemas.openxmlformats.org/officeDocument/2006/relationships/image" Target="../media/image61.emf"/><Relationship Id="rId38" Type="http://schemas.openxmlformats.org/officeDocument/2006/relationships/customXml" Target="../ink/ink35.xml"/><Relationship Id="rId46" Type="http://schemas.openxmlformats.org/officeDocument/2006/relationships/customXml" Target="../ink/ink39.xml"/><Relationship Id="rId59" Type="http://schemas.openxmlformats.org/officeDocument/2006/relationships/image" Target="../media/image74.emf"/><Relationship Id="rId20" Type="http://schemas.openxmlformats.org/officeDocument/2006/relationships/customXml" Target="../ink/ink26.xml"/><Relationship Id="rId41" Type="http://schemas.openxmlformats.org/officeDocument/2006/relationships/image" Target="../media/image65.emf"/><Relationship Id="rId54" Type="http://schemas.openxmlformats.org/officeDocument/2006/relationships/customXml" Target="../ink/ink43.xml"/><Relationship Id="rId1" Type="http://schemas.openxmlformats.org/officeDocument/2006/relationships/slideLayout" Target="../slideLayouts/slideLayout2.xml"/><Relationship Id="rId6" Type="http://schemas.openxmlformats.org/officeDocument/2006/relationships/customXml" Target="../ink/ink19.xml"/><Relationship Id="rId15" Type="http://schemas.openxmlformats.org/officeDocument/2006/relationships/image" Target="../media/image52.emf"/><Relationship Id="rId23" Type="http://schemas.openxmlformats.org/officeDocument/2006/relationships/image" Target="../media/image56.emf"/><Relationship Id="rId28" Type="http://schemas.openxmlformats.org/officeDocument/2006/relationships/customXml" Target="../ink/ink30.xml"/><Relationship Id="rId36" Type="http://schemas.openxmlformats.org/officeDocument/2006/relationships/customXml" Target="../ink/ink34.xml"/><Relationship Id="rId49" Type="http://schemas.openxmlformats.org/officeDocument/2006/relationships/image" Target="../media/image69.emf"/><Relationship Id="rId57" Type="http://schemas.openxmlformats.org/officeDocument/2006/relationships/image" Target="../media/image73.emf"/><Relationship Id="rId10" Type="http://schemas.openxmlformats.org/officeDocument/2006/relationships/customXml" Target="../ink/ink21.xml"/><Relationship Id="rId31" Type="http://schemas.openxmlformats.org/officeDocument/2006/relationships/image" Target="../media/image60.emf"/><Relationship Id="rId44" Type="http://schemas.openxmlformats.org/officeDocument/2006/relationships/customXml" Target="../ink/ink38.xml"/><Relationship Id="rId52" Type="http://schemas.openxmlformats.org/officeDocument/2006/relationships/customXml" Target="../ink/ink42.xml"/><Relationship Id="rId60" Type="http://schemas.openxmlformats.org/officeDocument/2006/relationships/customXml" Target="../ink/ink46.xml"/><Relationship Id="rId4" Type="http://schemas.openxmlformats.org/officeDocument/2006/relationships/customXml" Target="../ink/ink18.xml"/><Relationship Id="rId9" Type="http://schemas.openxmlformats.org/officeDocument/2006/relationships/image" Target="../media/image49.emf"/></Relationships>
</file>

<file path=ppt/slides/_rels/slide39.xml.rels><?xml version="1.0" encoding="UTF-8" standalone="yes"?>
<Relationships xmlns="http://schemas.openxmlformats.org/package/2006/relationships"><Relationship Id="rId26" Type="http://schemas.openxmlformats.org/officeDocument/2006/relationships/customXml" Target="../ink/ink59.xml"/><Relationship Id="rId21" Type="http://schemas.openxmlformats.org/officeDocument/2006/relationships/image" Target="../media/image85.emf"/><Relationship Id="rId42" Type="http://schemas.openxmlformats.org/officeDocument/2006/relationships/customXml" Target="../ink/ink67.xml"/><Relationship Id="rId47" Type="http://schemas.openxmlformats.org/officeDocument/2006/relationships/image" Target="../media/image98.emf"/><Relationship Id="rId63" Type="http://schemas.openxmlformats.org/officeDocument/2006/relationships/image" Target="../media/image106.emf"/><Relationship Id="rId68" Type="http://schemas.openxmlformats.org/officeDocument/2006/relationships/customXml" Target="../ink/ink80.xml"/><Relationship Id="rId16" Type="http://schemas.openxmlformats.org/officeDocument/2006/relationships/customXml" Target="../ink/ink54.xml"/><Relationship Id="rId11" Type="http://schemas.openxmlformats.org/officeDocument/2006/relationships/image" Target="../media/image80.emf"/><Relationship Id="rId32" Type="http://schemas.openxmlformats.org/officeDocument/2006/relationships/customXml" Target="../ink/ink62.xml"/><Relationship Id="rId37" Type="http://schemas.openxmlformats.org/officeDocument/2006/relationships/image" Target="../media/image93.emf"/><Relationship Id="rId53" Type="http://schemas.openxmlformats.org/officeDocument/2006/relationships/image" Target="../media/image101.emf"/><Relationship Id="rId58" Type="http://schemas.openxmlformats.org/officeDocument/2006/relationships/customXml" Target="../ink/ink75.xml"/><Relationship Id="rId74" Type="http://schemas.openxmlformats.org/officeDocument/2006/relationships/customXml" Target="../ink/ink83.xml"/><Relationship Id="rId79" Type="http://schemas.openxmlformats.org/officeDocument/2006/relationships/image" Target="../media/image114.emf"/><Relationship Id="rId5" Type="http://schemas.openxmlformats.org/officeDocument/2006/relationships/image" Target="../media/image77.emf"/><Relationship Id="rId61" Type="http://schemas.openxmlformats.org/officeDocument/2006/relationships/image" Target="../media/image105.emf"/><Relationship Id="rId19" Type="http://schemas.openxmlformats.org/officeDocument/2006/relationships/image" Target="../media/image84.emf"/><Relationship Id="rId14" Type="http://schemas.openxmlformats.org/officeDocument/2006/relationships/customXml" Target="../ink/ink53.xml"/><Relationship Id="rId22" Type="http://schemas.openxmlformats.org/officeDocument/2006/relationships/customXml" Target="../ink/ink57.xml"/><Relationship Id="rId27" Type="http://schemas.openxmlformats.org/officeDocument/2006/relationships/image" Target="../media/image88.emf"/><Relationship Id="rId30" Type="http://schemas.openxmlformats.org/officeDocument/2006/relationships/customXml" Target="../ink/ink61.xml"/><Relationship Id="rId35" Type="http://schemas.openxmlformats.org/officeDocument/2006/relationships/image" Target="../media/image92.emf"/><Relationship Id="rId43" Type="http://schemas.openxmlformats.org/officeDocument/2006/relationships/image" Target="../media/image96.emf"/><Relationship Id="rId48" Type="http://schemas.openxmlformats.org/officeDocument/2006/relationships/customXml" Target="../ink/ink70.xml"/><Relationship Id="rId56" Type="http://schemas.openxmlformats.org/officeDocument/2006/relationships/customXml" Target="../ink/ink74.xml"/><Relationship Id="rId64" Type="http://schemas.openxmlformats.org/officeDocument/2006/relationships/customXml" Target="../ink/ink78.xml"/><Relationship Id="rId69" Type="http://schemas.openxmlformats.org/officeDocument/2006/relationships/image" Target="../media/image109.emf"/><Relationship Id="rId77" Type="http://schemas.openxmlformats.org/officeDocument/2006/relationships/image" Target="../media/image113.emf"/><Relationship Id="rId8" Type="http://schemas.openxmlformats.org/officeDocument/2006/relationships/customXml" Target="../ink/ink50.xml"/><Relationship Id="rId51" Type="http://schemas.openxmlformats.org/officeDocument/2006/relationships/image" Target="../media/image100.emf"/><Relationship Id="rId72" Type="http://schemas.openxmlformats.org/officeDocument/2006/relationships/customXml" Target="../ink/ink82.xml"/><Relationship Id="rId80" Type="http://schemas.openxmlformats.org/officeDocument/2006/relationships/customXml" Target="../ink/ink86.xml"/><Relationship Id="rId3" Type="http://schemas.openxmlformats.org/officeDocument/2006/relationships/image" Target="../media/image76.emf"/><Relationship Id="rId12" Type="http://schemas.openxmlformats.org/officeDocument/2006/relationships/customXml" Target="../ink/ink52.xml"/><Relationship Id="rId17" Type="http://schemas.openxmlformats.org/officeDocument/2006/relationships/image" Target="../media/image83.emf"/><Relationship Id="rId25" Type="http://schemas.openxmlformats.org/officeDocument/2006/relationships/image" Target="../media/image87.emf"/><Relationship Id="rId33" Type="http://schemas.openxmlformats.org/officeDocument/2006/relationships/image" Target="../media/image91.emf"/><Relationship Id="rId38" Type="http://schemas.openxmlformats.org/officeDocument/2006/relationships/customXml" Target="../ink/ink65.xml"/><Relationship Id="rId46" Type="http://schemas.openxmlformats.org/officeDocument/2006/relationships/customXml" Target="../ink/ink69.xml"/><Relationship Id="rId59" Type="http://schemas.openxmlformats.org/officeDocument/2006/relationships/image" Target="../media/image104.emf"/><Relationship Id="rId67" Type="http://schemas.openxmlformats.org/officeDocument/2006/relationships/image" Target="../media/image108.emf"/><Relationship Id="rId20" Type="http://schemas.openxmlformats.org/officeDocument/2006/relationships/customXml" Target="../ink/ink56.xml"/><Relationship Id="rId41" Type="http://schemas.openxmlformats.org/officeDocument/2006/relationships/image" Target="../media/image95.emf"/><Relationship Id="rId54" Type="http://schemas.openxmlformats.org/officeDocument/2006/relationships/customXml" Target="../ink/ink73.xml"/><Relationship Id="rId62" Type="http://schemas.openxmlformats.org/officeDocument/2006/relationships/customXml" Target="../ink/ink77.xml"/><Relationship Id="rId70" Type="http://schemas.openxmlformats.org/officeDocument/2006/relationships/customXml" Target="../ink/ink81.xml"/><Relationship Id="rId75" Type="http://schemas.openxmlformats.org/officeDocument/2006/relationships/image" Target="../media/image112.emf"/><Relationship Id="rId1" Type="http://schemas.openxmlformats.org/officeDocument/2006/relationships/slideLayout" Target="../slideLayouts/slideLayout7.xml"/><Relationship Id="rId6" Type="http://schemas.openxmlformats.org/officeDocument/2006/relationships/customXml" Target="../ink/ink49.xml"/><Relationship Id="rId15" Type="http://schemas.openxmlformats.org/officeDocument/2006/relationships/image" Target="../media/image82.emf"/><Relationship Id="rId23" Type="http://schemas.openxmlformats.org/officeDocument/2006/relationships/image" Target="../media/image86.emf"/><Relationship Id="rId28" Type="http://schemas.openxmlformats.org/officeDocument/2006/relationships/customXml" Target="../ink/ink60.xml"/><Relationship Id="rId36" Type="http://schemas.openxmlformats.org/officeDocument/2006/relationships/customXml" Target="../ink/ink64.xml"/><Relationship Id="rId49" Type="http://schemas.openxmlformats.org/officeDocument/2006/relationships/image" Target="../media/image99.emf"/><Relationship Id="rId57" Type="http://schemas.openxmlformats.org/officeDocument/2006/relationships/image" Target="../media/image103.emf"/><Relationship Id="rId10" Type="http://schemas.openxmlformats.org/officeDocument/2006/relationships/customXml" Target="../ink/ink51.xml"/><Relationship Id="rId31" Type="http://schemas.openxmlformats.org/officeDocument/2006/relationships/image" Target="../media/image90.emf"/><Relationship Id="rId44" Type="http://schemas.openxmlformats.org/officeDocument/2006/relationships/customXml" Target="../ink/ink68.xml"/><Relationship Id="rId52" Type="http://schemas.openxmlformats.org/officeDocument/2006/relationships/customXml" Target="../ink/ink72.xml"/><Relationship Id="rId60" Type="http://schemas.openxmlformats.org/officeDocument/2006/relationships/customXml" Target="../ink/ink76.xml"/><Relationship Id="rId65" Type="http://schemas.openxmlformats.org/officeDocument/2006/relationships/image" Target="../media/image107.emf"/><Relationship Id="rId73" Type="http://schemas.openxmlformats.org/officeDocument/2006/relationships/image" Target="../media/image111.emf"/><Relationship Id="rId78" Type="http://schemas.openxmlformats.org/officeDocument/2006/relationships/customXml" Target="../ink/ink85.xml"/><Relationship Id="rId81" Type="http://schemas.openxmlformats.org/officeDocument/2006/relationships/image" Target="../media/image115.emf"/><Relationship Id="rId4" Type="http://schemas.openxmlformats.org/officeDocument/2006/relationships/customXml" Target="../ink/ink48.xml"/><Relationship Id="rId9" Type="http://schemas.openxmlformats.org/officeDocument/2006/relationships/image" Target="../media/image79.emf"/><Relationship Id="rId13" Type="http://schemas.openxmlformats.org/officeDocument/2006/relationships/image" Target="../media/image81.emf"/><Relationship Id="rId18" Type="http://schemas.openxmlformats.org/officeDocument/2006/relationships/customXml" Target="../ink/ink55.xml"/><Relationship Id="rId39" Type="http://schemas.openxmlformats.org/officeDocument/2006/relationships/image" Target="../media/image94.emf"/><Relationship Id="rId34" Type="http://schemas.openxmlformats.org/officeDocument/2006/relationships/customXml" Target="../ink/ink63.xml"/><Relationship Id="rId50" Type="http://schemas.openxmlformats.org/officeDocument/2006/relationships/customXml" Target="../ink/ink71.xml"/><Relationship Id="rId55" Type="http://schemas.openxmlformats.org/officeDocument/2006/relationships/image" Target="../media/image102.emf"/><Relationship Id="rId76" Type="http://schemas.openxmlformats.org/officeDocument/2006/relationships/customXml" Target="../ink/ink84.xml"/><Relationship Id="rId7" Type="http://schemas.openxmlformats.org/officeDocument/2006/relationships/image" Target="../media/image78.emf"/><Relationship Id="rId71" Type="http://schemas.openxmlformats.org/officeDocument/2006/relationships/image" Target="../media/image110.emf"/><Relationship Id="rId2" Type="http://schemas.openxmlformats.org/officeDocument/2006/relationships/customXml" Target="../ink/ink47.xml"/><Relationship Id="rId29" Type="http://schemas.openxmlformats.org/officeDocument/2006/relationships/image" Target="../media/image89.emf"/><Relationship Id="rId24" Type="http://schemas.openxmlformats.org/officeDocument/2006/relationships/customXml" Target="../ink/ink58.xml"/><Relationship Id="rId40" Type="http://schemas.openxmlformats.org/officeDocument/2006/relationships/customXml" Target="../ink/ink66.xml"/><Relationship Id="rId45" Type="http://schemas.openxmlformats.org/officeDocument/2006/relationships/image" Target="../media/image97.emf"/><Relationship Id="rId66" Type="http://schemas.openxmlformats.org/officeDocument/2006/relationships/customXml" Target="../ink/ink7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6.emf"/><Relationship Id="rId7" Type="http://schemas.openxmlformats.org/officeDocument/2006/relationships/image" Target="../media/image118.emf"/><Relationship Id="rId2" Type="http://schemas.openxmlformats.org/officeDocument/2006/relationships/customXml" Target="../ink/ink87.xml"/><Relationship Id="rId1" Type="http://schemas.openxmlformats.org/officeDocument/2006/relationships/slideLayout" Target="../slideLayouts/slideLayout2.xml"/><Relationship Id="rId6" Type="http://schemas.openxmlformats.org/officeDocument/2006/relationships/customXml" Target="../ink/ink89.xml"/><Relationship Id="rId5" Type="http://schemas.openxmlformats.org/officeDocument/2006/relationships/image" Target="../media/image117.emf"/><Relationship Id="rId4" Type="http://schemas.openxmlformats.org/officeDocument/2006/relationships/customXml" Target="../ink/ink88.xml"/></Relationships>
</file>

<file path=ppt/slides/_rels/slide41.xml.rels><?xml version="1.0" encoding="UTF-8" standalone="yes"?>
<Relationships xmlns="http://schemas.openxmlformats.org/package/2006/relationships"><Relationship Id="rId8" Type="http://schemas.openxmlformats.org/officeDocument/2006/relationships/image" Target="../media/image121.emf"/><Relationship Id="rId13" Type="http://schemas.openxmlformats.org/officeDocument/2006/relationships/customXml" Target="../ink/ink95.xml"/><Relationship Id="rId18" Type="http://schemas.openxmlformats.org/officeDocument/2006/relationships/image" Target="../media/image126.emf"/><Relationship Id="rId3" Type="http://schemas.openxmlformats.org/officeDocument/2006/relationships/customXml" Target="../ink/ink90.xml"/><Relationship Id="rId21" Type="http://schemas.openxmlformats.org/officeDocument/2006/relationships/customXml" Target="../ink/ink99.xml"/><Relationship Id="rId7" Type="http://schemas.openxmlformats.org/officeDocument/2006/relationships/customXml" Target="../ink/ink92.xml"/><Relationship Id="rId12" Type="http://schemas.openxmlformats.org/officeDocument/2006/relationships/image" Target="../media/image123.emf"/><Relationship Id="rId17" Type="http://schemas.openxmlformats.org/officeDocument/2006/relationships/customXml" Target="../ink/ink97.xml"/><Relationship Id="rId2" Type="http://schemas.openxmlformats.org/officeDocument/2006/relationships/image" Target="../media/image32.png"/><Relationship Id="rId16" Type="http://schemas.openxmlformats.org/officeDocument/2006/relationships/image" Target="../media/image125.emf"/><Relationship Id="rId20" Type="http://schemas.openxmlformats.org/officeDocument/2006/relationships/image" Target="../media/image127.emf"/><Relationship Id="rId1" Type="http://schemas.openxmlformats.org/officeDocument/2006/relationships/slideLayout" Target="../slideLayouts/slideLayout2.xml"/><Relationship Id="rId6" Type="http://schemas.openxmlformats.org/officeDocument/2006/relationships/image" Target="../media/image120.emf"/><Relationship Id="rId11" Type="http://schemas.openxmlformats.org/officeDocument/2006/relationships/customXml" Target="../ink/ink94.xml"/><Relationship Id="rId5" Type="http://schemas.openxmlformats.org/officeDocument/2006/relationships/customXml" Target="../ink/ink91.xml"/><Relationship Id="rId15" Type="http://schemas.openxmlformats.org/officeDocument/2006/relationships/customXml" Target="../ink/ink96.xml"/><Relationship Id="rId10" Type="http://schemas.openxmlformats.org/officeDocument/2006/relationships/image" Target="../media/image122.emf"/><Relationship Id="rId19" Type="http://schemas.openxmlformats.org/officeDocument/2006/relationships/customXml" Target="../ink/ink98.xml"/><Relationship Id="rId4" Type="http://schemas.openxmlformats.org/officeDocument/2006/relationships/image" Target="../media/image119.emf"/><Relationship Id="rId9" Type="http://schemas.openxmlformats.org/officeDocument/2006/relationships/customXml" Target="../ink/ink93.xml"/><Relationship Id="rId14" Type="http://schemas.openxmlformats.org/officeDocument/2006/relationships/image" Target="../media/image124.emf"/><Relationship Id="rId22" Type="http://schemas.openxmlformats.org/officeDocument/2006/relationships/image" Target="../media/image128.emf"/></Relationships>
</file>

<file path=ppt/slides/_rels/slide42.xml.rels><?xml version="1.0" encoding="UTF-8" standalone="yes"?>
<Relationships xmlns="http://schemas.openxmlformats.org/package/2006/relationships"><Relationship Id="rId8" Type="http://schemas.openxmlformats.org/officeDocument/2006/relationships/image" Target="../media/image131.emf"/><Relationship Id="rId13" Type="http://schemas.openxmlformats.org/officeDocument/2006/relationships/customXml" Target="../ink/ink105.xml"/><Relationship Id="rId3" Type="http://schemas.openxmlformats.org/officeDocument/2006/relationships/customXml" Target="../ink/ink100.xml"/><Relationship Id="rId7" Type="http://schemas.openxmlformats.org/officeDocument/2006/relationships/customXml" Target="../ink/ink102.xml"/><Relationship Id="rId12" Type="http://schemas.openxmlformats.org/officeDocument/2006/relationships/image" Target="../media/image133.emf"/><Relationship Id="rId2" Type="http://schemas.openxmlformats.org/officeDocument/2006/relationships/image" Target="../media/image35.png"/><Relationship Id="rId16" Type="http://schemas.openxmlformats.org/officeDocument/2006/relationships/image" Target="../media/image135.emf"/><Relationship Id="rId1" Type="http://schemas.openxmlformats.org/officeDocument/2006/relationships/slideLayout" Target="../slideLayouts/slideLayout2.xml"/><Relationship Id="rId6" Type="http://schemas.openxmlformats.org/officeDocument/2006/relationships/image" Target="../media/image130.emf"/><Relationship Id="rId11" Type="http://schemas.openxmlformats.org/officeDocument/2006/relationships/customXml" Target="../ink/ink104.xml"/><Relationship Id="rId5" Type="http://schemas.openxmlformats.org/officeDocument/2006/relationships/customXml" Target="../ink/ink101.xml"/><Relationship Id="rId15" Type="http://schemas.openxmlformats.org/officeDocument/2006/relationships/customXml" Target="../ink/ink106.xml"/><Relationship Id="rId10" Type="http://schemas.openxmlformats.org/officeDocument/2006/relationships/image" Target="../media/image132.emf"/><Relationship Id="rId4" Type="http://schemas.openxmlformats.org/officeDocument/2006/relationships/image" Target="../media/image129.emf"/><Relationship Id="rId9" Type="http://schemas.openxmlformats.org/officeDocument/2006/relationships/customXml" Target="../ink/ink103.xml"/><Relationship Id="rId14" Type="http://schemas.openxmlformats.org/officeDocument/2006/relationships/image" Target="../media/image134.emf"/></Relationships>
</file>

<file path=ppt/slides/_rels/slide43.xml.rels><?xml version="1.0" encoding="UTF-8" standalone="yes"?>
<Relationships xmlns="http://schemas.openxmlformats.org/package/2006/relationships"><Relationship Id="rId8" Type="http://schemas.openxmlformats.org/officeDocument/2006/relationships/image" Target="../media/image138.emf"/><Relationship Id="rId13" Type="http://schemas.openxmlformats.org/officeDocument/2006/relationships/customXml" Target="../ink/ink112.xml"/><Relationship Id="rId18" Type="http://schemas.openxmlformats.org/officeDocument/2006/relationships/image" Target="../media/image143.emf"/><Relationship Id="rId26" Type="http://schemas.openxmlformats.org/officeDocument/2006/relationships/image" Target="../media/image147.emf"/><Relationship Id="rId3" Type="http://schemas.openxmlformats.org/officeDocument/2006/relationships/customXml" Target="../ink/ink107.xml"/><Relationship Id="rId21" Type="http://schemas.openxmlformats.org/officeDocument/2006/relationships/customXml" Target="../ink/ink116.xml"/><Relationship Id="rId7" Type="http://schemas.openxmlformats.org/officeDocument/2006/relationships/customXml" Target="../ink/ink109.xml"/><Relationship Id="rId12" Type="http://schemas.openxmlformats.org/officeDocument/2006/relationships/image" Target="../media/image140.emf"/><Relationship Id="rId17" Type="http://schemas.openxmlformats.org/officeDocument/2006/relationships/customXml" Target="../ink/ink114.xml"/><Relationship Id="rId25" Type="http://schemas.openxmlformats.org/officeDocument/2006/relationships/customXml" Target="../ink/ink118.xml"/><Relationship Id="rId2" Type="http://schemas.openxmlformats.org/officeDocument/2006/relationships/image" Target="../media/image36.png"/><Relationship Id="rId16" Type="http://schemas.openxmlformats.org/officeDocument/2006/relationships/image" Target="../media/image142.emf"/><Relationship Id="rId20" Type="http://schemas.openxmlformats.org/officeDocument/2006/relationships/image" Target="../media/image144.emf"/><Relationship Id="rId1" Type="http://schemas.openxmlformats.org/officeDocument/2006/relationships/slideLayout" Target="../slideLayouts/slideLayout2.xml"/><Relationship Id="rId6" Type="http://schemas.openxmlformats.org/officeDocument/2006/relationships/image" Target="../media/image137.emf"/><Relationship Id="rId11" Type="http://schemas.openxmlformats.org/officeDocument/2006/relationships/customXml" Target="../ink/ink111.xml"/><Relationship Id="rId24" Type="http://schemas.openxmlformats.org/officeDocument/2006/relationships/image" Target="../media/image146.emf"/><Relationship Id="rId5" Type="http://schemas.openxmlformats.org/officeDocument/2006/relationships/customXml" Target="../ink/ink108.xml"/><Relationship Id="rId15" Type="http://schemas.openxmlformats.org/officeDocument/2006/relationships/customXml" Target="../ink/ink113.xml"/><Relationship Id="rId23" Type="http://schemas.openxmlformats.org/officeDocument/2006/relationships/customXml" Target="../ink/ink117.xml"/><Relationship Id="rId10" Type="http://schemas.openxmlformats.org/officeDocument/2006/relationships/image" Target="../media/image139.emf"/><Relationship Id="rId19" Type="http://schemas.openxmlformats.org/officeDocument/2006/relationships/customXml" Target="../ink/ink115.xml"/><Relationship Id="rId4" Type="http://schemas.openxmlformats.org/officeDocument/2006/relationships/image" Target="../media/image136.emf"/><Relationship Id="rId9" Type="http://schemas.openxmlformats.org/officeDocument/2006/relationships/customXml" Target="../ink/ink110.xml"/><Relationship Id="rId14" Type="http://schemas.openxmlformats.org/officeDocument/2006/relationships/image" Target="../media/image141.emf"/><Relationship Id="rId22" Type="http://schemas.openxmlformats.org/officeDocument/2006/relationships/image" Target="../media/image145.emf"/></Relationships>
</file>

<file path=ppt/slides/_rels/slide44.xml.rels><?xml version="1.0" encoding="UTF-8" standalone="yes"?>
<Relationships xmlns="http://schemas.openxmlformats.org/package/2006/relationships"><Relationship Id="rId8" Type="http://schemas.openxmlformats.org/officeDocument/2006/relationships/image" Target="../media/image150.emf"/><Relationship Id="rId13" Type="http://schemas.openxmlformats.org/officeDocument/2006/relationships/customXml" Target="../ink/ink124.xml"/><Relationship Id="rId18" Type="http://schemas.openxmlformats.org/officeDocument/2006/relationships/image" Target="../media/image155.emf"/><Relationship Id="rId3" Type="http://schemas.openxmlformats.org/officeDocument/2006/relationships/customXml" Target="../ink/ink119.xml"/><Relationship Id="rId7" Type="http://schemas.openxmlformats.org/officeDocument/2006/relationships/customXml" Target="../ink/ink121.xml"/><Relationship Id="rId12" Type="http://schemas.openxmlformats.org/officeDocument/2006/relationships/image" Target="../media/image152.emf"/><Relationship Id="rId17" Type="http://schemas.openxmlformats.org/officeDocument/2006/relationships/customXml" Target="../ink/ink126.xml"/><Relationship Id="rId2" Type="http://schemas.openxmlformats.org/officeDocument/2006/relationships/image" Target="../media/image320.png"/><Relationship Id="rId16" Type="http://schemas.openxmlformats.org/officeDocument/2006/relationships/image" Target="../media/image154.emf"/><Relationship Id="rId20" Type="http://schemas.openxmlformats.org/officeDocument/2006/relationships/image" Target="../media/image156.emf"/><Relationship Id="rId1" Type="http://schemas.openxmlformats.org/officeDocument/2006/relationships/slideLayout" Target="../slideLayouts/slideLayout2.xml"/><Relationship Id="rId6" Type="http://schemas.openxmlformats.org/officeDocument/2006/relationships/image" Target="../media/image149.emf"/><Relationship Id="rId11" Type="http://schemas.openxmlformats.org/officeDocument/2006/relationships/customXml" Target="../ink/ink123.xml"/><Relationship Id="rId5" Type="http://schemas.openxmlformats.org/officeDocument/2006/relationships/customXml" Target="../ink/ink120.xml"/><Relationship Id="rId15" Type="http://schemas.openxmlformats.org/officeDocument/2006/relationships/customXml" Target="../ink/ink125.xml"/><Relationship Id="rId10" Type="http://schemas.openxmlformats.org/officeDocument/2006/relationships/image" Target="../media/image151.emf"/><Relationship Id="rId19" Type="http://schemas.openxmlformats.org/officeDocument/2006/relationships/customXml" Target="../ink/ink127.xml"/><Relationship Id="rId4" Type="http://schemas.openxmlformats.org/officeDocument/2006/relationships/image" Target="../media/image148.emf"/><Relationship Id="rId9" Type="http://schemas.openxmlformats.org/officeDocument/2006/relationships/customXml" Target="../ink/ink122.xml"/><Relationship Id="rId14" Type="http://schemas.openxmlformats.org/officeDocument/2006/relationships/image" Target="../media/image153.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3" Type="http://schemas.openxmlformats.org/officeDocument/2006/relationships/customXml" Target="../ink/ink132.xml"/><Relationship Id="rId18" Type="http://schemas.openxmlformats.org/officeDocument/2006/relationships/image" Target="../media/image164.emf"/><Relationship Id="rId26" Type="http://schemas.openxmlformats.org/officeDocument/2006/relationships/image" Target="../media/image168.emf"/><Relationship Id="rId39" Type="http://schemas.openxmlformats.org/officeDocument/2006/relationships/customXml" Target="../ink/ink145.xml"/><Relationship Id="rId21" Type="http://schemas.openxmlformats.org/officeDocument/2006/relationships/customXml" Target="../ink/ink136.xml"/><Relationship Id="rId34" Type="http://schemas.openxmlformats.org/officeDocument/2006/relationships/image" Target="../media/image172.emf"/><Relationship Id="rId42" Type="http://schemas.openxmlformats.org/officeDocument/2006/relationships/image" Target="../media/image176.emf"/><Relationship Id="rId47" Type="http://schemas.openxmlformats.org/officeDocument/2006/relationships/customXml" Target="../ink/ink149.xml"/><Relationship Id="rId50" Type="http://schemas.openxmlformats.org/officeDocument/2006/relationships/image" Target="../media/image180.emf"/><Relationship Id="rId7" Type="http://schemas.openxmlformats.org/officeDocument/2006/relationships/customXml" Target="../ink/ink129.xml"/><Relationship Id="rId2" Type="http://schemas.openxmlformats.org/officeDocument/2006/relationships/image" Target="../media/image33.png"/><Relationship Id="rId16" Type="http://schemas.openxmlformats.org/officeDocument/2006/relationships/image" Target="../media/image163.emf"/><Relationship Id="rId29" Type="http://schemas.openxmlformats.org/officeDocument/2006/relationships/customXml" Target="../ink/ink140.xml"/><Relationship Id="rId11" Type="http://schemas.openxmlformats.org/officeDocument/2006/relationships/customXml" Target="../ink/ink131.xml"/><Relationship Id="rId24" Type="http://schemas.openxmlformats.org/officeDocument/2006/relationships/image" Target="../media/image167.emf"/><Relationship Id="rId32" Type="http://schemas.openxmlformats.org/officeDocument/2006/relationships/image" Target="../media/image171.emf"/><Relationship Id="rId37" Type="http://schemas.openxmlformats.org/officeDocument/2006/relationships/customXml" Target="../ink/ink144.xml"/><Relationship Id="rId40" Type="http://schemas.openxmlformats.org/officeDocument/2006/relationships/image" Target="../media/image175.emf"/><Relationship Id="rId45" Type="http://schemas.openxmlformats.org/officeDocument/2006/relationships/customXml" Target="../ink/ink148.xml"/><Relationship Id="rId5" Type="http://schemas.openxmlformats.org/officeDocument/2006/relationships/customXml" Target="../ink/ink128.xml"/><Relationship Id="rId15" Type="http://schemas.openxmlformats.org/officeDocument/2006/relationships/customXml" Target="../ink/ink133.xml"/><Relationship Id="rId23" Type="http://schemas.openxmlformats.org/officeDocument/2006/relationships/customXml" Target="../ink/ink137.xml"/><Relationship Id="rId28" Type="http://schemas.openxmlformats.org/officeDocument/2006/relationships/image" Target="../media/image169.emf"/><Relationship Id="rId36" Type="http://schemas.openxmlformats.org/officeDocument/2006/relationships/image" Target="../media/image173.emf"/><Relationship Id="rId49" Type="http://schemas.openxmlformats.org/officeDocument/2006/relationships/customXml" Target="../ink/ink150.xml"/><Relationship Id="rId10" Type="http://schemas.openxmlformats.org/officeDocument/2006/relationships/image" Target="../media/image160.emf"/><Relationship Id="rId19" Type="http://schemas.openxmlformats.org/officeDocument/2006/relationships/customXml" Target="../ink/ink135.xml"/><Relationship Id="rId31" Type="http://schemas.openxmlformats.org/officeDocument/2006/relationships/customXml" Target="../ink/ink141.xml"/><Relationship Id="rId44" Type="http://schemas.openxmlformats.org/officeDocument/2006/relationships/image" Target="../media/image177.emf"/><Relationship Id="rId4" Type="http://schemas.microsoft.com/office/2007/relationships/hdphoto" Target="../media/hdphoto3.wdp"/><Relationship Id="rId9" Type="http://schemas.openxmlformats.org/officeDocument/2006/relationships/customXml" Target="../ink/ink130.xml"/><Relationship Id="rId14" Type="http://schemas.openxmlformats.org/officeDocument/2006/relationships/image" Target="../media/image162.emf"/><Relationship Id="rId22" Type="http://schemas.openxmlformats.org/officeDocument/2006/relationships/image" Target="../media/image166.emf"/><Relationship Id="rId27" Type="http://schemas.openxmlformats.org/officeDocument/2006/relationships/customXml" Target="../ink/ink139.xml"/><Relationship Id="rId30" Type="http://schemas.openxmlformats.org/officeDocument/2006/relationships/image" Target="../media/image170.emf"/><Relationship Id="rId35" Type="http://schemas.openxmlformats.org/officeDocument/2006/relationships/customXml" Target="../ink/ink143.xml"/><Relationship Id="rId43" Type="http://schemas.openxmlformats.org/officeDocument/2006/relationships/customXml" Target="../ink/ink147.xml"/><Relationship Id="rId48" Type="http://schemas.openxmlformats.org/officeDocument/2006/relationships/image" Target="../media/image179.emf"/><Relationship Id="rId8" Type="http://schemas.openxmlformats.org/officeDocument/2006/relationships/image" Target="../media/image159.emf"/><Relationship Id="rId3" Type="http://schemas.openxmlformats.org/officeDocument/2006/relationships/image" Target="../media/image34.png"/><Relationship Id="rId12" Type="http://schemas.openxmlformats.org/officeDocument/2006/relationships/image" Target="../media/image161.emf"/><Relationship Id="rId17" Type="http://schemas.openxmlformats.org/officeDocument/2006/relationships/customXml" Target="../ink/ink134.xml"/><Relationship Id="rId25" Type="http://schemas.openxmlformats.org/officeDocument/2006/relationships/customXml" Target="../ink/ink138.xml"/><Relationship Id="rId33" Type="http://schemas.openxmlformats.org/officeDocument/2006/relationships/customXml" Target="../ink/ink142.xml"/><Relationship Id="rId38" Type="http://schemas.openxmlformats.org/officeDocument/2006/relationships/image" Target="../media/image174.emf"/><Relationship Id="rId46" Type="http://schemas.openxmlformats.org/officeDocument/2006/relationships/image" Target="../media/image178.emf"/><Relationship Id="rId20" Type="http://schemas.openxmlformats.org/officeDocument/2006/relationships/image" Target="../media/image165.emf"/><Relationship Id="rId41" Type="http://schemas.openxmlformats.org/officeDocument/2006/relationships/customXml" Target="../ink/ink146.xml"/><Relationship Id="rId1" Type="http://schemas.openxmlformats.org/officeDocument/2006/relationships/slideLayout" Target="../slideLayouts/slideLayout6.xml"/><Relationship Id="rId6" Type="http://schemas.openxmlformats.org/officeDocument/2006/relationships/image" Target="../media/image158.emf"/></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customXml" Target="../ink/ink154.xml"/><Relationship Id="rId13" Type="http://schemas.openxmlformats.org/officeDocument/2006/relationships/image" Target="../media/image184.emf"/><Relationship Id="rId18" Type="http://schemas.openxmlformats.org/officeDocument/2006/relationships/customXml" Target="../ink/ink159.xml"/><Relationship Id="rId3" Type="http://schemas.openxmlformats.org/officeDocument/2006/relationships/image" Target="../media/image46.emf"/><Relationship Id="rId7" Type="http://schemas.openxmlformats.org/officeDocument/2006/relationships/image" Target="../media/image181.emf"/><Relationship Id="rId12" Type="http://schemas.openxmlformats.org/officeDocument/2006/relationships/customXml" Target="../ink/ink156.xml"/><Relationship Id="rId17" Type="http://schemas.openxmlformats.org/officeDocument/2006/relationships/image" Target="../media/image186.emf"/><Relationship Id="rId2" Type="http://schemas.openxmlformats.org/officeDocument/2006/relationships/customXml" Target="../ink/ink151.xml"/><Relationship Id="rId16" Type="http://schemas.openxmlformats.org/officeDocument/2006/relationships/customXml" Target="../ink/ink158.xml"/><Relationship Id="rId1" Type="http://schemas.openxmlformats.org/officeDocument/2006/relationships/slideLayout" Target="../slideLayouts/slideLayout7.xml"/><Relationship Id="rId6" Type="http://schemas.openxmlformats.org/officeDocument/2006/relationships/customXml" Target="../ink/ink153.xml"/><Relationship Id="rId11" Type="http://schemas.openxmlformats.org/officeDocument/2006/relationships/image" Target="../media/image183.emf"/><Relationship Id="rId5" Type="http://schemas.openxmlformats.org/officeDocument/2006/relationships/image" Target="../media/image157.emf"/><Relationship Id="rId15" Type="http://schemas.openxmlformats.org/officeDocument/2006/relationships/image" Target="../media/image185.emf"/><Relationship Id="rId10" Type="http://schemas.openxmlformats.org/officeDocument/2006/relationships/customXml" Target="../ink/ink155.xml"/><Relationship Id="rId19" Type="http://schemas.openxmlformats.org/officeDocument/2006/relationships/image" Target="../media/image187.emf"/><Relationship Id="rId4" Type="http://schemas.openxmlformats.org/officeDocument/2006/relationships/customXml" Target="../ink/ink152.xml"/><Relationship Id="rId9" Type="http://schemas.openxmlformats.org/officeDocument/2006/relationships/image" Target="../media/image182.emf"/><Relationship Id="rId14" Type="http://schemas.openxmlformats.org/officeDocument/2006/relationships/customXml" Target="../ink/ink157.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customXml" Target="../ink/ink1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customXml" Target="../ink/ink164.xml"/><Relationship Id="rId13" Type="http://schemas.openxmlformats.org/officeDocument/2006/relationships/image" Target="../media/image194.emf"/><Relationship Id="rId3" Type="http://schemas.openxmlformats.org/officeDocument/2006/relationships/image" Target="../media/image189.emf"/><Relationship Id="rId7" Type="http://schemas.openxmlformats.org/officeDocument/2006/relationships/image" Target="../media/image191.emf"/><Relationship Id="rId12" Type="http://schemas.openxmlformats.org/officeDocument/2006/relationships/customXml" Target="../ink/ink166.xml"/><Relationship Id="rId17" Type="http://schemas.openxmlformats.org/officeDocument/2006/relationships/image" Target="../media/image196.emf"/><Relationship Id="rId2" Type="http://schemas.openxmlformats.org/officeDocument/2006/relationships/customXml" Target="../ink/ink161.xml"/><Relationship Id="rId16" Type="http://schemas.openxmlformats.org/officeDocument/2006/relationships/customXml" Target="../ink/ink168.xml"/><Relationship Id="rId1" Type="http://schemas.openxmlformats.org/officeDocument/2006/relationships/slideLayout" Target="../slideLayouts/slideLayout2.xml"/><Relationship Id="rId6" Type="http://schemas.openxmlformats.org/officeDocument/2006/relationships/customXml" Target="../ink/ink163.xml"/><Relationship Id="rId11" Type="http://schemas.openxmlformats.org/officeDocument/2006/relationships/image" Target="../media/image193.emf"/><Relationship Id="rId5" Type="http://schemas.openxmlformats.org/officeDocument/2006/relationships/image" Target="../media/image190.emf"/><Relationship Id="rId15" Type="http://schemas.openxmlformats.org/officeDocument/2006/relationships/image" Target="../media/image195.emf"/><Relationship Id="rId10" Type="http://schemas.openxmlformats.org/officeDocument/2006/relationships/customXml" Target="../ink/ink165.xml"/><Relationship Id="rId4" Type="http://schemas.openxmlformats.org/officeDocument/2006/relationships/customXml" Target="../ink/ink162.xml"/><Relationship Id="rId9" Type="http://schemas.openxmlformats.org/officeDocument/2006/relationships/image" Target="../media/image192.emf"/><Relationship Id="rId14" Type="http://schemas.openxmlformats.org/officeDocument/2006/relationships/customXml" Target="../ink/ink167.xml"/></Relationships>
</file>

<file path=ppt/slides/_rels/slide62.xml.rels><?xml version="1.0" encoding="UTF-8" standalone="yes"?>
<Relationships xmlns="http://schemas.openxmlformats.org/package/2006/relationships"><Relationship Id="rId8" Type="http://schemas.openxmlformats.org/officeDocument/2006/relationships/customXml" Target="../ink/ink172.xml"/><Relationship Id="rId13" Type="http://schemas.openxmlformats.org/officeDocument/2006/relationships/image" Target="../media/image202.emf"/><Relationship Id="rId18" Type="http://schemas.openxmlformats.org/officeDocument/2006/relationships/customXml" Target="../ink/ink177.xml"/><Relationship Id="rId3" Type="http://schemas.openxmlformats.org/officeDocument/2006/relationships/image" Target="../media/image197.emf"/><Relationship Id="rId7" Type="http://schemas.openxmlformats.org/officeDocument/2006/relationships/image" Target="../media/image199.emf"/><Relationship Id="rId12" Type="http://schemas.openxmlformats.org/officeDocument/2006/relationships/customXml" Target="../ink/ink174.xml"/><Relationship Id="rId17" Type="http://schemas.openxmlformats.org/officeDocument/2006/relationships/image" Target="../media/image204.emf"/><Relationship Id="rId2" Type="http://schemas.openxmlformats.org/officeDocument/2006/relationships/customXml" Target="../ink/ink169.xml"/><Relationship Id="rId16" Type="http://schemas.openxmlformats.org/officeDocument/2006/relationships/customXml" Target="../ink/ink176.xml"/><Relationship Id="rId1" Type="http://schemas.openxmlformats.org/officeDocument/2006/relationships/slideLayout" Target="../slideLayouts/slideLayout2.xml"/><Relationship Id="rId6" Type="http://schemas.openxmlformats.org/officeDocument/2006/relationships/customXml" Target="../ink/ink171.xml"/><Relationship Id="rId11" Type="http://schemas.openxmlformats.org/officeDocument/2006/relationships/image" Target="../media/image201.emf"/><Relationship Id="rId5" Type="http://schemas.openxmlformats.org/officeDocument/2006/relationships/image" Target="../media/image198.emf"/><Relationship Id="rId15" Type="http://schemas.openxmlformats.org/officeDocument/2006/relationships/image" Target="../media/image203.emf"/><Relationship Id="rId10" Type="http://schemas.openxmlformats.org/officeDocument/2006/relationships/customXml" Target="../ink/ink173.xml"/><Relationship Id="rId19" Type="http://schemas.openxmlformats.org/officeDocument/2006/relationships/image" Target="../media/image205.emf"/><Relationship Id="rId4" Type="http://schemas.openxmlformats.org/officeDocument/2006/relationships/customXml" Target="../ink/ink170.xml"/><Relationship Id="rId9" Type="http://schemas.openxmlformats.org/officeDocument/2006/relationships/image" Target="../media/image200.emf"/><Relationship Id="rId14" Type="http://schemas.openxmlformats.org/officeDocument/2006/relationships/customXml" Target="../ink/ink17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295400"/>
            <a:ext cx="9144000" cy="1905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prstClr val="black"/>
                </a:solidFill>
                <a:latin typeface="Times New Roman" panose="02020603050405020304" pitchFamily="18" charset="0"/>
                <a:cs typeface="Times New Roman" panose="02020603050405020304" pitchFamily="18" charset="0"/>
              </a:rPr>
              <a:t>Multilayer Feedforward Network</a:t>
            </a:r>
          </a:p>
        </p:txBody>
      </p:sp>
      <p:sp>
        <p:nvSpPr>
          <p:cNvPr id="3" name="Title 1"/>
          <p:cNvSpPr txBox="1">
            <a:spLocks/>
          </p:cNvSpPr>
          <p:nvPr/>
        </p:nvSpPr>
        <p:spPr>
          <a:xfrm>
            <a:off x="1143000" y="3353751"/>
            <a:ext cx="6553200" cy="32004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solidFill>
                  <a:prstClr val="black"/>
                </a:solidFill>
                <a:latin typeface="Times New Roman" panose="02020603050405020304" pitchFamily="18" charset="0"/>
                <a:cs typeface="Times New Roman" panose="02020603050405020304" pitchFamily="18" charset="0"/>
              </a:rPr>
              <a:t>By</a:t>
            </a:r>
          </a:p>
          <a:p>
            <a:r>
              <a:rPr lang="en-US" sz="2400" dirty="0" smtClean="0">
                <a:solidFill>
                  <a:prstClr val="black"/>
                </a:solidFill>
                <a:latin typeface="Times New Roman" panose="02020603050405020304" pitchFamily="18" charset="0"/>
                <a:cs typeface="Times New Roman" panose="02020603050405020304" pitchFamily="18" charset="0"/>
              </a:rPr>
              <a:t>Varun Deshmukh </a:t>
            </a:r>
            <a:endParaRPr lang="en-US" sz="2400" dirty="0">
              <a:solidFill>
                <a:prstClr val="black"/>
              </a:solidFill>
              <a:latin typeface="Times New Roman" panose="02020603050405020304" pitchFamily="18" charset="0"/>
              <a:cs typeface="Times New Roman" panose="02020603050405020304" pitchFamily="18" charset="0"/>
            </a:endParaRPr>
          </a:p>
          <a:p>
            <a:r>
              <a:rPr lang="en-US" sz="2400" dirty="0">
                <a:solidFill>
                  <a:prstClr val="black"/>
                </a:solidFill>
                <a:latin typeface="Times New Roman" panose="02020603050405020304" pitchFamily="18" charset="0"/>
                <a:cs typeface="Times New Roman" panose="02020603050405020304" pitchFamily="18" charset="0"/>
              </a:rPr>
              <a:t>Assistant Professor,</a:t>
            </a:r>
          </a:p>
          <a:p>
            <a:r>
              <a:rPr lang="en-US" sz="2400" dirty="0">
                <a:solidFill>
                  <a:prstClr val="black"/>
                </a:solidFill>
                <a:latin typeface="Times New Roman" panose="02020603050405020304" pitchFamily="18" charset="0"/>
                <a:cs typeface="Times New Roman" panose="02020603050405020304" pitchFamily="18" charset="0"/>
              </a:rPr>
              <a:t>Department of Computer Engineering,</a:t>
            </a:r>
          </a:p>
          <a:p>
            <a:r>
              <a:rPr lang="en-US" sz="2400" dirty="0">
                <a:solidFill>
                  <a:prstClr val="black"/>
                </a:solidFill>
                <a:latin typeface="Times New Roman" panose="02020603050405020304" pitchFamily="18" charset="0"/>
                <a:cs typeface="Times New Roman" panose="02020603050405020304" pitchFamily="18" charset="0"/>
              </a:rPr>
              <a:t>MPSTME, Shirpur Campus </a:t>
            </a:r>
          </a:p>
        </p:txBody>
      </p:sp>
      <p:sp>
        <p:nvSpPr>
          <p:cNvPr id="2" name="Date Placeholder 1"/>
          <p:cNvSpPr>
            <a:spLocks noGrp="1"/>
          </p:cNvSpPr>
          <p:nvPr>
            <p:ph type="dt" sz="half" idx="10"/>
          </p:nvPr>
        </p:nvSpPr>
        <p:spPr/>
        <p:txBody>
          <a:bodyPr/>
          <a:lstStyle/>
          <a:p>
            <a:fld id="{C2B2A6AD-0884-4692-A1B0-2A8E25FE7DE2}" type="datetime1">
              <a:rPr lang="en-US" smtClean="0">
                <a:solidFill>
                  <a:prstClr val="black">
                    <a:tint val="75000"/>
                  </a:prstClr>
                </a:solidFill>
              </a:rPr>
              <a:t>10/9/2021</a:t>
            </a:fld>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Multilayer Feedforward Network</a:t>
            </a:r>
            <a:endParaRPr lang="en-US" dirty="0">
              <a:solidFill>
                <a:prstClr val="black">
                  <a:tint val="75000"/>
                </a:prstClr>
              </a:solidFill>
            </a:endParaRPr>
          </a:p>
        </p:txBody>
      </p:sp>
    </p:spTree>
    <p:extLst>
      <p:ext uri="{BB962C8B-B14F-4D97-AF65-F5344CB8AC3E}">
        <p14:creationId xmlns:p14="http://schemas.microsoft.com/office/powerpoint/2010/main" val="19475232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Adaptive Linear Neuron (Adaline) </a:t>
            </a:r>
            <a:endParaRPr lang="en-IN"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756150"/>
              </a:xfrm>
            </p:spPr>
            <p:txBody>
              <a:bodyPr>
                <a:normAutofit fontScale="92500" lnSpcReduction="20000"/>
              </a:bodyPr>
              <a:lstStyle/>
              <a:p>
                <a:pPr algn="just"/>
                <a:r>
                  <a:rPr lang="en-US" sz="2400" b="1" dirty="0">
                    <a:latin typeface="Times New Roman" panose="02020603050405020304" pitchFamily="18" charset="0"/>
                    <a:cs typeface="Times New Roman" panose="02020603050405020304" pitchFamily="18" charset="0"/>
                  </a:rPr>
                  <a:t>Training algorithm:</a:t>
                </a:r>
                <a:r>
                  <a:rPr lang="en-US" sz="2400" dirty="0">
                    <a:latin typeface="Times New Roman" panose="02020603050405020304" pitchFamily="18" charset="0"/>
                    <a:cs typeface="Times New Roman" panose="02020603050405020304" pitchFamily="18" charset="0"/>
                  </a:rPr>
                  <a:t> </a:t>
                </a:r>
              </a:p>
              <a:p>
                <a:pPr lvl="1" algn="just"/>
                <a:r>
                  <a:rPr lang="en-US" sz="2000" dirty="0">
                    <a:latin typeface="Times New Roman" panose="02020603050405020304" pitchFamily="18" charset="0"/>
                    <a:cs typeface="Times New Roman" panose="02020603050405020304" pitchFamily="18" charset="0"/>
                  </a:rPr>
                  <a:t>Step 0: Weights and bias are set to some random values but not zero. Set the learning rate parameter </a:t>
                </a: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000" dirty="0">
                    <a:latin typeface="Times New Roman" panose="02020603050405020304" pitchFamily="18" charset="0"/>
                    <a:cs typeface="Times New Roman" panose="02020603050405020304" pitchFamily="18" charset="0"/>
                  </a:rPr>
                  <a:t>. </a:t>
                </a:r>
              </a:p>
              <a:p>
                <a:pPr lvl="1" algn="just"/>
                <a:r>
                  <a:rPr lang="en-US" sz="2000" dirty="0">
                    <a:latin typeface="Times New Roman" panose="02020603050405020304" pitchFamily="18" charset="0"/>
                    <a:cs typeface="Times New Roman" panose="02020603050405020304" pitchFamily="18" charset="0"/>
                  </a:rPr>
                  <a:t>Step 1: Perform Steps 2-6 when stopping condition is false. </a:t>
                </a:r>
              </a:p>
              <a:p>
                <a:pPr lvl="1" algn="just"/>
                <a:r>
                  <a:rPr lang="en-US" sz="2000" dirty="0">
                    <a:latin typeface="Times New Roman" panose="02020603050405020304" pitchFamily="18" charset="0"/>
                    <a:cs typeface="Times New Roman" panose="02020603050405020304" pitchFamily="18" charset="0"/>
                  </a:rPr>
                  <a:t>Step 2: Perform Steps 3-5 for each bipolar training pair s:t. </a:t>
                </a:r>
              </a:p>
              <a:p>
                <a:pPr lvl="1" algn="just"/>
                <a:r>
                  <a:rPr lang="en-US" sz="2000" dirty="0">
                    <a:latin typeface="Times New Roman" panose="02020603050405020304" pitchFamily="18" charset="0"/>
                    <a:cs typeface="Times New Roman" panose="02020603050405020304" pitchFamily="18" charset="0"/>
                  </a:rPr>
                  <a:t>Step 3: Set activations for input units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𝑖</m:t>
                    </m:r>
                    <m:r>
                      <a:rPr lang="en-US" sz="2000" i="1" dirty="0" smtClean="0">
                        <a:latin typeface="Cambria Math" panose="02040503050406030204" pitchFamily="18" charset="0"/>
                        <a:cs typeface="Times New Roman" panose="02020603050405020304" pitchFamily="18" charset="0"/>
                      </a:rPr>
                      <m:t> =1 </m:t>
                    </m:r>
                    <m:r>
                      <a:rPr lang="en-US" sz="2000" i="1" dirty="0" smtClean="0">
                        <a:latin typeface="Cambria Math" panose="02040503050406030204" pitchFamily="18" charset="0"/>
                        <a:cs typeface="Times New Roman" panose="02020603050405020304" pitchFamily="18" charset="0"/>
                      </a:rPr>
                      <m:t>𝑡𝑜</m:t>
                    </m:r>
                    <m:r>
                      <a:rPr lang="en-US" sz="2000" i="1" dirty="0" smtClean="0">
                        <a:latin typeface="Cambria Math" panose="02040503050406030204" pitchFamily="18" charset="0"/>
                        <a:cs typeface="Times New Roman" panose="02020603050405020304" pitchFamily="18" charset="0"/>
                      </a:rPr>
                      <m:t> </m:t>
                    </m:r>
                    <m:r>
                      <a:rPr lang="en-US" sz="2000" i="1" dirty="0" smtClean="0">
                        <a:latin typeface="Cambria Math" panose="02040503050406030204" pitchFamily="18" charset="0"/>
                        <a:cs typeface="Times New Roman" panose="02020603050405020304" pitchFamily="18" charset="0"/>
                      </a:rPr>
                      <m:t>𝑛</m:t>
                    </m:r>
                  </m:oMath>
                </a14:m>
                <a:r>
                  <a:rPr lang="en-US" sz="2000" dirty="0">
                    <a:latin typeface="Times New Roman" panose="02020603050405020304" pitchFamily="18" charset="0"/>
                    <a:cs typeface="Times New Roman" panose="02020603050405020304" pitchFamily="18" charset="0"/>
                  </a:rPr>
                  <a:t>. </a:t>
                </a:r>
              </a:p>
              <a:p>
                <a:pPr marL="457200" lvl="1" indent="0" algn="just">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cs typeface="Times New Roman" panose="02020603050405020304" pitchFamily="18" charset="0"/>
                            </a:rPr>
                            <m:t>𝑥</m:t>
                          </m:r>
                        </m:e>
                        <m:sub>
                          <m:r>
                            <a:rPr lang="en-IN" sz="2000" b="0" i="1" smtClean="0">
                              <a:latin typeface="Cambria Math" panose="02040503050406030204" pitchFamily="18" charset="0"/>
                              <a:cs typeface="Times New Roman" panose="02020603050405020304" pitchFamily="18" charset="0"/>
                            </a:rPr>
                            <m:t>𝑖</m:t>
                          </m:r>
                        </m:sub>
                      </m:sSub>
                      <m:r>
                        <a:rPr lang="en-IN" sz="2000" b="0" i="1" smtClean="0">
                          <a:latin typeface="Cambria Math" panose="02040503050406030204" pitchFamily="18" charset="0"/>
                          <a:cs typeface="Times New Roman" panose="02020603050405020304" pitchFamily="18" charset="0"/>
                        </a:rPr>
                        <m:t>=</m:t>
                      </m:r>
                      <m:sSub>
                        <m:sSubPr>
                          <m:ctrlPr>
                            <a:rPr lang="en-IN" sz="2000" b="0" i="1" smtClean="0">
                              <a:latin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cs typeface="Times New Roman" panose="02020603050405020304" pitchFamily="18" charset="0"/>
                            </a:rPr>
                            <m:t>𝑠</m:t>
                          </m:r>
                        </m:e>
                        <m:sub>
                          <m:r>
                            <a:rPr lang="en-IN" sz="2000" b="0" i="1" smtClean="0">
                              <a:latin typeface="Cambria Math" panose="02040503050406030204" pitchFamily="18" charset="0"/>
                              <a:cs typeface="Times New Roman" panose="02020603050405020304" pitchFamily="18" charset="0"/>
                            </a:rPr>
                            <m:t>𝑖</m:t>
                          </m:r>
                        </m:sub>
                      </m:sSub>
                    </m:oMath>
                  </m:oMathPara>
                </a14:m>
                <a:endParaRPr lang="en-US" sz="2000" dirty="0">
                  <a:latin typeface="Times New Roman" panose="02020603050405020304" pitchFamily="18" charset="0"/>
                  <a:cs typeface="Times New Roman" panose="02020603050405020304" pitchFamily="18" charset="0"/>
                </a:endParaRPr>
              </a:p>
              <a:p>
                <a:pPr lvl="1" algn="just"/>
                <a:r>
                  <a:rPr lang="en-US" sz="2000" dirty="0">
                    <a:latin typeface="Times New Roman" panose="02020603050405020304" pitchFamily="18" charset="0"/>
                    <a:cs typeface="Times New Roman" panose="02020603050405020304" pitchFamily="18" charset="0"/>
                  </a:rPr>
                  <a:t>Step 4: Calculate the net input to the output unit. </a:t>
                </a:r>
              </a:p>
              <a:p>
                <a:pPr marL="457200" lvl="1" indent="0" algn="just">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cs typeface="Times New Roman" panose="02020603050405020304" pitchFamily="18" charset="0"/>
                            </a:rPr>
                            <m:t>𝑦</m:t>
                          </m:r>
                        </m:e>
                        <m:sub>
                          <m:r>
                            <a:rPr lang="en-IN" sz="2000" b="0" i="1" smtClean="0">
                              <a:latin typeface="Cambria Math" panose="02040503050406030204" pitchFamily="18" charset="0"/>
                              <a:cs typeface="Times New Roman" panose="02020603050405020304" pitchFamily="18" charset="0"/>
                            </a:rPr>
                            <m:t>𝑖𝑛</m:t>
                          </m:r>
                        </m:sub>
                      </m:sSub>
                      <m:r>
                        <a:rPr lang="en-IN" sz="2000" b="0" i="1" smtClean="0">
                          <a:latin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cs typeface="Times New Roman" panose="02020603050405020304" pitchFamily="18" charset="0"/>
                        </a:rPr>
                        <m:t>𝑏</m:t>
                      </m:r>
                      <m:r>
                        <a:rPr lang="en-IN" sz="2000" b="0" i="1" smtClean="0">
                          <a:latin typeface="Cambria Math" panose="02040503050406030204" pitchFamily="18" charset="0"/>
                          <a:cs typeface="Times New Roman" panose="02020603050405020304" pitchFamily="18" charset="0"/>
                        </a:rPr>
                        <m:t>+</m:t>
                      </m:r>
                      <m:nary>
                        <m:naryPr>
                          <m:chr m:val="∑"/>
                          <m:ctrlPr>
                            <a:rPr lang="en-IN" sz="2000" b="0" i="1" smtClean="0">
                              <a:latin typeface="Cambria Math" panose="02040503050406030204" pitchFamily="18" charset="0"/>
                              <a:cs typeface="Times New Roman" panose="02020603050405020304" pitchFamily="18" charset="0"/>
                            </a:rPr>
                          </m:ctrlPr>
                        </m:naryPr>
                        <m:sub>
                          <m:r>
                            <m:rPr>
                              <m:brk m:alnAt="23"/>
                            </m:rPr>
                            <a:rPr lang="en-IN" sz="2000" b="0" i="1" smtClean="0">
                              <a:latin typeface="Cambria Math" panose="02040503050406030204" pitchFamily="18" charset="0"/>
                              <a:cs typeface="Times New Roman" panose="02020603050405020304" pitchFamily="18" charset="0"/>
                            </a:rPr>
                            <m:t>𝑖</m:t>
                          </m:r>
                          <m:r>
                            <a:rPr lang="en-IN" sz="2000" b="0" i="1" smtClean="0">
                              <a:latin typeface="Cambria Math" panose="02040503050406030204" pitchFamily="18" charset="0"/>
                              <a:cs typeface="Times New Roman" panose="02020603050405020304" pitchFamily="18" charset="0"/>
                            </a:rPr>
                            <m:t>=1</m:t>
                          </m:r>
                        </m:sub>
                        <m:sup>
                          <m:r>
                            <a:rPr lang="en-IN" sz="2000" b="0" i="1" smtClean="0">
                              <a:latin typeface="Cambria Math" panose="02040503050406030204" pitchFamily="18" charset="0"/>
                              <a:cs typeface="Times New Roman" panose="02020603050405020304" pitchFamily="18" charset="0"/>
                            </a:rPr>
                            <m:t>𝑛</m:t>
                          </m:r>
                        </m:sup>
                        <m:e>
                          <m:sSub>
                            <m:sSubPr>
                              <m:ctrlPr>
                                <a:rPr lang="en-IN" sz="2000" b="0" i="1" smtClean="0">
                                  <a:latin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cs typeface="Times New Roman" panose="02020603050405020304" pitchFamily="18" charset="0"/>
                                </a:rPr>
                                <m:t>𝑥</m:t>
                              </m:r>
                            </m:e>
                            <m:sub>
                              <m:r>
                                <a:rPr lang="en-IN" sz="2000" b="0" i="1" smtClean="0">
                                  <a:latin typeface="Cambria Math" panose="02040503050406030204" pitchFamily="18" charset="0"/>
                                  <a:cs typeface="Times New Roman" panose="02020603050405020304" pitchFamily="18" charset="0"/>
                                </a:rPr>
                                <m:t>𝑖</m:t>
                              </m:r>
                            </m:sub>
                          </m:sSub>
                          <m:sSub>
                            <m:sSubPr>
                              <m:ctrlPr>
                                <a:rPr lang="en-IN" sz="2000" b="0" i="1" smtClean="0">
                                  <a:latin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cs typeface="Times New Roman" panose="02020603050405020304" pitchFamily="18" charset="0"/>
                                </a:rPr>
                                <m:t>𝑤</m:t>
                              </m:r>
                            </m:e>
                            <m:sub>
                              <m:r>
                                <a:rPr lang="en-IN" sz="2000" b="0" i="1" smtClean="0">
                                  <a:latin typeface="Cambria Math" panose="02040503050406030204" pitchFamily="18" charset="0"/>
                                  <a:cs typeface="Times New Roman" panose="02020603050405020304" pitchFamily="18" charset="0"/>
                                </a:rPr>
                                <m:t>𝑖</m:t>
                              </m:r>
                            </m:sub>
                          </m:sSub>
                        </m:e>
                      </m:nary>
                    </m:oMath>
                  </m:oMathPara>
                </a14:m>
                <a:endParaRPr lang="en-US" sz="2000" dirty="0">
                  <a:latin typeface="Times New Roman" panose="02020603050405020304" pitchFamily="18" charset="0"/>
                  <a:cs typeface="Times New Roman" panose="02020603050405020304" pitchFamily="18" charset="0"/>
                </a:endParaRPr>
              </a:p>
              <a:p>
                <a:pPr lvl="1" algn="just"/>
                <a:r>
                  <a:rPr lang="en-US" sz="2000" dirty="0">
                    <a:latin typeface="Times New Roman" panose="02020603050405020304" pitchFamily="18" charset="0"/>
                    <a:cs typeface="Times New Roman" panose="02020603050405020304" pitchFamily="18" charset="0"/>
                  </a:rPr>
                  <a:t>Step 5: Update the weights and bias for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𝑖</m:t>
                    </m:r>
                    <m:r>
                      <a:rPr lang="en-US" sz="2000" i="1" dirty="0" smtClean="0">
                        <a:latin typeface="Cambria Math" panose="02040503050406030204" pitchFamily="18" charset="0"/>
                        <a:cs typeface="Times New Roman" panose="02020603050405020304" pitchFamily="18" charset="0"/>
                      </a:rPr>
                      <m:t> =1 </m:t>
                    </m:r>
                    <m:r>
                      <a:rPr lang="en-US" sz="2000" i="1" dirty="0" smtClean="0">
                        <a:latin typeface="Cambria Math" panose="02040503050406030204" pitchFamily="18" charset="0"/>
                        <a:cs typeface="Times New Roman" panose="02020603050405020304" pitchFamily="18" charset="0"/>
                      </a:rPr>
                      <m:t>𝑡𝑜</m:t>
                    </m:r>
                    <m:r>
                      <a:rPr lang="en-US" sz="2000" i="1" dirty="0" smtClean="0">
                        <a:latin typeface="Cambria Math" panose="02040503050406030204" pitchFamily="18" charset="0"/>
                        <a:cs typeface="Times New Roman" panose="02020603050405020304" pitchFamily="18" charset="0"/>
                      </a:rPr>
                      <m:t> </m:t>
                    </m:r>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a:t>
                </a:r>
              </a:p>
              <a:p>
                <a:pPr marL="457200" lvl="1" indent="0" algn="just">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cs typeface="Times New Roman" panose="02020603050405020304" pitchFamily="18" charset="0"/>
                            </a:rPr>
                            <m:t>𝑤</m:t>
                          </m:r>
                        </m:e>
                        <m:sub>
                          <m:r>
                            <a:rPr lang="en-IN" sz="2000" b="0" i="1" smtClean="0">
                              <a:latin typeface="Cambria Math" panose="02040503050406030204" pitchFamily="18" charset="0"/>
                              <a:cs typeface="Times New Roman" panose="02020603050405020304" pitchFamily="18" charset="0"/>
                            </a:rPr>
                            <m:t>𝑖</m:t>
                          </m:r>
                        </m:sub>
                      </m:sSub>
                      <m:d>
                        <m:dPr>
                          <m:ctrlPr>
                            <a:rPr lang="en-IN" sz="2000" b="0" i="1" smtClean="0">
                              <a:latin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cs typeface="Times New Roman" panose="02020603050405020304" pitchFamily="18" charset="0"/>
                            </a:rPr>
                            <m:t>𝑛𝑒𝑤</m:t>
                          </m:r>
                        </m:e>
                      </m:d>
                      <m:r>
                        <a:rPr lang="en-IN" sz="2000" b="0" i="1" smtClean="0">
                          <a:latin typeface="Cambria Math" panose="02040503050406030204" pitchFamily="18" charset="0"/>
                          <a:cs typeface="Times New Roman" panose="02020603050405020304" pitchFamily="18" charset="0"/>
                        </a:rPr>
                        <m:t>=</m:t>
                      </m:r>
                      <m:sSub>
                        <m:sSubPr>
                          <m:ctrlPr>
                            <a:rPr lang="en-IN" sz="2000" b="0" i="1" smtClean="0">
                              <a:latin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cs typeface="Times New Roman" panose="02020603050405020304" pitchFamily="18" charset="0"/>
                            </a:rPr>
                            <m:t>𝑤</m:t>
                          </m:r>
                        </m:e>
                        <m:sub>
                          <m:r>
                            <a:rPr lang="en-IN" sz="2000" b="0" i="1" smtClean="0">
                              <a:latin typeface="Cambria Math" panose="02040503050406030204" pitchFamily="18" charset="0"/>
                              <a:cs typeface="Times New Roman" panose="02020603050405020304" pitchFamily="18" charset="0"/>
                            </a:rPr>
                            <m:t>𝑖</m:t>
                          </m:r>
                        </m:sub>
                      </m:sSub>
                      <m:d>
                        <m:dPr>
                          <m:ctrlPr>
                            <a:rPr lang="en-IN" sz="2000" b="0" i="1" smtClean="0">
                              <a:latin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cs typeface="Times New Roman" panose="02020603050405020304" pitchFamily="18" charset="0"/>
                            </a:rPr>
                            <m:t>𝑜𝑙𝑑</m:t>
                          </m:r>
                        </m:e>
                      </m:d>
                      <m:r>
                        <a:rPr lang="en-IN" sz="2000" b="0" i="1" smtClean="0">
                          <a:latin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𝑖𝑛</m:t>
                              </m:r>
                            </m:sub>
                          </m:sSub>
                        </m:e>
                      </m:d>
                      <m:sSub>
                        <m:sSub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IN" sz="2000" b="0" dirty="0">
                  <a:latin typeface="Times New Roman" panose="02020603050405020304" pitchFamily="18" charset="0"/>
                  <a:ea typeface="Cambria Math" panose="02040503050406030204" pitchFamily="18" charset="0"/>
                  <a:cs typeface="Times New Roman" panose="02020603050405020304" pitchFamily="18" charset="0"/>
                </a:endParaRPr>
              </a:p>
              <a:p>
                <a:pPr marL="457200" lvl="1" indent="0" algn="just">
                  <a:buNone/>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cs typeface="Times New Roman" panose="02020603050405020304" pitchFamily="18" charset="0"/>
                        </a:rPr>
                        <m:t>𝑏</m:t>
                      </m:r>
                      <m:d>
                        <m:dPr>
                          <m:ctrlPr>
                            <a:rPr lang="en-IN" sz="2000" b="0" i="1" smtClean="0">
                              <a:latin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cs typeface="Times New Roman" panose="02020603050405020304" pitchFamily="18" charset="0"/>
                            </a:rPr>
                            <m:t>𝑛𝑒𝑤</m:t>
                          </m:r>
                        </m:e>
                      </m:d>
                      <m:r>
                        <a:rPr lang="en-IN" sz="2000" b="0" i="1" smtClean="0">
                          <a:latin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cs typeface="Times New Roman" panose="02020603050405020304" pitchFamily="18" charset="0"/>
                        </a:rPr>
                        <m:t>𝑏</m:t>
                      </m:r>
                      <m:d>
                        <m:dPr>
                          <m:ctrlPr>
                            <a:rPr lang="en-IN" sz="2000" b="0" i="1" smtClean="0">
                              <a:latin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cs typeface="Times New Roman" panose="02020603050405020304" pitchFamily="18" charset="0"/>
                            </a:rPr>
                            <m:t>𝑜𝑙𝑑</m:t>
                          </m:r>
                        </m:e>
                      </m:d>
                      <m:r>
                        <a:rPr lang="en-IN" sz="2000" b="0" i="1" smtClean="0">
                          <a:latin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𝑖𝑛</m:t>
                              </m:r>
                            </m:sub>
                          </m:sSub>
                        </m:e>
                      </m:d>
                    </m:oMath>
                  </m:oMathPara>
                </a14:m>
                <a:endParaRPr lang="en-IN" sz="2000" b="0" dirty="0">
                  <a:latin typeface="Times New Roman" panose="02020603050405020304" pitchFamily="18" charset="0"/>
                  <a:ea typeface="Cambria Math" panose="02040503050406030204" pitchFamily="18" charset="0"/>
                  <a:cs typeface="Times New Roman" panose="02020603050405020304" pitchFamily="18" charset="0"/>
                </a:endParaRPr>
              </a:p>
              <a:p>
                <a:pPr lvl="1" algn="just"/>
                <a:r>
                  <a:rPr lang="en-US" sz="2000" b="0" dirty="0">
                    <a:latin typeface="Times New Roman" panose="02020603050405020304" pitchFamily="18" charset="0"/>
                    <a:ea typeface="Cambria Math" panose="02040503050406030204" pitchFamily="18" charset="0"/>
                    <a:cs typeface="Times New Roman" panose="02020603050405020304" pitchFamily="18" charset="0"/>
                  </a:rPr>
                  <a:t>Step 6: If the highest weight change </a:t>
                </a:r>
                <a:r>
                  <a:rPr lang="en-US" sz="2000" dirty="0">
                    <a:latin typeface="Times New Roman" panose="02020603050405020304" pitchFamily="18" charset="0"/>
                    <a:ea typeface="Cambria Math" panose="02040503050406030204" pitchFamily="18" charset="0"/>
                    <a:cs typeface="Times New Roman" panose="02020603050405020304" pitchFamily="18" charset="0"/>
                  </a:rPr>
                  <a:t>t</a:t>
                </a:r>
                <a:r>
                  <a:rPr lang="en-US" sz="2000" b="0" dirty="0">
                    <a:latin typeface="Times New Roman" panose="02020603050405020304" pitchFamily="18" charset="0"/>
                    <a:ea typeface="Cambria Math" panose="02040503050406030204" pitchFamily="18" charset="0"/>
                    <a:cs typeface="Times New Roman" panose="02020603050405020304" pitchFamily="18" charset="0"/>
                  </a:rPr>
                  <a:t>hat occurred during training is smaller than a specified tolerance </a:t>
                </a:r>
                <a:r>
                  <a:rPr lang="en-US" sz="2000" dirty="0">
                    <a:latin typeface="Times New Roman" panose="02020603050405020304" pitchFamily="18" charset="0"/>
                    <a:ea typeface="Cambria Math" panose="02040503050406030204" pitchFamily="18" charset="0"/>
                    <a:cs typeface="Times New Roman" panose="02020603050405020304" pitchFamily="18" charset="0"/>
                  </a:rPr>
                  <a:t>th</a:t>
                </a:r>
                <a:r>
                  <a:rPr lang="en-US" sz="2000" b="0" dirty="0">
                    <a:latin typeface="Times New Roman" panose="02020603050405020304" pitchFamily="18" charset="0"/>
                    <a:ea typeface="Cambria Math" panose="02040503050406030204" pitchFamily="18" charset="0"/>
                    <a:cs typeface="Times New Roman" panose="02020603050405020304" pitchFamily="18" charset="0"/>
                  </a:rPr>
                  <a:t>en stop the training process, else continue. This is the rest for stopping condition of a network. </a:t>
                </a:r>
                <a:endParaRPr lang="en-IN" sz="2000" b="0" dirty="0">
                  <a:latin typeface="Times New Roman" panose="02020603050405020304" pitchFamily="18" charset="0"/>
                  <a:ea typeface="Cambria Math" panose="02040503050406030204" pitchFamily="18" charset="0"/>
                  <a:cs typeface="Times New Roman" panose="02020603050405020304" pitchFamily="18" charset="0"/>
                </a:endParaRPr>
              </a:p>
              <a:p>
                <a:pPr marL="457200" lvl="1" indent="0" algn="just">
                  <a:buNone/>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756150"/>
              </a:xfrm>
              <a:blipFill>
                <a:blip r:embed="rId3"/>
                <a:stretch>
                  <a:fillRect l="-815" t="-2308" r="-667" b="-1795"/>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2C109850-798C-48EE-AF5B-441EAB9C47F0}" type="datetime1">
              <a:rPr lang="en-US" smtClean="0">
                <a:solidFill>
                  <a:prstClr val="black">
                    <a:tint val="75000"/>
                  </a:prstClr>
                </a:solidFill>
              </a:rPr>
              <a:t>10/9/2021</a:t>
            </a:fld>
            <a:endParaRPr lang="en-US">
              <a:solidFill>
                <a:prstClr val="black">
                  <a:tint val="75000"/>
                </a:prstClr>
              </a:solidFill>
            </a:endParaRPr>
          </a:p>
        </p:txBody>
      </p:sp>
      <p:sp>
        <p:nvSpPr>
          <p:cNvPr id="7" name="Footer Placeholder 5"/>
          <p:cNvSpPr>
            <a:spLocks noGrp="1"/>
          </p:cNvSpPr>
          <p:nvPr>
            <p:ph type="ftr" sz="quarter" idx="11"/>
          </p:nvPr>
        </p:nvSpPr>
        <p:spPr>
          <a:xfrm>
            <a:off x="2819400" y="6356350"/>
            <a:ext cx="3505200" cy="365125"/>
          </a:xfrm>
        </p:spPr>
        <p:txBody>
          <a:bodyPr/>
          <a:lstStyle/>
          <a:p>
            <a:r>
              <a:rPr lang="en-US">
                <a:solidFill>
                  <a:prstClr val="black">
                    <a:tint val="75000"/>
                  </a:prstClr>
                </a:solidFill>
              </a:rPr>
              <a:t>Multilayer Feedforward Network</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29345872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11</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p:sp>
        <p:nvSpPr>
          <p:cNvPr id="6" name="TextBox 5"/>
          <p:cNvSpPr txBox="1"/>
          <p:nvPr/>
        </p:nvSpPr>
        <p:spPr>
          <a:xfrm>
            <a:off x="335622" y="1295400"/>
            <a:ext cx="8472755" cy="679032"/>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Implement OR function with bipolar inputs and targets using Adaline Network.</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Solution: </a:t>
            </a:r>
          </a:p>
        </p:txBody>
      </p:sp>
      <p:graphicFrame>
        <p:nvGraphicFramePr>
          <p:cNvPr id="2" name="Table 4">
            <a:extLst>
              <a:ext uri="{FF2B5EF4-FFF2-40B4-BE49-F238E27FC236}">
                <a16:creationId xmlns:a16="http://schemas.microsoft.com/office/drawing/2014/main" id="{A9158248-EE90-400D-9F92-949F8A918919}"/>
              </a:ext>
            </a:extLst>
          </p:cNvPr>
          <p:cNvGraphicFramePr>
            <a:graphicFrameLocks noGrp="1"/>
          </p:cNvGraphicFramePr>
          <p:nvPr>
            <p:extLst>
              <p:ext uri="{D42A27DB-BD31-4B8C-83A1-F6EECF244321}">
                <p14:modId xmlns:p14="http://schemas.microsoft.com/office/powerpoint/2010/main" val="292005914"/>
              </p:ext>
            </p:extLst>
          </p:nvPr>
        </p:nvGraphicFramePr>
        <p:xfrm>
          <a:off x="762000" y="1981200"/>
          <a:ext cx="1752600" cy="1828800"/>
        </p:xfrm>
        <a:graphic>
          <a:graphicData uri="http://schemas.openxmlformats.org/drawingml/2006/table">
            <a:tbl>
              <a:tblPr firstRow="1" bandRow="1">
                <a:tableStyleId>{5C22544A-7EE6-4342-B048-85BDC9FD1C3A}</a:tableStyleId>
              </a:tblPr>
              <a:tblGrid>
                <a:gridCol w="584200">
                  <a:extLst>
                    <a:ext uri="{9D8B030D-6E8A-4147-A177-3AD203B41FA5}">
                      <a16:colId xmlns:a16="http://schemas.microsoft.com/office/drawing/2014/main" val="3797087320"/>
                    </a:ext>
                  </a:extLst>
                </a:gridCol>
                <a:gridCol w="584200">
                  <a:extLst>
                    <a:ext uri="{9D8B030D-6E8A-4147-A177-3AD203B41FA5}">
                      <a16:colId xmlns:a16="http://schemas.microsoft.com/office/drawing/2014/main" val="2678963750"/>
                    </a:ext>
                  </a:extLst>
                </a:gridCol>
                <a:gridCol w="584200">
                  <a:extLst>
                    <a:ext uri="{9D8B030D-6E8A-4147-A177-3AD203B41FA5}">
                      <a16:colId xmlns:a16="http://schemas.microsoft.com/office/drawing/2014/main" val="2822239337"/>
                    </a:ext>
                  </a:extLst>
                </a:gridCol>
              </a:tblGrid>
              <a:tr h="223520">
                <a:tc>
                  <a:txBody>
                    <a:bodyPr/>
                    <a:lstStyle/>
                    <a:p>
                      <a:pPr algn="ctr"/>
                      <a:r>
                        <a:rPr lang="en-US" dirty="0"/>
                        <a:t>x1</a:t>
                      </a:r>
                      <a:endParaRPr lang="en-IN" dirty="0"/>
                    </a:p>
                  </a:txBody>
                  <a:tcPr/>
                </a:tc>
                <a:tc>
                  <a:txBody>
                    <a:bodyPr/>
                    <a:lstStyle/>
                    <a:p>
                      <a:pPr algn="ctr"/>
                      <a:r>
                        <a:rPr lang="en-US" dirty="0"/>
                        <a:t>x2</a:t>
                      </a:r>
                      <a:endParaRPr lang="en-IN" dirty="0"/>
                    </a:p>
                  </a:txBody>
                  <a:tcPr/>
                </a:tc>
                <a:tc>
                  <a:txBody>
                    <a:bodyPr/>
                    <a:lstStyle/>
                    <a:p>
                      <a:pPr algn="ctr"/>
                      <a:r>
                        <a:rPr lang="en-US" dirty="0"/>
                        <a:t>t</a:t>
                      </a:r>
                      <a:endParaRPr lang="en-IN" dirty="0"/>
                    </a:p>
                  </a:txBody>
                  <a:tcPr/>
                </a:tc>
                <a:extLst>
                  <a:ext uri="{0D108BD9-81ED-4DB2-BD59-A6C34878D82A}">
                    <a16:rowId xmlns:a16="http://schemas.microsoft.com/office/drawing/2014/main" val="1226442573"/>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714012900"/>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95015510"/>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31953353"/>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113061674"/>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BA677F-8B4A-4A7D-AB66-FFB5C2D70B3E}"/>
                  </a:ext>
                </a:extLst>
              </p:cNvPr>
              <p:cNvSpPr txBox="1"/>
              <p:nvPr/>
            </p:nvSpPr>
            <p:spPr>
              <a:xfrm>
                <a:off x="2774114" y="1813957"/>
                <a:ext cx="6043881" cy="4622035"/>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truth table for OR function with bipolar inputs and targets is shown in table.</a:t>
                </a:r>
                <a:endParaRPr lang="en-IN"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Initially all the weights and links are assumed to be small random values, say 0.1, and the learning rate is also set to 0.1. </a:t>
                </a: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Also here the least mean square error may be set. The weights are calculated until the least mean square error is obtained.</a:t>
                </a: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initial weights are taken to be </a:t>
                </a:r>
                <a14:m>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𝑏</m:t>
                    </m:r>
                    <m:r>
                      <a:rPr lang="en-IN" sz="1600" b="0" i="1" smtClean="0">
                        <a:latin typeface="Cambria Math" panose="02040503050406030204" pitchFamily="18" charset="0"/>
                        <a:cs typeface="Times New Roman" panose="02020603050405020304" pitchFamily="18" charset="0"/>
                      </a:rPr>
                      <m:t>=0.1</m:t>
                    </m:r>
                  </m:oMath>
                </a14:m>
                <a:r>
                  <a:rPr lang="en-IN" sz="1600" dirty="0">
                    <a:latin typeface="Times New Roman" panose="02020603050405020304" pitchFamily="18" charset="0"/>
                    <a:cs typeface="Times New Roman" panose="02020603050405020304" pitchFamily="18" charset="0"/>
                  </a:rPr>
                  <a:t> and the learning rate </a:t>
                </a:r>
                <a14:m>
                  <m:oMath xmlns:m="http://schemas.openxmlformats.org/officeDocument/2006/math">
                    <m:r>
                      <a:rPr lang="en-IN" sz="1600" i="1" smtClean="0">
                        <a:latin typeface="Cambria Math" panose="02040503050406030204" pitchFamily="18" charset="0"/>
                        <a:ea typeface="Cambria Math" panose="02040503050406030204" pitchFamily="18" charset="0"/>
                        <a:cs typeface="Times New Roman" panose="02020603050405020304" pitchFamily="18" charset="0"/>
                      </a:rPr>
                      <m:t>𝛼</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=0.1</m:t>
                    </m:r>
                  </m:oMath>
                </a14:m>
                <a:r>
                  <a:rPr lang="en-IN" sz="1600" dirty="0">
                    <a:latin typeface="Times New Roman" panose="02020603050405020304" pitchFamily="18" charset="0"/>
                    <a:cs typeface="Times New Roman" panose="02020603050405020304" pitchFamily="18" charset="0"/>
                  </a:rPr>
                  <a:t>. for the first input sample, </a:t>
                </a:r>
                <a14:m>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=1, </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Sub>
                    <m:r>
                      <a:rPr lang="en-IN" sz="1600" b="0" i="1" smtClean="0">
                        <a:latin typeface="Cambria Math" panose="02040503050406030204" pitchFamily="18" charset="0"/>
                        <a:cs typeface="Times New Roman" panose="02020603050405020304" pitchFamily="18" charset="0"/>
                      </a:rPr>
                      <m:t>=1, </m:t>
                    </m:r>
                    <m:r>
                      <a:rPr lang="en-IN" sz="1600" b="0" i="1" smtClean="0">
                        <a:latin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cs typeface="Times New Roman" panose="02020603050405020304" pitchFamily="18" charset="0"/>
                      </a:rPr>
                      <m:t>=1, </m:t>
                    </m:r>
                  </m:oMath>
                </a14:m>
                <a:r>
                  <a:rPr lang="en-IN" sz="1600" dirty="0">
                    <a:latin typeface="Times New Roman" panose="02020603050405020304" pitchFamily="18" charset="0"/>
                    <a:cs typeface="Times New Roman" panose="02020603050405020304" pitchFamily="18" charset="0"/>
                  </a:rPr>
                  <a:t>we calculate the net input as</a:t>
                </a:r>
              </a:p>
              <a:p>
                <a:pPr algn="ctr">
                  <a:lnSpc>
                    <a:spcPct val="125000"/>
                  </a:lnSpc>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𝑏</m:t>
                      </m:r>
                      <m:r>
                        <a:rPr lang="en-IN" sz="1600" b="0" i="1" smtClean="0">
                          <a:latin typeface="Cambria Math" panose="02040503050406030204" pitchFamily="18" charset="0"/>
                          <a:cs typeface="Times New Roman" panose="02020603050405020304" pitchFamily="18" charset="0"/>
                        </a:rPr>
                        <m:t>+</m:t>
                      </m:r>
                      <m:nary>
                        <m:naryPr>
                          <m:chr m:val="∑"/>
                          <m:ctrlPr>
                            <a:rPr lang="en-IN" sz="1600" b="0" i="1" smtClean="0">
                              <a:latin typeface="Cambria Math" panose="02040503050406030204" pitchFamily="18" charset="0"/>
                              <a:cs typeface="Times New Roman" panose="02020603050405020304" pitchFamily="18" charset="0"/>
                            </a:rPr>
                          </m:ctrlPr>
                        </m:naryPr>
                        <m:sub>
                          <m:r>
                            <m:rPr>
                              <m:brk m:alnAt="23"/>
                            </m:rPr>
                            <a:rPr lang="en-IN" sz="1600" b="0" i="1" smtClean="0">
                              <a:latin typeface="Cambria Math" panose="02040503050406030204" pitchFamily="18" charset="0"/>
                              <a:cs typeface="Times New Roman" panose="02020603050405020304" pitchFamily="18" charset="0"/>
                            </a:rPr>
                            <m:t>𝑖</m:t>
                          </m:r>
                          <m:r>
                            <a:rPr lang="en-IN" sz="1600" b="0" i="1" smtClean="0">
                              <a:latin typeface="Cambria Math" panose="02040503050406030204" pitchFamily="18" charset="0"/>
                              <a:cs typeface="Times New Roman" panose="02020603050405020304" pitchFamily="18" charset="0"/>
                            </a:rPr>
                            <m:t>=1</m:t>
                          </m:r>
                        </m:sub>
                        <m:sup>
                          <m:r>
                            <a:rPr lang="en-IN" sz="1600" b="0" i="1" smtClean="0">
                              <a:latin typeface="Cambria Math" panose="02040503050406030204" pitchFamily="18" charset="0"/>
                              <a:cs typeface="Times New Roman" panose="02020603050405020304" pitchFamily="18" charset="0"/>
                            </a:rPr>
                            <m:t>𝑛</m:t>
                          </m:r>
                        </m:sup>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𝑖</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𝑖</m:t>
                              </m:r>
                            </m:sub>
                          </m:sSub>
                        </m:e>
                      </m:nary>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𝑏</m:t>
                      </m:r>
                      <m:r>
                        <a:rPr lang="en-IN" sz="1600" b="0" i="1" smtClean="0">
                          <a:latin typeface="Cambria Math" panose="02040503050406030204" pitchFamily="18" charset="0"/>
                          <a:cs typeface="Times New Roman" panose="02020603050405020304" pitchFamily="18" charset="0"/>
                        </a:rPr>
                        <m:t>+</m:t>
                      </m:r>
                      <m:nary>
                        <m:naryPr>
                          <m:chr m:val="∑"/>
                          <m:ctrlPr>
                            <a:rPr lang="en-IN" sz="1600" b="0" i="1" smtClean="0">
                              <a:latin typeface="Cambria Math" panose="02040503050406030204" pitchFamily="18" charset="0"/>
                              <a:cs typeface="Times New Roman" panose="02020603050405020304" pitchFamily="18" charset="0"/>
                            </a:rPr>
                          </m:ctrlPr>
                        </m:naryPr>
                        <m:sub>
                          <m:r>
                            <m:rPr>
                              <m:brk m:alnAt="23"/>
                            </m:rPr>
                            <a:rPr lang="en-IN" sz="1600" b="0" i="1" smtClean="0">
                              <a:latin typeface="Cambria Math" panose="02040503050406030204" pitchFamily="18" charset="0"/>
                              <a:cs typeface="Times New Roman" panose="02020603050405020304" pitchFamily="18" charset="0"/>
                            </a:rPr>
                            <m:t>𝑖</m:t>
                          </m:r>
                          <m:r>
                            <a:rPr lang="en-IN" sz="1600" b="0" i="1" smtClean="0">
                              <a:latin typeface="Cambria Math" panose="02040503050406030204" pitchFamily="18" charset="0"/>
                              <a:cs typeface="Times New Roman" panose="02020603050405020304" pitchFamily="18" charset="0"/>
                            </a:rPr>
                            <m:t>=1</m:t>
                          </m:r>
                        </m:sub>
                        <m:sup>
                          <m:r>
                            <a:rPr lang="en-IN" sz="1600" b="0" i="1" smtClean="0">
                              <a:latin typeface="Cambria Math" panose="02040503050406030204" pitchFamily="18" charset="0"/>
                              <a:cs typeface="Times New Roman" panose="02020603050405020304" pitchFamily="18" charset="0"/>
                            </a:rPr>
                            <m:t>2</m:t>
                          </m:r>
                        </m:sup>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𝑖</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𝑖</m:t>
                              </m:r>
                            </m:sub>
                          </m:sSub>
                        </m:e>
                      </m:nary>
                    </m:oMath>
                  </m:oMathPara>
                </a14:m>
                <a:endParaRPr lang="en-IN" sz="1600" b="0" i="1" dirty="0">
                  <a:latin typeface="Cambria Math" panose="02040503050406030204" pitchFamily="18" charset="0"/>
                  <a:cs typeface="Times New Roman" panose="02020603050405020304" pitchFamily="18" charset="0"/>
                </a:endParaRPr>
              </a:p>
              <a:p>
                <a:pPr algn="ctr">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𝑏</m:t>
                      </m:r>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m:t>
                          </m:r>
                        </m:sub>
                      </m:sSub>
                    </m:oMath>
                  </m:oMathPara>
                </a14:m>
                <a:endParaRPr lang="en-IN" sz="1600" b="0" i="1" dirty="0">
                  <a:latin typeface="Cambria Math" panose="02040503050406030204" pitchFamily="18" charset="0"/>
                  <a:cs typeface="Times New Roman" panose="02020603050405020304" pitchFamily="18" charset="0"/>
                </a:endParaRPr>
              </a:p>
              <a:p>
                <a:pPr algn="ctr">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=0.1+1∗0.1+1∗0.1=0.3</m:t>
                      </m:r>
                    </m:oMath>
                  </m:oMathPara>
                </a14:m>
                <a:endParaRPr lang="en-IN" sz="1600" b="0" dirty="0">
                  <a:latin typeface="Times New Roman" panose="02020603050405020304" pitchFamily="18" charset="0"/>
                  <a:cs typeface="Times New Roman" panose="02020603050405020304" pitchFamily="18" charset="0"/>
                </a:endParaRPr>
              </a:p>
              <a:p>
                <a:pPr marL="285750" indent="-285750">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Now compute </a:t>
                </a:r>
                <a14:m>
                  <m:oMath xmlns:m="http://schemas.openxmlformats.org/officeDocument/2006/math">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m:t>
                            </m:r>
                          </m:sub>
                        </m:sSub>
                      </m:e>
                    </m:d>
                    <m:r>
                      <a:rPr lang="en-IN" sz="1600" b="0" i="1" smtClean="0">
                        <a:latin typeface="Cambria Math" panose="02040503050406030204" pitchFamily="18" charset="0"/>
                        <a:cs typeface="Times New Roman" panose="02020603050405020304" pitchFamily="18" charset="0"/>
                      </a:rPr>
                      <m:t>=</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1−0.3</m:t>
                        </m:r>
                      </m:e>
                    </m:d>
                    <m:r>
                      <a:rPr lang="en-IN" sz="1600" b="0" i="1" smtClean="0">
                        <a:latin typeface="Cambria Math" panose="02040503050406030204" pitchFamily="18" charset="0"/>
                        <a:cs typeface="Times New Roman" panose="02020603050405020304" pitchFamily="18" charset="0"/>
                      </a:rPr>
                      <m:t>=0.7</m:t>
                    </m:r>
                  </m:oMath>
                </a14:m>
                <a:r>
                  <a:rPr lang="en-IN" sz="1600" b="0" dirty="0">
                    <a:latin typeface="Times New Roman" panose="02020603050405020304" pitchFamily="18" charset="0"/>
                    <a:cs typeface="Times New Roman" panose="02020603050405020304" pitchFamily="18" charset="0"/>
                  </a:rPr>
                  <a:t>. </a:t>
                </a:r>
              </a:p>
            </p:txBody>
          </p:sp>
        </mc:Choice>
        <mc:Fallback xmlns="">
          <p:sp>
            <p:nvSpPr>
              <p:cNvPr id="7" name="TextBox 6">
                <a:extLst>
                  <a:ext uri="{FF2B5EF4-FFF2-40B4-BE49-F238E27FC236}">
                    <a16:creationId xmlns:a16="http://schemas.microsoft.com/office/drawing/2014/main" id="{EBBA677F-8B4A-4A7D-AB66-FFB5C2D70B3E}"/>
                  </a:ext>
                </a:extLst>
              </p:cNvPr>
              <p:cNvSpPr txBox="1">
                <a:spLocks noRot="1" noChangeAspect="1" noMove="1" noResize="1" noEditPoints="1" noAdjustHandles="1" noChangeArrowheads="1" noChangeShapeType="1" noTextEdit="1"/>
              </p:cNvSpPr>
              <p:nvPr/>
            </p:nvSpPr>
            <p:spPr>
              <a:xfrm>
                <a:off x="2774114" y="1813957"/>
                <a:ext cx="6043881" cy="4622035"/>
              </a:xfrm>
              <a:prstGeom prst="rect">
                <a:avLst/>
              </a:prstGeom>
              <a:blipFill>
                <a:blip r:embed="rId2"/>
                <a:stretch>
                  <a:fillRect l="-403" r="-504" b="-792"/>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47DAC5B0-888E-4F7C-B137-E26E167DE1B4}"/>
              </a:ext>
            </a:extLst>
          </p:cNvPr>
          <p:cNvPicPr>
            <a:picLocks noChangeAspect="1"/>
          </p:cNvPicPr>
          <p:nvPr/>
        </p:nvPicPr>
        <p:blipFill>
          <a:blip r:embed="rId3"/>
          <a:stretch>
            <a:fillRect/>
          </a:stretch>
        </p:blipFill>
        <p:spPr>
          <a:xfrm>
            <a:off x="335622" y="4140619"/>
            <a:ext cx="2428875" cy="1485900"/>
          </a:xfrm>
          <a:prstGeom prst="rect">
            <a:avLst/>
          </a:prstGeom>
        </p:spPr>
      </p:pic>
      <p:sp>
        <p:nvSpPr>
          <p:cNvPr id="5" name="Date Placeholder 4">
            <a:extLst>
              <a:ext uri="{FF2B5EF4-FFF2-40B4-BE49-F238E27FC236}">
                <a16:creationId xmlns:a16="http://schemas.microsoft.com/office/drawing/2014/main" id="{E08F262A-87C0-462E-9368-0037E31AF1D1}"/>
              </a:ext>
            </a:extLst>
          </p:cNvPr>
          <p:cNvSpPr>
            <a:spLocks noGrp="1"/>
          </p:cNvSpPr>
          <p:nvPr>
            <p:ph type="dt" sz="half" idx="10"/>
          </p:nvPr>
        </p:nvSpPr>
        <p:spPr/>
        <p:txBody>
          <a:bodyPr/>
          <a:lstStyle/>
          <a:p>
            <a:fld id="{931C035D-C3DF-4C0E-8940-474059FE4BED}" type="datetime1">
              <a:rPr lang="en-US" smtClean="0">
                <a:solidFill>
                  <a:prstClr val="black">
                    <a:tint val="75000"/>
                  </a:prstClr>
                </a:solidFill>
              </a:rPr>
              <a:t>10/9/2021</a:t>
            </a:fld>
            <a:endParaRPr lang="en-US">
              <a:solidFill>
                <a:prstClr val="black">
                  <a:tint val="75000"/>
                </a:prstClr>
              </a:solidFill>
            </a:endParaRPr>
          </a:p>
        </p:txBody>
      </p:sp>
      <p:sp>
        <p:nvSpPr>
          <p:cNvPr id="9" name="Footer Placeholder 8">
            <a:extLst>
              <a:ext uri="{FF2B5EF4-FFF2-40B4-BE49-F238E27FC236}">
                <a16:creationId xmlns:a16="http://schemas.microsoft.com/office/drawing/2014/main" id="{A05FCBF7-710E-43FB-A101-8E8AC1C6B091}"/>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Tree>
    <p:extLst>
      <p:ext uri="{BB962C8B-B14F-4D97-AF65-F5344CB8AC3E}">
        <p14:creationId xmlns:p14="http://schemas.microsoft.com/office/powerpoint/2010/main" val="217149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p:cTn id="21"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anim calcmode="lin" valueType="num">
                                      <p:cBhvr>
                                        <p:cTn id="28"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anim calcmode="lin" valueType="num">
                                      <p:cBhvr>
                                        <p:cTn id="35"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36"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37" dur="10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 calcmode="lin" valueType="num">
                                      <p:cBhvr>
                                        <p:cTn id="42"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43"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44" dur="1000"/>
                                        <p:tgtEl>
                                          <p:spTgt spid="7">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7">
                                            <p:txEl>
                                              <p:pRg st="4" end="4"/>
                                            </p:txEl>
                                          </p:spTgt>
                                        </p:tgtEl>
                                        <p:attrNameLst>
                                          <p:attrName>style.visibility</p:attrName>
                                        </p:attrNameLst>
                                      </p:cBhvr>
                                      <p:to>
                                        <p:strVal val="visible"/>
                                      </p:to>
                                    </p:set>
                                    <p:anim calcmode="lin" valueType="num">
                                      <p:cBhvr>
                                        <p:cTn id="49" dur="1000" fill="hold"/>
                                        <p:tgtEl>
                                          <p:spTgt spid="7">
                                            <p:txEl>
                                              <p:pRg st="4" end="4"/>
                                            </p:txEl>
                                          </p:spTgt>
                                        </p:tgtEl>
                                        <p:attrNameLst>
                                          <p:attrName>ppt_w</p:attrName>
                                        </p:attrNameLst>
                                      </p:cBhvr>
                                      <p:tavLst>
                                        <p:tav tm="0">
                                          <p:val>
                                            <p:strVal val="#ppt_w*0.70"/>
                                          </p:val>
                                        </p:tav>
                                        <p:tav tm="100000">
                                          <p:val>
                                            <p:strVal val="#ppt_w"/>
                                          </p:val>
                                        </p:tav>
                                      </p:tavLst>
                                    </p:anim>
                                    <p:anim calcmode="lin" valueType="num">
                                      <p:cBhvr>
                                        <p:cTn id="50" dur="1000" fill="hold"/>
                                        <p:tgtEl>
                                          <p:spTgt spid="7">
                                            <p:txEl>
                                              <p:pRg st="4" end="4"/>
                                            </p:txEl>
                                          </p:spTgt>
                                        </p:tgtEl>
                                        <p:attrNameLst>
                                          <p:attrName>ppt_h</p:attrName>
                                        </p:attrNameLst>
                                      </p:cBhvr>
                                      <p:tavLst>
                                        <p:tav tm="0">
                                          <p:val>
                                            <p:strVal val="#ppt_h"/>
                                          </p:val>
                                        </p:tav>
                                        <p:tav tm="100000">
                                          <p:val>
                                            <p:strVal val="#ppt_h"/>
                                          </p:val>
                                        </p:tav>
                                      </p:tavLst>
                                    </p:anim>
                                    <p:animEffect transition="in" filter="fade">
                                      <p:cBhvr>
                                        <p:cTn id="51" dur="1000"/>
                                        <p:tgtEl>
                                          <p:spTgt spid="7">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7">
                                            <p:txEl>
                                              <p:pRg st="5" end="5"/>
                                            </p:txEl>
                                          </p:spTgt>
                                        </p:tgtEl>
                                        <p:attrNameLst>
                                          <p:attrName>style.visibility</p:attrName>
                                        </p:attrNameLst>
                                      </p:cBhvr>
                                      <p:to>
                                        <p:strVal val="visible"/>
                                      </p:to>
                                    </p:set>
                                    <p:anim calcmode="lin" valueType="num">
                                      <p:cBhvr>
                                        <p:cTn id="56" dur="1000" fill="hold"/>
                                        <p:tgtEl>
                                          <p:spTgt spid="7">
                                            <p:txEl>
                                              <p:pRg st="5" end="5"/>
                                            </p:txEl>
                                          </p:spTgt>
                                        </p:tgtEl>
                                        <p:attrNameLst>
                                          <p:attrName>ppt_w</p:attrName>
                                        </p:attrNameLst>
                                      </p:cBhvr>
                                      <p:tavLst>
                                        <p:tav tm="0">
                                          <p:val>
                                            <p:strVal val="#ppt_w*0.70"/>
                                          </p:val>
                                        </p:tav>
                                        <p:tav tm="100000">
                                          <p:val>
                                            <p:strVal val="#ppt_w"/>
                                          </p:val>
                                        </p:tav>
                                      </p:tavLst>
                                    </p:anim>
                                    <p:anim calcmode="lin" valueType="num">
                                      <p:cBhvr>
                                        <p:cTn id="57" dur="1000" fill="hold"/>
                                        <p:tgtEl>
                                          <p:spTgt spid="7">
                                            <p:txEl>
                                              <p:pRg st="5" end="5"/>
                                            </p:txEl>
                                          </p:spTgt>
                                        </p:tgtEl>
                                        <p:attrNameLst>
                                          <p:attrName>ppt_h</p:attrName>
                                        </p:attrNameLst>
                                      </p:cBhvr>
                                      <p:tavLst>
                                        <p:tav tm="0">
                                          <p:val>
                                            <p:strVal val="#ppt_h"/>
                                          </p:val>
                                        </p:tav>
                                        <p:tav tm="100000">
                                          <p:val>
                                            <p:strVal val="#ppt_h"/>
                                          </p:val>
                                        </p:tav>
                                      </p:tavLst>
                                    </p:anim>
                                    <p:animEffect transition="in" filter="fade">
                                      <p:cBhvr>
                                        <p:cTn id="58" dur="1000"/>
                                        <p:tgtEl>
                                          <p:spTgt spid="7">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7">
                                            <p:txEl>
                                              <p:pRg st="6" end="6"/>
                                            </p:txEl>
                                          </p:spTgt>
                                        </p:tgtEl>
                                        <p:attrNameLst>
                                          <p:attrName>style.visibility</p:attrName>
                                        </p:attrNameLst>
                                      </p:cBhvr>
                                      <p:to>
                                        <p:strVal val="visible"/>
                                      </p:to>
                                    </p:set>
                                    <p:anim calcmode="lin" valueType="num">
                                      <p:cBhvr>
                                        <p:cTn id="63" dur="1000" fill="hold"/>
                                        <p:tgtEl>
                                          <p:spTgt spid="7">
                                            <p:txEl>
                                              <p:pRg st="6" end="6"/>
                                            </p:txEl>
                                          </p:spTgt>
                                        </p:tgtEl>
                                        <p:attrNameLst>
                                          <p:attrName>ppt_w</p:attrName>
                                        </p:attrNameLst>
                                      </p:cBhvr>
                                      <p:tavLst>
                                        <p:tav tm="0">
                                          <p:val>
                                            <p:strVal val="#ppt_w*0.70"/>
                                          </p:val>
                                        </p:tav>
                                        <p:tav tm="100000">
                                          <p:val>
                                            <p:strVal val="#ppt_w"/>
                                          </p:val>
                                        </p:tav>
                                      </p:tavLst>
                                    </p:anim>
                                    <p:anim calcmode="lin" valueType="num">
                                      <p:cBhvr>
                                        <p:cTn id="64" dur="1000" fill="hold"/>
                                        <p:tgtEl>
                                          <p:spTgt spid="7">
                                            <p:txEl>
                                              <p:pRg st="6" end="6"/>
                                            </p:txEl>
                                          </p:spTgt>
                                        </p:tgtEl>
                                        <p:attrNameLst>
                                          <p:attrName>ppt_h</p:attrName>
                                        </p:attrNameLst>
                                      </p:cBhvr>
                                      <p:tavLst>
                                        <p:tav tm="0">
                                          <p:val>
                                            <p:strVal val="#ppt_h"/>
                                          </p:val>
                                        </p:tav>
                                        <p:tav tm="100000">
                                          <p:val>
                                            <p:strVal val="#ppt_h"/>
                                          </p:val>
                                        </p:tav>
                                      </p:tavLst>
                                    </p:anim>
                                    <p:animEffect transition="in" filter="fade">
                                      <p:cBhvr>
                                        <p:cTn id="65" dur="1000"/>
                                        <p:tgtEl>
                                          <p:spTgt spid="7">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7">
                                            <p:txEl>
                                              <p:pRg st="7" end="7"/>
                                            </p:txEl>
                                          </p:spTgt>
                                        </p:tgtEl>
                                        <p:attrNameLst>
                                          <p:attrName>style.visibility</p:attrName>
                                        </p:attrNameLst>
                                      </p:cBhvr>
                                      <p:to>
                                        <p:strVal val="visible"/>
                                      </p:to>
                                    </p:set>
                                    <p:anim calcmode="lin" valueType="num">
                                      <p:cBhvr>
                                        <p:cTn id="70" dur="1000" fill="hold"/>
                                        <p:tgtEl>
                                          <p:spTgt spid="7">
                                            <p:txEl>
                                              <p:pRg st="7" end="7"/>
                                            </p:txEl>
                                          </p:spTgt>
                                        </p:tgtEl>
                                        <p:attrNameLst>
                                          <p:attrName>ppt_w</p:attrName>
                                        </p:attrNameLst>
                                      </p:cBhvr>
                                      <p:tavLst>
                                        <p:tav tm="0">
                                          <p:val>
                                            <p:strVal val="#ppt_w*0.70"/>
                                          </p:val>
                                        </p:tav>
                                        <p:tav tm="100000">
                                          <p:val>
                                            <p:strVal val="#ppt_w"/>
                                          </p:val>
                                        </p:tav>
                                      </p:tavLst>
                                    </p:anim>
                                    <p:anim calcmode="lin" valueType="num">
                                      <p:cBhvr>
                                        <p:cTn id="71" dur="1000" fill="hold"/>
                                        <p:tgtEl>
                                          <p:spTgt spid="7">
                                            <p:txEl>
                                              <p:pRg st="7" end="7"/>
                                            </p:txEl>
                                          </p:spTgt>
                                        </p:tgtEl>
                                        <p:attrNameLst>
                                          <p:attrName>ppt_h</p:attrName>
                                        </p:attrNameLst>
                                      </p:cBhvr>
                                      <p:tavLst>
                                        <p:tav tm="0">
                                          <p:val>
                                            <p:strVal val="#ppt_h"/>
                                          </p:val>
                                        </p:tav>
                                        <p:tav tm="100000">
                                          <p:val>
                                            <p:strVal val="#ppt_h"/>
                                          </p:val>
                                        </p:tav>
                                      </p:tavLst>
                                    </p:anim>
                                    <p:animEffect transition="in" filter="fade">
                                      <p:cBhvr>
                                        <p:cTn id="72" dur="10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12</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BA677F-8B4A-4A7D-AB66-FFB5C2D70B3E}"/>
                  </a:ext>
                </a:extLst>
              </p:cNvPr>
              <p:cNvSpPr txBox="1"/>
              <p:nvPr/>
            </p:nvSpPr>
            <p:spPr>
              <a:xfrm>
                <a:off x="152400" y="1326590"/>
                <a:ext cx="8763000" cy="4680127"/>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Updating the weights we obtain,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𝑖</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𝑖</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𝑡</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𝑖𝑛</m:t>
                              </m:r>
                            </m:sub>
                          </m:sSub>
                        </m:e>
                      </m:d>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IN" sz="16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Where </a:t>
                </a:r>
                <a14:m>
                  <m:oMath xmlns:m="http://schemas.openxmlformats.org/officeDocument/2006/math">
                    <m:r>
                      <a:rPr lang="en-IN" sz="16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𝑡</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𝑖𝑛</m:t>
                            </m:r>
                          </m:sub>
                        </m:sSub>
                      </m:e>
                    </m:d>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IN" sz="1600" b="0" dirty="0">
                    <a:latin typeface="Times New Roman" panose="02020603050405020304" pitchFamily="18" charset="0"/>
                    <a:cs typeface="Times New Roman" panose="02020603050405020304" pitchFamily="18" charset="0"/>
                  </a:rPr>
                  <a:t> is called as weight change </a:t>
                </a:r>
                <a14:m>
                  <m:oMath xmlns:m="http://schemas.openxmlformats.org/officeDocument/2006/math">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IN" sz="1600" b="0" dirty="0">
                    <a:latin typeface="Times New Roman" panose="02020603050405020304" pitchFamily="18" charset="0"/>
                    <a:cs typeface="Times New Roman" panose="02020603050405020304" pitchFamily="18" charset="0"/>
                  </a:rPr>
                  <a:t>. The new weights are obtained as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=0.1+0.1∗0.7∗1=0.1+0.07=0.17</m:t>
                      </m:r>
                    </m:oMath>
                  </m:oMathPara>
                </a14:m>
                <a:endParaRPr lang="en-IN" sz="1600" b="0" dirty="0">
                  <a:latin typeface="Times New Roman" panose="02020603050405020304" pitchFamily="18" charset="0"/>
                  <a:ea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ea typeface="Cambria Math" panose="02040503050406030204" pitchFamily="18" charset="0"/>
                          <a:cs typeface="Times New Roman" panose="02020603050405020304" pitchFamily="18" charset="0"/>
                        </a:rPr>
                        <m:t>=0.1+0.1∗0.7∗1=0.1+0.07=0.17</m:t>
                      </m:r>
                    </m:oMath>
                  </m:oMathPara>
                </a14:m>
                <a:endParaRPr lang="en-IN" sz="16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𝑏</m:t>
                      </m:r>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𝑏</m:t>
                      </m:r>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𝑏</m:t>
                      </m:r>
                      <m:r>
                        <a:rPr lang="en-IN" sz="1600" i="1">
                          <a:latin typeface="Cambria Math" panose="02040503050406030204" pitchFamily="18" charset="0"/>
                          <a:ea typeface="Cambria Math" panose="02040503050406030204" pitchFamily="18" charset="0"/>
                          <a:cs typeface="Times New Roman" panose="02020603050405020304" pitchFamily="18" charset="0"/>
                        </a:rPr>
                        <m:t>=0.1+0.1∗0.7=0.1+0.07=0.17</m:t>
                      </m:r>
                    </m:oMath>
                  </m:oMathPara>
                </a14:m>
                <a:endParaRPr lang="en-IN" sz="16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Where </a:t>
                </a:r>
              </a:p>
              <a:p>
                <a:pPr algn="just">
                  <a:lnSpc>
                    <a:spcPct val="125000"/>
                  </a:lnSpc>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ea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𝑡</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𝑖𝑛</m:t>
                              </m:r>
                            </m:sub>
                          </m:sSub>
                        </m:e>
                      </m:d>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sz="1600" b="0" i="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IN" sz="1600" b="0" i="0" dirty="0">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ea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𝑡</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𝑖𝑛</m:t>
                              </m:r>
                            </m:sub>
                          </m:sSub>
                        </m:e>
                      </m:d>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IN" sz="1600" b="0" i="1" dirty="0">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𝑏</m:t>
                      </m:r>
                      <m:r>
                        <a:rPr lang="en-IN" sz="1600" i="1">
                          <a:latin typeface="Cambria Math" panose="02040503050406030204" pitchFamily="18" charset="0"/>
                          <a:ea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𝑡</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𝑖𝑛</m:t>
                              </m:r>
                            </m:sub>
                          </m:sSub>
                        </m:e>
                      </m:d>
                    </m:oMath>
                  </m:oMathPara>
                </a14:m>
                <a:endParaRPr lang="en-IN" sz="16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Now we calculate the error: </a:t>
                </a:r>
              </a:p>
              <a:p>
                <a:pPr algn="just">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𝐸</m:t>
                      </m:r>
                      <m:r>
                        <a:rPr lang="en-IN" sz="1600" b="0" i="1" smtClean="0">
                          <a:latin typeface="Cambria Math" panose="02040503050406030204" pitchFamily="18" charset="0"/>
                          <a:cs typeface="Times New Roman" panose="02020603050405020304" pitchFamily="18" charset="0"/>
                        </a:rPr>
                        <m:t>=</m:t>
                      </m:r>
                      <m:sSup>
                        <m:sSupPr>
                          <m:ctrlPr>
                            <a:rPr lang="en-IN" sz="1600" b="0" i="1" smtClean="0">
                              <a:latin typeface="Cambria Math" panose="02040503050406030204" pitchFamily="18" charset="0"/>
                              <a:cs typeface="Times New Roman" panose="02020603050405020304" pitchFamily="18" charset="0"/>
                            </a:rPr>
                          </m:ctrlPr>
                        </m:sSupPr>
                        <m:e>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m:t>
                                  </m:r>
                                </m:sub>
                              </m:sSub>
                            </m:e>
                          </m:d>
                        </m:e>
                        <m:sup>
                          <m:r>
                            <a:rPr lang="en-IN" sz="1600" b="0" i="1" smtClean="0">
                              <a:latin typeface="Cambria Math" panose="02040503050406030204" pitchFamily="18" charset="0"/>
                              <a:cs typeface="Times New Roman" panose="02020603050405020304" pitchFamily="18" charset="0"/>
                            </a:rPr>
                            <m:t>2</m:t>
                          </m:r>
                        </m:sup>
                      </m:sSup>
                      <m:r>
                        <a:rPr lang="en-IN" sz="1600" b="0" i="1" smtClean="0">
                          <a:latin typeface="Cambria Math" panose="02040503050406030204" pitchFamily="18" charset="0"/>
                          <a:cs typeface="Times New Roman" panose="02020603050405020304" pitchFamily="18" charset="0"/>
                        </a:rPr>
                        <m:t>=</m:t>
                      </m:r>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(0.7)</m:t>
                          </m:r>
                        </m:e>
                        <m:sup>
                          <m:r>
                            <a:rPr lang="en-IN" sz="1600" b="0" i="1" smtClean="0">
                              <a:latin typeface="Cambria Math" panose="02040503050406030204" pitchFamily="18" charset="0"/>
                              <a:cs typeface="Times New Roman" panose="02020603050405020304" pitchFamily="18" charset="0"/>
                            </a:rPr>
                            <m:t>2</m:t>
                          </m:r>
                        </m:sup>
                      </m:sSup>
                      <m:r>
                        <a:rPr lang="en-IN" sz="1600" b="0" i="1" smtClean="0">
                          <a:latin typeface="Cambria Math" panose="02040503050406030204" pitchFamily="18" charset="0"/>
                          <a:cs typeface="Times New Roman" panose="02020603050405020304" pitchFamily="18" charset="0"/>
                        </a:rPr>
                        <m:t>=0.49</m:t>
                      </m:r>
                    </m:oMath>
                  </m:oMathPara>
                </a14:m>
                <a:endParaRPr lang="en-IN" sz="16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final weights after presenting first input sample are </a:t>
                </a:r>
              </a:p>
              <a:p>
                <a:pPr algn="just">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𝑤</m:t>
                      </m:r>
                      <m:r>
                        <a:rPr lang="en-IN" sz="1600" b="0" i="1" smtClean="0">
                          <a:latin typeface="Cambria Math" panose="02040503050406030204" pitchFamily="18" charset="0"/>
                          <a:cs typeface="Times New Roman" panose="02020603050405020304" pitchFamily="18" charset="0"/>
                        </a:rPr>
                        <m:t>=[0.17  0.17  0.17]</m:t>
                      </m:r>
                    </m:oMath>
                  </m:oMathPara>
                </a14:m>
                <a:endParaRPr lang="en-IN" sz="16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And the error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𝐸</m:t>
                    </m:r>
                    <m:r>
                      <a:rPr lang="en-IN" sz="1600" b="0" i="1" smtClean="0">
                        <a:latin typeface="Cambria Math" panose="02040503050406030204" pitchFamily="18" charset="0"/>
                        <a:cs typeface="Times New Roman" panose="02020603050405020304" pitchFamily="18" charset="0"/>
                      </a:rPr>
                      <m:t>=0.49</m:t>
                    </m:r>
                  </m:oMath>
                </a14:m>
                <a:endParaRPr lang="en-IN" sz="1600" b="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EBBA677F-8B4A-4A7D-AB66-FFB5C2D70B3E}"/>
                  </a:ext>
                </a:extLst>
              </p:cNvPr>
              <p:cNvSpPr txBox="1">
                <a:spLocks noRot="1" noChangeAspect="1" noMove="1" noResize="1" noEditPoints="1" noAdjustHandles="1" noChangeArrowheads="1" noChangeShapeType="1" noTextEdit="1"/>
              </p:cNvSpPr>
              <p:nvPr/>
            </p:nvSpPr>
            <p:spPr>
              <a:xfrm>
                <a:off x="152400" y="1326590"/>
                <a:ext cx="8763000" cy="4680127"/>
              </a:xfrm>
              <a:prstGeom prst="rect">
                <a:avLst/>
              </a:prstGeom>
              <a:blipFill>
                <a:blip r:embed="rId2"/>
                <a:stretch>
                  <a:fillRect l="-278" b="-913"/>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3A2289D9-088C-458B-8F8F-5DB3FF208C94}"/>
              </a:ext>
            </a:extLst>
          </p:cNvPr>
          <p:cNvSpPr>
            <a:spLocks noGrp="1"/>
          </p:cNvSpPr>
          <p:nvPr>
            <p:ph type="dt" sz="half" idx="10"/>
          </p:nvPr>
        </p:nvSpPr>
        <p:spPr/>
        <p:txBody>
          <a:bodyPr/>
          <a:lstStyle/>
          <a:p>
            <a:fld id="{1F2FF529-754C-4689-AF58-0267D82A4C83}"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98841CAB-C62A-46CB-93BE-BC366EEB7701}"/>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Tree>
    <p:extLst>
      <p:ext uri="{BB962C8B-B14F-4D97-AF65-F5344CB8AC3E}">
        <p14:creationId xmlns:p14="http://schemas.microsoft.com/office/powerpoint/2010/main" val="65165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p:cTn id="14"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p:cTn id="21"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 calcmode="lin" valueType="num">
                                      <p:cBhvr>
                                        <p:cTn id="28"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p:cTn id="35" dur="1000" fill="hold"/>
                                        <p:tgtEl>
                                          <p:spTgt spid="7">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7">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 calcmode="lin" valueType="num">
                                      <p:cBhvr>
                                        <p:cTn id="42" dur="1000" fill="hold"/>
                                        <p:tgtEl>
                                          <p:spTgt spid="7">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7">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7">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 calcmode="lin" valueType="num">
                                      <p:cBhvr>
                                        <p:cTn id="49" dur="1000" fill="hold"/>
                                        <p:tgtEl>
                                          <p:spTgt spid="7">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7">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7">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7">
                                            <p:txEl>
                                              <p:pRg st="7" end="7"/>
                                            </p:txEl>
                                          </p:spTgt>
                                        </p:tgtEl>
                                        <p:attrNameLst>
                                          <p:attrName>style.visibility</p:attrName>
                                        </p:attrNameLst>
                                      </p:cBhvr>
                                      <p:to>
                                        <p:strVal val="visible"/>
                                      </p:to>
                                    </p:set>
                                    <p:anim calcmode="lin" valueType="num">
                                      <p:cBhvr>
                                        <p:cTn id="56" dur="1000" fill="hold"/>
                                        <p:tgtEl>
                                          <p:spTgt spid="7">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7">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7">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7">
                                            <p:txEl>
                                              <p:pRg st="8" end="8"/>
                                            </p:txEl>
                                          </p:spTgt>
                                        </p:tgtEl>
                                        <p:attrNameLst>
                                          <p:attrName>style.visibility</p:attrName>
                                        </p:attrNameLst>
                                      </p:cBhvr>
                                      <p:to>
                                        <p:strVal val="visible"/>
                                      </p:to>
                                    </p:set>
                                    <p:anim calcmode="lin" valueType="num">
                                      <p:cBhvr>
                                        <p:cTn id="63" dur="1000" fill="hold"/>
                                        <p:tgtEl>
                                          <p:spTgt spid="7">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7">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7">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7">
                                            <p:txEl>
                                              <p:pRg st="9" end="9"/>
                                            </p:txEl>
                                          </p:spTgt>
                                        </p:tgtEl>
                                        <p:attrNameLst>
                                          <p:attrName>style.visibility</p:attrName>
                                        </p:attrNameLst>
                                      </p:cBhvr>
                                      <p:to>
                                        <p:strVal val="visible"/>
                                      </p:to>
                                    </p:set>
                                    <p:anim calcmode="lin" valueType="num">
                                      <p:cBhvr>
                                        <p:cTn id="70" dur="1000" fill="hold"/>
                                        <p:tgtEl>
                                          <p:spTgt spid="7">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7">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7">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7">
                                            <p:txEl>
                                              <p:pRg st="10" end="10"/>
                                            </p:txEl>
                                          </p:spTgt>
                                        </p:tgtEl>
                                        <p:attrNameLst>
                                          <p:attrName>style.visibility</p:attrName>
                                        </p:attrNameLst>
                                      </p:cBhvr>
                                      <p:to>
                                        <p:strVal val="visible"/>
                                      </p:to>
                                    </p:set>
                                    <p:anim calcmode="lin" valueType="num">
                                      <p:cBhvr>
                                        <p:cTn id="77" dur="1000" fill="hold"/>
                                        <p:tgtEl>
                                          <p:spTgt spid="7">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7">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7">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7">
                                            <p:txEl>
                                              <p:pRg st="11" end="11"/>
                                            </p:txEl>
                                          </p:spTgt>
                                        </p:tgtEl>
                                        <p:attrNameLst>
                                          <p:attrName>style.visibility</p:attrName>
                                        </p:attrNameLst>
                                      </p:cBhvr>
                                      <p:to>
                                        <p:strVal val="visible"/>
                                      </p:to>
                                    </p:set>
                                    <p:anim calcmode="lin" valueType="num">
                                      <p:cBhvr>
                                        <p:cTn id="84" dur="1000" fill="hold"/>
                                        <p:tgtEl>
                                          <p:spTgt spid="7">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7">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7">
                                            <p:txEl>
                                              <p:pRg st="11" end="1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7">
                                            <p:txEl>
                                              <p:pRg st="12" end="12"/>
                                            </p:txEl>
                                          </p:spTgt>
                                        </p:tgtEl>
                                        <p:attrNameLst>
                                          <p:attrName>style.visibility</p:attrName>
                                        </p:attrNameLst>
                                      </p:cBhvr>
                                      <p:to>
                                        <p:strVal val="visible"/>
                                      </p:to>
                                    </p:set>
                                    <p:anim calcmode="lin" valueType="num">
                                      <p:cBhvr>
                                        <p:cTn id="91" dur="1000" fill="hold"/>
                                        <p:tgtEl>
                                          <p:spTgt spid="7">
                                            <p:txEl>
                                              <p:pRg st="12" end="12"/>
                                            </p:txEl>
                                          </p:spTgt>
                                        </p:tgtEl>
                                        <p:attrNameLst>
                                          <p:attrName>ppt_w</p:attrName>
                                        </p:attrNameLst>
                                      </p:cBhvr>
                                      <p:tavLst>
                                        <p:tav tm="0">
                                          <p:val>
                                            <p:strVal val="#ppt_w*0.70"/>
                                          </p:val>
                                        </p:tav>
                                        <p:tav tm="100000">
                                          <p:val>
                                            <p:strVal val="#ppt_w"/>
                                          </p:val>
                                        </p:tav>
                                      </p:tavLst>
                                    </p:anim>
                                    <p:anim calcmode="lin" valueType="num">
                                      <p:cBhvr>
                                        <p:cTn id="92" dur="1000" fill="hold"/>
                                        <p:tgtEl>
                                          <p:spTgt spid="7">
                                            <p:txEl>
                                              <p:pRg st="12" end="12"/>
                                            </p:txEl>
                                          </p:spTgt>
                                        </p:tgtEl>
                                        <p:attrNameLst>
                                          <p:attrName>ppt_h</p:attrName>
                                        </p:attrNameLst>
                                      </p:cBhvr>
                                      <p:tavLst>
                                        <p:tav tm="0">
                                          <p:val>
                                            <p:strVal val="#ppt_h"/>
                                          </p:val>
                                        </p:tav>
                                        <p:tav tm="100000">
                                          <p:val>
                                            <p:strVal val="#ppt_h"/>
                                          </p:val>
                                        </p:tav>
                                      </p:tavLst>
                                    </p:anim>
                                    <p:animEffect transition="in" filter="fade">
                                      <p:cBhvr>
                                        <p:cTn id="93" dur="1000"/>
                                        <p:tgtEl>
                                          <p:spTgt spid="7">
                                            <p:txEl>
                                              <p:pRg st="12" end="12"/>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5" presetClass="entr" presetSubtype="0" fill="hold" nodeType="clickEffect">
                                  <p:stCondLst>
                                    <p:cond delay="0"/>
                                  </p:stCondLst>
                                  <p:childTnLst>
                                    <p:set>
                                      <p:cBhvr>
                                        <p:cTn id="97" dur="1" fill="hold">
                                          <p:stCondLst>
                                            <p:cond delay="0"/>
                                          </p:stCondLst>
                                        </p:cTn>
                                        <p:tgtEl>
                                          <p:spTgt spid="7">
                                            <p:txEl>
                                              <p:pRg st="13" end="13"/>
                                            </p:txEl>
                                          </p:spTgt>
                                        </p:tgtEl>
                                        <p:attrNameLst>
                                          <p:attrName>style.visibility</p:attrName>
                                        </p:attrNameLst>
                                      </p:cBhvr>
                                      <p:to>
                                        <p:strVal val="visible"/>
                                      </p:to>
                                    </p:set>
                                    <p:anim calcmode="lin" valueType="num">
                                      <p:cBhvr>
                                        <p:cTn id="98" dur="1000" fill="hold"/>
                                        <p:tgtEl>
                                          <p:spTgt spid="7">
                                            <p:txEl>
                                              <p:pRg st="13" end="13"/>
                                            </p:txEl>
                                          </p:spTgt>
                                        </p:tgtEl>
                                        <p:attrNameLst>
                                          <p:attrName>ppt_w</p:attrName>
                                        </p:attrNameLst>
                                      </p:cBhvr>
                                      <p:tavLst>
                                        <p:tav tm="0">
                                          <p:val>
                                            <p:strVal val="#ppt_w*0.70"/>
                                          </p:val>
                                        </p:tav>
                                        <p:tav tm="100000">
                                          <p:val>
                                            <p:strVal val="#ppt_w"/>
                                          </p:val>
                                        </p:tav>
                                      </p:tavLst>
                                    </p:anim>
                                    <p:anim calcmode="lin" valueType="num">
                                      <p:cBhvr>
                                        <p:cTn id="99" dur="1000" fill="hold"/>
                                        <p:tgtEl>
                                          <p:spTgt spid="7">
                                            <p:txEl>
                                              <p:pRg st="13" end="13"/>
                                            </p:txEl>
                                          </p:spTgt>
                                        </p:tgtEl>
                                        <p:attrNameLst>
                                          <p:attrName>ppt_h</p:attrName>
                                        </p:attrNameLst>
                                      </p:cBhvr>
                                      <p:tavLst>
                                        <p:tav tm="0">
                                          <p:val>
                                            <p:strVal val="#ppt_h"/>
                                          </p:val>
                                        </p:tav>
                                        <p:tav tm="100000">
                                          <p:val>
                                            <p:strVal val="#ppt_h"/>
                                          </p:val>
                                        </p:tav>
                                      </p:tavLst>
                                    </p:anim>
                                    <p:animEffect transition="in" filter="fade">
                                      <p:cBhvr>
                                        <p:cTn id="100" dur="1000"/>
                                        <p:tgtEl>
                                          <p:spTgt spid="7">
                                            <p:txEl>
                                              <p:pRg st="13" end="13"/>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55" presetClass="entr" presetSubtype="0" fill="hold" nodeType="clickEffect">
                                  <p:stCondLst>
                                    <p:cond delay="0"/>
                                  </p:stCondLst>
                                  <p:childTnLst>
                                    <p:set>
                                      <p:cBhvr>
                                        <p:cTn id="104" dur="1" fill="hold">
                                          <p:stCondLst>
                                            <p:cond delay="0"/>
                                          </p:stCondLst>
                                        </p:cTn>
                                        <p:tgtEl>
                                          <p:spTgt spid="7">
                                            <p:txEl>
                                              <p:pRg st="14" end="14"/>
                                            </p:txEl>
                                          </p:spTgt>
                                        </p:tgtEl>
                                        <p:attrNameLst>
                                          <p:attrName>style.visibility</p:attrName>
                                        </p:attrNameLst>
                                      </p:cBhvr>
                                      <p:to>
                                        <p:strVal val="visible"/>
                                      </p:to>
                                    </p:set>
                                    <p:anim calcmode="lin" valueType="num">
                                      <p:cBhvr>
                                        <p:cTn id="105" dur="1000" fill="hold"/>
                                        <p:tgtEl>
                                          <p:spTgt spid="7">
                                            <p:txEl>
                                              <p:pRg st="14" end="14"/>
                                            </p:txEl>
                                          </p:spTgt>
                                        </p:tgtEl>
                                        <p:attrNameLst>
                                          <p:attrName>ppt_w</p:attrName>
                                        </p:attrNameLst>
                                      </p:cBhvr>
                                      <p:tavLst>
                                        <p:tav tm="0">
                                          <p:val>
                                            <p:strVal val="#ppt_w*0.70"/>
                                          </p:val>
                                        </p:tav>
                                        <p:tav tm="100000">
                                          <p:val>
                                            <p:strVal val="#ppt_w"/>
                                          </p:val>
                                        </p:tav>
                                      </p:tavLst>
                                    </p:anim>
                                    <p:anim calcmode="lin" valueType="num">
                                      <p:cBhvr>
                                        <p:cTn id="106" dur="1000" fill="hold"/>
                                        <p:tgtEl>
                                          <p:spTgt spid="7">
                                            <p:txEl>
                                              <p:pRg st="14" end="14"/>
                                            </p:txEl>
                                          </p:spTgt>
                                        </p:tgtEl>
                                        <p:attrNameLst>
                                          <p:attrName>ppt_h</p:attrName>
                                        </p:attrNameLst>
                                      </p:cBhvr>
                                      <p:tavLst>
                                        <p:tav tm="0">
                                          <p:val>
                                            <p:strVal val="#ppt_h"/>
                                          </p:val>
                                        </p:tav>
                                        <p:tav tm="100000">
                                          <p:val>
                                            <p:strVal val="#ppt_h"/>
                                          </p:val>
                                        </p:tav>
                                      </p:tavLst>
                                    </p:anim>
                                    <p:animEffect transition="in" filter="fade">
                                      <p:cBhvr>
                                        <p:cTn id="107" dur="1000"/>
                                        <p:tgtEl>
                                          <p:spTgt spid="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13</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BA677F-8B4A-4A7D-AB66-FFB5C2D70B3E}"/>
                  </a:ext>
                </a:extLst>
              </p:cNvPr>
              <p:cNvSpPr txBox="1"/>
              <p:nvPr/>
            </p:nvSpPr>
            <p:spPr>
              <a:xfrm>
                <a:off x="152400" y="1326590"/>
                <a:ext cx="8763000" cy="2833468"/>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These calculations are performed for all the input samples and the error is calculated.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One epoch is completed when all the input patterns are presented.</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Summing up all the errors obtained for each input sample during one epoch will give the total mean square error of that epoch.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network training is continued until this error is minimized to a very small value.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Adopting the method above, the network training is done for OR function using Adaline network and is tabulated below in Table for </a:t>
                </a:r>
                <a14:m>
                  <m:oMath xmlns:m="http://schemas.openxmlformats.org/officeDocument/2006/math">
                    <m:r>
                      <a:rPr lang="en-IN" sz="1600" i="1">
                        <a:latin typeface="Cambria Math" panose="02040503050406030204" pitchFamily="18" charset="0"/>
                        <a:ea typeface="Cambria Math" panose="02040503050406030204" pitchFamily="18" charset="0"/>
                        <a:cs typeface="Times New Roman" panose="02020603050405020304" pitchFamily="18" charset="0"/>
                      </a:rPr>
                      <m:t>𝛼</m:t>
                    </m:r>
                    <m:r>
                      <a:rPr lang="en-IN" sz="1600" i="1">
                        <a:latin typeface="Cambria Math" panose="02040503050406030204" pitchFamily="18" charset="0"/>
                        <a:ea typeface="Cambria Math" panose="02040503050406030204" pitchFamily="18" charset="0"/>
                        <a:cs typeface="Times New Roman" panose="02020603050405020304" pitchFamily="18" charset="0"/>
                      </a:rPr>
                      <m:t>=0.1</m:t>
                    </m:r>
                  </m:oMath>
                </a14:m>
                <a:r>
                  <a:rPr lang="en-US" sz="1600" dirty="0">
                    <a:latin typeface="Times New Roman" panose="02020603050405020304" pitchFamily="18" charset="0"/>
                    <a:cs typeface="Times New Roman" panose="02020603050405020304" pitchFamily="18" charset="0"/>
                  </a:rPr>
                  <a:t>.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Thus from Table, it can be noticed that as training goes on, the error value gets minimized.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Hence, further training can be continued for further minimization of error. </a:t>
                </a:r>
                <a:endParaRPr lang="en-IN" sz="1600" b="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EBBA677F-8B4A-4A7D-AB66-FFB5C2D70B3E}"/>
                  </a:ext>
                </a:extLst>
              </p:cNvPr>
              <p:cNvSpPr txBox="1">
                <a:spLocks noRot="1" noChangeAspect="1" noMove="1" noResize="1" noEditPoints="1" noAdjustHandles="1" noChangeArrowheads="1" noChangeShapeType="1" noTextEdit="1"/>
              </p:cNvSpPr>
              <p:nvPr/>
            </p:nvSpPr>
            <p:spPr>
              <a:xfrm>
                <a:off x="152400" y="1326590"/>
                <a:ext cx="8763000" cy="2833468"/>
              </a:xfrm>
              <a:prstGeom prst="rect">
                <a:avLst/>
              </a:prstGeom>
              <a:blipFill>
                <a:blip r:embed="rId2"/>
                <a:stretch>
                  <a:fillRect l="-278" r="-278" b="-2155"/>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93BF0F00-8CB4-4BAC-ADD7-4BA2F7408E5B}"/>
              </a:ext>
            </a:extLst>
          </p:cNvPr>
          <p:cNvPicPr>
            <a:picLocks noChangeAspect="1"/>
          </p:cNvPicPr>
          <p:nvPr/>
        </p:nvPicPr>
        <p:blipFill>
          <a:blip r:embed="rId3"/>
          <a:stretch>
            <a:fillRect/>
          </a:stretch>
        </p:blipFill>
        <p:spPr>
          <a:xfrm>
            <a:off x="914400" y="4530003"/>
            <a:ext cx="2362200" cy="1400175"/>
          </a:xfrm>
          <a:prstGeom prst="rect">
            <a:avLst/>
          </a:prstGeom>
        </p:spPr>
      </p:pic>
      <p:pic>
        <p:nvPicPr>
          <p:cNvPr id="8" name="Picture 7">
            <a:extLst>
              <a:ext uri="{FF2B5EF4-FFF2-40B4-BE49-F238E27FC236}">
                <a16:creationId xmlns:a16="http://schemas.microsoft.com/office/drawing/2014/main" id="{354ACE55-215D-4ABA-92A0-E123D73CB7D5}"/>
              </a:ext>
            </a:extLst>
          </p:cNvPr>
          <p:cNvPicPr>
            <a:picLocks noChangeAspect="1"/>
          </p:cNvPicPr>
          <p:nvPr/>
        </p:nvPicPr>
        <p:blipFill>
          <a:blip r:embed="rId4"/>
          <a:stretch>
            <a:fillRect/>
          </a:stretch>
        </p:blipFill>
        <p:spPr>
          <a:xfrm>
            <a:off x="4343400" y="4306165"/>
            <a:ext cx="2628900" cy="1847850"/>
          </a:xfrm>
          <a:prstGeom prst="rect">
            <a:avLst/>
          </a:prstGeom>
        </p:spPr>
      </p:pic>
      <p:sp>
        <p:nvSpPr>
          <p:cNvPr id="2" name="Date Placeholder 1">
            <a:extLst>
              <a:ext uri="{FF2B5EF4-FFF2-40B4-BE49-F238E27FC236}">
                <a16:creationId xmlns:a16="http://schemas.microsoft.com/office/drawing/2014/main" id="{47838B34-DF96-440E-859A-48DD9ABFAD16}"/>
              </a:ext>
            </a:extLst>
          </p:cNvPr>
          <p:cNvSpPr>
            <a:spLocks noGrp="1"/>
          </p:cNvSpPr>
          <p:nvPr>
            <p:ph type="dt" sz="half" idx="10"/>
          </p:nvPr>
        </p:nvSpPr>
        <p:spPr/>
        <p:txBody>
          <a:bodyPr/>
          <a:lstStyle/>
          <a:p>
            <a:fld id="{68A6D879-868B-49C6-829D-326E22DB4AD3}" type="datetime1">
              <a:rPr lang="en-US" smtClean="0">
                <a:solidFill>
                  <a:prstClr val="black">
                    <a:tint val="75000"/>
                  </a:prstClr>
                </a:solidFill>
              </a:rPr>
              <a:t>10/9/2021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9DD2DEA-FDC5-4D35-9CEE-F68902E99356}"/>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Tree>
    <p:extLst>
      <p:ext uri="{BB962C8B-B14F-4D97-AF65-F5344CB8AC3E}">
        <p14:creationId xmlns:p14="http://schemas.microsoft.com/office/powerpoint/2010/main" val="14126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p:cTn id="14"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p:cTn id="21"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 calcmode="lin" valueType="num">
                                      <p:cBhvr>
                                        <p:cTn id="28"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p:cTn id="35" dur="1000" fill="hold"/>
                                        <p:tgtEl>
                                          <p:spTgt spid="7">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7">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 calcmode="lin" valueType="num">
                                      <p:cBhvr>
                                        <p:cTn id="42" dur="1000" fill="hold"/>
                                        <p:tgtEl>
                                          <p:spTgt spid="7">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7">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7">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 calcmode="lin" valueType="num">
                                      <p:cBhvr>
                                        <p:cTn id="49" dur="1000" fill="hold"/>
                                        <p:tgtEl>
                                          <p:spTgt spid="7">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7">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F875161-2BFB-4943-BFAF-75F5CF0416AF}"/>
              </a:ext>
            </a:extLst>
          </p:cNvPr>
          <p:cNvSpPr>
            <a:spLocks noGrp="1"/>
          </p:cNvSpPr>
          <p:nvPr>
            <p:ph type="dt" sz="half" idx="10"/>
          </p:nvPr>
        </p:nvSpPr>
        <p:spPr/>
        <p:txBody>
          <a:bodyPr/>
          <a:lstStyle/>
          <a:p>
            <a:fld id="{74B94414-E43C-4D05-B529-EF6BDD50E050}" type="datetime1">
              <a:rPr lang="en-US" smtClean="0">
                <a:solidFill>
                  <a:prstClr val="black">
                    <a:tint val="75000"/>
                  </a:prstClr>
                </a:solidFill>
              </a:rPr>
              <a:t>10/9/2021</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9713127F-C9F6-4290-92BF-4B8552F8009B}"/>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5" name="Slide Number Placeholder 4">
            <a:extLst>
              <a:ext uri="{FF2B5EF4-FFF2-40B4-BE49-F238E27FC236}">
                <a16:creationId xmlns:a16="http://schemas.microsoft.com/office/drawing/2014/main" id="{82752E71-7234-45ED-AB5D-91B97355978B}"/>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14</a:t>
            </a:fld>
            <a:endParaRPr lang="en-US">
              <a:solidFill>
                <a:prstClr val="black">
                  <a:tint val="75000"/>
                </a:prstClr>
              </a:solidFill>
            </a:endParaRPr>
          </a:p>
        </p:txBody>
      </p:sp>
      <p:graphicFrame>
        <p:nvGraphicFramePr>
          <p:cNvPr id="6" name="Table 5">
            <a:extLst>
              <a:ext uri="{FF2B5EF4-FFF2-40B4-BE49-F238E27FC236}">
                <a16:creationId xmlns:a16="http://schemas.microsoft.com/office/drawing/2014/main" id="{0CD3071E-7702-4242-84B0-42199A85735F}"/>
              </a:ext>
            </a:extLst>
          </p:cNvPr>
          <p:cNvGraphicFramePr>
            <a:graphicFrameLocks noGrp="1"/>
          </p:cNvGraphicFramePr>
          <p:nvPr>
            <p:extLst>
              <p:ext uri="{D42A27DB-BD31-4B8C-83A1-F6EECF244321}">
                <p14:modId xmlns:p14="http://schemas.microsoft.com/office/powerpoint/2010/main" val="2904857209"/>
              </p:ext>
            </p:extLst>
          </p:nvPr>
        </p:nvGraphicFramePr>
        <p:xfrm>
          <a:off x="457200" y="1417638"/>
          <a:ext cx="8305804" cy="4938714"/>
        </p:xfrm>
        <a:graphic>
          <a:graphicData uri="http://schemas.openxmlformats.org/drawingml/2006/table">
            <a:tbl>
              <a:tblPr>
                <a:tableStyleId>{5C22544A-7EE6-4342-B048-85BDC9FD1C3A}</a:tableStyleId>
              </a:tblPr>
              <a:tblGrid>
                <a:gridCol w="638908">
                  <a:extLst>
                    <a:ext uri="{9D8B030D-6E8A-4147-A177-3AD203B41FA5}">
                      <a16:colId xmlns:a16="http://schemas.microsoft.com/office/drawing/2014/main" val="1349244316"/>
                    </a:ext>
                  </a:extLst>
                </a:gridCol>
                <a:gridCol w="638908">
                  <a:extLst>
                    <a:ext uri="{9D8B030D-6E8A-4147-A177-3AD203B41FA5}">
                      <a16:colId xmlns:a16="http://schemas.microsoft.com/office/drawing/2014/main" val="2568905284"/>
                    </a:ext>
                  </a:extLst>
                </a:gridCol>
                <a:gridCol w="638908">
                  <a:extLst>
                    <a:ext uri="{9D8B030D-6E8A-4147-A177-3AD203B41FA5}">
                      <a16:colId xmlns:a16="http://schemas.microsoft.com/office/drawing/2014/main" val="70157326"/>
                    </a:ext>
                  </a:extLst>
                </a:gridCol>
                <a:gridCol w="638908">
                  <a:extLst>
                    <a:ext uri="{9D8B030D-6E8A-4147-A177-3AD203B41FA5}">
                      <a16:colId xmlns:a16="http://schemas.microsoft.com/office/drawing/2014/main" val="2744328335"/>
                    </a:ext>
                  </a:extLst>
                </a:gridCol>
                <a:gridCol w="638908">
                  <a:extLst>
                    <a:ext uri="{9D8B030D-6E8A-4147-A177-3AD203B41FA5}">
                      <a16:colId xmlns:a16="http://schemas.microsoft.com/office/drawing/2014/main" val="3255746966"/>
                    </a:ext>
                  </a:extLst>
                </a:gridCol>
                <a:gridCol w="638908">
                  <a:extLst>
                    <a:ext uri="{9D8B030D-6E8A-4147-A177-3AD203B41FA5}">
                      <a16:colId xmlns:a16="http://schemas.microsoft.com/office/drawing/2014/main" val="647703781"/>
                    </a:ext>
                  </a:extLst>
                </a:gridCol>
                <a:gridCol w="638908">
                  <a:extLst>
                    <a:ext uri="{9D8B030D-6E8A-4147-A177-3AD203B41FA5}">
                      <a16:colId xmlns:a16="http://schemas.microsoft.com/office/drawing/2014/main" val="1019821506"/>
                    </a:ext>
                  </a:extLst>
                </a:gridCol>
                <a:gridCol w="638908">
                  <a:extLst>
                    <a:ext uri="{9D8B030D-6E8A-4147-A177-3AD203B41FA5}">
                      <a16:colId xmlns:a16="http://schemas.microsoft.com/office/drawing/2014/main" val="1115954569"/>
                    </a:ext>
                  </a:extLst>
                </a:gridCol>
                <a:gridCol w="638908">
                  <a:extLst>
                    <a:ext uri="{9D8B030D-6E8A-4147-A177-3AD203B41FA5}">
                      <a16:colId xmlns:a16="http://schemas.microsoft.com/office/drawing/2014/main" val="3397950836"/>
                    </a:ext>
                  </a:extLst>
                </a:gridCol>
                <a:gridCol w="638908">
                  <a:extLst>
                    <a:ext uri="{9D8B030D-6E8A-4147-A177-3AD203B41FA5}">
                      <a16:colId xmlns:a16="http://schemas.microsoft.com/office/drawing/2014/main" val="1783733203"/>
                    </a:ext>
                  </a:extLst>
                </a:gridCol>
                <a:gridCol w="638908">
                  <a:extLst>
                    <a:ext uri="{9D8B030D-6E8A-4147-A177-3AD203B41FA5}">
                      <a16:colId xmlns:a16="http://schemas.microsoft.com/office/drawing/2014/main" val="2975380283"/>
                    </a:ext>
                  </a:extLst>
                </a:gridCol>
                <a:gridCol w="638908">
                  <a:extLst>
                    <a:ext uri="{9D8B030D-6E8A-4147-A177-3AD203B41FA5}">
                      <a16:colId xmlns:a16="http://schemas.microsoft.com/office/drawing/2014/main" val="2947784505"/>
                    </a:ext>
                  </a:extLst>
                </a:gridCol>
                <a:gridCol w="638908">
                  <a:extLst>
                    <a:ext uri="{9D8B030D-6E8A-4147-A177-3AD203B41FA5}">
                      <a16:colId xmlns:a16="http://schemas.microsoft.com/office/drawing/2014/main" val="1057646503"/>
                    </a:ext>
                  </a:extLst>
                </a:gridCol>
              </a:tblGrid>
              <a:tr h="224487">
                <a:tc rowSpan="2">
                  <a:txBody>
                    <a:bodyPr/>
                    <a:lstStyle/>
                    <a:p>
                      <a:pPr algn="ctr" fontAlgn="b"/>
                      <a:r>
                        <a:rPr lang="en-IN" sz="1400" u="none" strike="noStrike" dirty="0">
                          <a:effectLst/>
                        </a:rPr>
                        <a:t>x1</a:t>
                      </a:r>
                      <a:endParaRPr lang="en-IN" sz="1400" b="0" i="0" u="none" strike="noStrike" dirty="0">
                        <a:solidFill>
                          <a:srgbClr val="000000"/>
                        </a:solidFill>
                        <a:effectLst/>
                        <a:latin typeface="Calibri" panose="020F0502020204030204" pitchFamily="34" charset="0"/>
                      </a:endParaRPr>
                    </a:p>
                  </a:txBody>
                  <a:tcPr marL="7620" marR="7620" marT="7620" marB="0" anchor="b"/>
                </a:tc>
                <a:tc rowSpan="2">
                  <a:txBody>
                    <a:bodyPr/>
                    <a:lstStyle/>
                    <a:p>
                      <a:pPr algn="ctr" fontAlgn="b"/>
                      <a:r>
                        <a:rPr lang="en-IN" sz="1400" u="none" strike="noStrike" dirty="0">
                          <a:effectLst/>
                        </a:rPr>
                        <a:t>x2</a:t>
                      </a:r>
                      <a:endParaRPr lang="en-IN" sz="1400" b="0" i="0" u="none" strike="noStrike" dirty="0">
                        <a:solidFill>
                          <a:srgbClr val="000000"/>
                        </a:solidFill>
                        <a:effectLst/>
                        <a:latin typeface="Calibri" panose="020F0502020204030204" pitchFamily="34" charset="0"/>
                      </a:endParaRPr>
                    </a:p>
                  </a:txBody>
                  <a:tcPr marL="7620" marR="7620" marT="7620" marB="0" anchor="b"/>
                </a:tc>
                <a:tc rowSpan="2">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tc>
                <a:tc rowSpan="2">
                  <a:txBody>
                    <a:bodyPr/>
                    <a:lstStyle/>
                    <a:p>
                      <a:pPr algn="ctr" fontAlgn="b"/>
                      <a:r>
                        <a:rPr lang="en-IN" sz="1400" u="none" strike="noStrike" dirty="0">
                          <a:effectLst/>
                        </a:rPr>
                        <a:t>t</a:t>
                      </a:r>
                      <a:endParaRPr lang="en-IN" sz="1400" b="0" i="0" u="none" strike="noStrike" dirty="0">
                        <a:solidFill>
                          <a:srgbClr val="000000"/>
                        </a:solidFill>
                        <a:effectLst/>
                        <a:latin typeface="Calibri" panose="020F0502020204030204" pitchFamily="34" charset="0"/>
                      </a:endParaRPr>
                    </a:p>
                  </a:txBody>
                  <a:tcPr marL="7620" marR="7620" marT="7620" marB="0" anchor="b"/>
                </a:tc>
                <a:tc rowSpan="2">
                  <a:txBody>
                    <a:bodyPr/>
                    <a:lstStyle/>
                    <a:p>
                      <a:pPr algn="ctr" fontAlgn="b"/>
                      <a:r>
                        <a:rPr lang="en-IN" sz="1400" u="none" strike="noStrike" dirty="0">
                          <a:effectLst/>
                        </a:rPr>
                        <a:t>yin</a:t>
                      </a:r>
                      <a:endParaRPr lang="en-IN" sz="1400" b="0" i="0" u="none" strike="noStrike" dirty="0">
                        <a:solidFill>
                          <a:srgbClr val="000000"/>
                        </a:solidFill>
                        <a:effectLst/>
                        <a:latin typeface="Calibri" panose="020F0502020204030204" pitchFamily="34" charset="0"/>
                      </a:endParaRPr>
                    </a:p>
                  </a:txBody>
                  <a:tcPr marL="7620" marR="7620" marT="7620" marB="0" anchor="b"/>
                </a:tc>
                <a:tc rowSpan="2">
                  <a:txBody>
                    <a:bodyPr/>
                    <a:lstStyle/>
                    <a:p>
                      <a:pPr algn="ctr" fontAlgn="b"/>
                      <a:r>
                        <a:rPr lang="en-IN" sz="1400" u="none" strike="noStrike" dirty="0">
                          <a:effectLst/>
                        </a:rPr>
                        <a:t>t-yin</a:t>
                      </a:r>
                      <a:endParaRPr lang="en-IN" sz="1400" b="0" i="0" u="none" strike="noStrike" dirty="0">
                        <a:solidFill>
                          <a:srgbClr val="000000"/>
                        </a:solidFill>
                        <a:effectLst/>
                        <a:latin typeface="Calibri" panose="020F0502020204030204" pitchFamily="34" charset="0"/>
                      </a:endParaRPr>
                    </a:p>
                  </a:txBody>
                  <a:tcPr marL="7620" marR="7620" marT="7620" marB="0" anchor="b"/>
                </a:tc>
                <a:tc rowSpan="2">
                  <a:txBody>
                    <a:bodyPr/>
                    <a:lstStyle/>
                    <a:p>
                      <a:pPr algn="ctr" fontAlgn="b"/>
                      <a:r>
                        <a:rPr lang="en-IN" sz="1400" u="none" strike="noStrike" dirty="0">
                          <a:effectLst/>
                        </a:rPr>
                        <a:t>dw1</a:t>
                      </a:r>
                      <a:endParaRPr lang="en-IN" sz="1400" b="0" i="0" u="none" strike="noStrike" dirty="0">
                        <a:solidFill>
                          <a:srgbClr val="000000"/>
                        </a:solidFill>
                        <a:effectLst/>
                        <a:latin typeface="Calibri" panose="020F0502020204030204" pitchFamily="34" charset="0"/>
                      </a:endParaRPr>
                    </a:p>
                  </a:txBody>
                  <a:tcPr marL="7620" marR="7620" marT="7620" marB="0" anchor="b"/>
                </a:tc>
                <a:tc rowSpan="2">
                  <a:txBody>
                    <a:bodyPr/>
                    <a:lstStyle/>
                    <a:p>
                      <a:pPr algn="ctr" fontAlgn="b"/>
                      <a:r>
                        <a:rPr lang="en-IN" sz="1400" u="none" strike="noStrike" dirty="0">
                          <a:effectLst/>
                        </a:rPr>
                        <a:t>dw2</a:t>
                      </a:r>
                      <a:endParaRPr lang="en-IN" sz="1400" b="0" i="0" u="none" strike="noStrike" dirty="0">
                        <a:solidFill>
                          <a:srgbClr val="000000"/>
                        </a:solidFill>
                        <a:effectLst/>
                        <a:latin typeface="Calibri" panose="020F0502020204030204" pitchFamily="34" charset="0"/>
                      </a:endParaRPr>
                    </a:p>
                  </a:txBody>
                  <a:tcPr marL="7620" marR="7620" marT="7620" marB="0" anchor="b"/>
                </a:tc>
                <a:tc rowSpan="2">
                  <a:txBody>
                    <a:bodyPr/>
                    <a:lstStyle/>
                    <a:p>
                      <a:pPr algn="ctr" fontAlgn="b"/>
                      <a:r>
                        <a:rPr lang="en-IN" sz="1400" u="none" strike="noStrike" dirty="0" err="1">
                          <a:effectLst/>
                        </a:rPr>
                        <a:t>db</a:t>
                      </a:r>
                      <a:endParaRPr lang="en-IN"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u="none" strike="noStrike" dirty="0">
                          <a:effectLst/>
                        </a:rPr>
                        <a:t>w1</a:t>
                      </a:r>
                      <a:endParaRPr lang="en-IN"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u="none" strike="noStrike" dirty="0">
                          <a:effectLst/>
                        </a:rPr>
                        <a:t>w2</a:t>
                      </a:r>
                      <a:endParaRPr lang="en-IN"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u="none" strike="noStrike" dirty="0">
                          <a:effectLst/>
                        </a:rPr>
                        <a:t>b</a:t>
                      </a:r>
                      <a:endParaRPr lang="en-IN"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u="none" strike="noStrike" dirty="0">
                          <a:effectLst/>
                        </a:rPr>
                        <a:t>error</a:t>
                      </a:r>
                      <a:endParaRPr lang="en-IN"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19057905"/>
                  </a:ext>
                </a:extLst>
              </a:tr>
              <a:tr h="224487">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0.1</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0.1</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0.1</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400" b="0" i="0" u="none" strike="noStrike" dirty="0">
                          <a:solidFill>
                            <a:srgbClr val="000000"/>
                          </a:solidFill>
                          <a:effectLst/>
                          <a:latin typeface="Calibri" panose="020F0502020204030204" pitchFamily="34" charset="0"/>
                        </a:rPr>
                        <a:t> </a:t>
                      </a:r>
                    </a:p>
                  </a:txBody>
                  <a:tcPr marL="7620" marR="7620" marT="7620" marB="0" anchor="b"/>
                </a:tc>
                <a:extLst>
                  <a:ext uri="{0D108BD9-81ED-4DB2-BD59-A6C34878D82A}">
                    <a16:rowId xmlns:a16="http://schemas.microsoft.com/office/drawing/2014/main" val="391212048"/>
                  </a:ext>
                </a:extLst>
              </a:tr>
              <a:tr h="224487">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0.7</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0.07</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0.07</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0.07</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0.17</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0.17</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0.17</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0.49</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extLst>
                  <a:ext uri="{0D108BD9-81ED-4DB2-BD59-A6C34878D82A}">
                    <a16:rowId xmlns:a16="http://schemas.microsoft.com/office/drawing/2014/main" val="522128380"/>
                  </a:ext>
                </a:extLst>
              </a:tr>
              <a:tr h="224487">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0.17</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0.83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0.083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-0.083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0.083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0.253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0.087</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0.253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0.6889</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extLst>
                  <a:ext uri="{0D108BD9-81ED-4DB2-BD59-A6C34878D82A}">
                    <a16:rowId xmlns:a16="http://schemas.microsoft.com/office/drawing/2014/main" val="507001347"/>
                  </a:ext>
                </a:extLst>
              </a:tr>
              <a:tr h="224487">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0.087</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dirty="0">
                          <a:effectLst/>
                        </a:rPr>
                        <a:t>0.913</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dirty="0">
                          <a:effectLst/>
                        </a:rPr>
                        <a:t>-0.0913</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0.0913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0.0913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0.1617</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0.1783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0.3443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0.8336</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extLst>
                  <a:ext uri="{0D108BD9-81ED-4DB2-BD59-A6C34878D82A}">
                    <a16:rowId xmlns:a16="http://schemas.microsoft.com/office/drawing/2014/main" val="1057216038"/>
                  </a:ext>
                </a:extLst>
              </a:tr>
              <a:tr h="224487">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dirty="0">
                          <a:effectLst/>
                        </a:rPr>
                        <a:t>0.0043</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-1.0043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a:effectLst/>
                        </a:rPr>
                        <a:t>0.1004</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dirty="0">
                          <a:effectLst/>
                        </a:rPr>
                        <a:t>0.1004</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dirty="0">
                          <a:effectLst/>
                        </a:rPr>
                        <a:t>-0.1004</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dirty="0">
                          <a:effectLst/>
                        </a:rPr>
                        <a:t>0.2621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dirty="0">
                          <a:effectLst/>
                        </a:rPr>
                        <a:t>0.2787</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dirty="0">
                          <a:effectLst/>
                        </a:rPr>
                        <a:t>0.2439</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tc>
                  <a:txBody>
                    <a:bodyPr/>
                    <a:lstStyle/>
                    <a:p>
                      <a:pPr algn="ctr" fontAlgn="b"/>
                      <a:r>
                        <a:rPr lang="en-IN" sz="1400" u="none" strike="noStrike" dirty="0">
                          <a:effectLst/>
                        </a:rPr>
                        <a:t>1.0086</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1">
                        <a:lumMod val="40000"/>
                        <a:lumOff val="60000"/>
                      </a:schemeClr>
                    </a:solidFill>
                  </a:tcPr>
                </a:tc>
                <a:extLst>
                  <a:ext uri="{0D108BD9-81ED-4DB2-BD59-A6C34878D82A}">
                    <a16:rowId xmlns:a16="http://schemas.microsoft.com/office/drawing/2014/main" val="4108001872"/>
                  </a:ext>
                </a:extLst>
              </a:tr>
              <a:tr h="224487">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dirty="0">
                          <a:effectLst/>
                        </a:rPr>
                        <a:t>0.7847</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dirty="0">
                          <a:effectLst/>
                        </a:rPr>
                        <a:t>0.2153</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0.0215</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0.0215</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0.0215</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0.2836</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dirty="0">
                          <a:effectLst/>
                        </a:rPr>
                        <a:t>0.3002</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dirty="0">
                          <a:effectLst/>
                        </a:rPr>
                        <a:t>0.2654</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0.0464</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extLst>
                  <a:ext uri="{0D108BD9-81ED-4DB2-BD59-A6C34878D82A}">
                    <a16:rowId xmlns:a16="http://schemas.microsoft.com/office/drawing/2014/main" val="3145679850"/>
                  </a:ext>
                </a:extLst>
              </a:tr>
              <a:tr h="224487">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0.2488</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0.7512</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dirty="0">
                          <a:effectLst/>
                        </a:rPr>
                        <a:t>0.0751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-0.0751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0.0751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0.3587</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0.2251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0.3405</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0.5643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extLst>
                  <a:ext uri="{0D108BD9-81ED-4DB2-BD59-A6C34878D82A}">
                    <a16:rowId xmlns:a16="http://schemas.microsoft.com/office/drawing/2014/main" val="2806652898"/>
                  </a:ext>
                </a:extLst>
              </a:tr>
              <a:tr h="224487">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dirty="0">
                          <a:effectLst/>
                        </a:rPr>
                        <a:t>0.2069</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dirty="0">
                          <a:effectLst/>
                        </a:rPr>
                        <a:t>0.7931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dirty="0">
                          <a:effectLst/>
                        </a:rPr>
                        <a:t>-0.0793</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dirty="0">
                          <a:effectLst/>
                        </a:rPr>
                        <a:t>0.0793</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dirty="0">
                          <a:effectLst/>
                        </a:rPr>
                        <a:t>0.0793</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dirty="0">
                          <a:effectLst/>
                        </a:rPr>
                        <a:t>0.2794</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dirty="0">
                          <a:effectLst/>
                        </a:rPr>
                        <a:t>0.3044</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0.4198</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0.629</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extLst>
                  <a:ext uri="{0D108BD9-81ED-4DB2-BD59-A6C34878D82A}">
                    <a16:rowId xmlns:a16="http://schemas.microsoft.com/office/drawing/2014/main" val="604545379"/>
                  </a:ext>
                </a:extLst>
              </a:tr>
              <a:tr h="224487">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-0.164</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-0.836</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0.0836</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dirty="0">
                          <a:effectLst/>
                        </a:rPr>
                        <a:t>0.0836</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-0.0836</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a:effectLst/>
                        </a:rPr>
                        <a:t>0.363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dirty="0">
                          <a:effectLst/>
                        </a:rPr>
                        <a:t>0.388</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dirty="0">
                          <a:effectLst/>
                        </a:rPr>
                        <a:t>0.3362</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ctr" fontAlgn="b"/>
                      <a:r>
                        <a:rPr lang="en-IN" sz="1400" u="none" strike="noStrike" dirty="0">
                          <a:effectLst/>
                        </a:rPr>
                        <a:t>0.6989</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extLst>
                  <a:ext uri="{0D108BD9-81ED-4DB2-BD59-A6C34878D82A}">
                    <a16:rowId xmlns:a16="http://schemas.microsoft.com/office/drawing/2014/main" val="3883937399"/>
                  </a:ext>
                </a:extLst>
              </a:tr>
              <a:tr h="224487">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1.0872</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-0.0872</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-0.0087</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dirty="0">
                          <a:effectLst/>
                        </a:rPr>
                        <a:t>-0.0087</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-0.0087</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0.3543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0.3793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0.3275</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0.0076</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extLst>
                  <a:ext uri="{0D108BD9-81ED-4DB2-BD59-A6C34878D82A}">
                    <a16:rowId xmlns:a16="http://schemas.microsoft.com/office/drawing/2014/main" val="873130476"/>
                  </a:ext>
                </a:extLst>
              </a:tr>
              <a:tr h="224487">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0.3025</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0.6975</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0.0698</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-0.0698</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0.0698</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0.4241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0.3095</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0.3973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0.4865</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extLst>
                  <a:ext uri="{0D108BD9-81ED-4DB2-BD59-A6C34878D82A}">
                    <a16:rowId xmlns:a16="http://schemas.microsoft.com/office/drawing/2014/main" val="2752245551"/>
                  </a:ext>
                </a:extLst>
              </a:tr>
              <a:tr h="224487">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dirty="0">
                          <a:effectLst/>
                        </a:rPr>
                        <a:t>0.2827</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dirty="0">
                          <a:effectLst/>
                        </a:rPr>
                        <a:t>0.7173</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-0.0717</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0.0717</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dirty="0">
                          <a:effectLst/>
                        </a:rPr>
                        <a:t>0.0717</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0.3524</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0.3812</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0.469</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0.5145</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extLst>
                  <a:ext uri="{0D108BD9-81ED-4DB2-BD59-A6C34878D82A}">
                    <a16:rowId xmlns:a16="http://schemas.microsoft.com/office/drawing/2014/main" val="3354687466"/>
                  </a:ext>
                </a:extLst>
              </a:tr>
              <a:tr h="224487">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a:effectLst/>
                        </a:rPr>
                        <a:t>-0.2646</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dirty="0">
                          <a:effectLst/>
                        </a:rPr>
                        <a:t>-0.7354</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dirty="0">
                          <a:effectLst/>
                        </a:rPr>
                        <a:t>0.0735</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dirty="0">
                          <a:effectLst/>
                        </a:rPr>
                        <a:t>0.0735</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dirty="0">
                          <a:effectLst/>
                        </a:rPr>
                        <a:t>-0.0735</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dirty="0">
                          <a:effectLst/>
                        </a:rPr>
                        <a:t>0.4259</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dirty="0">
                          <a:effectLst/>
                        </a:rPr>
                        <a:t>0.4547</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dirty="0">
                          <a:effectLst/>
                        </a:rPr>
                        <a:t>0.3955</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IN" sz="1400" u="none" strike="noStrike" dirty="0">
                          <a:effectLst/>
                        </a:rPr>
                        <a:t>0.5408</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extLst>
                  <a:ext uri="{0D108BD9-81ED-4DB2-BD59-A6C34878D82A}">
                    <a16:rowId xmlns:a16="http://schemas.microsoft.com/office/drawing/2014/main" val="4096430172"/>
                  </a:ext>
                </a:extLst>
              </a:tr>
              <a:tr h="224487">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1.2761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-0.2761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-0.0276</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-0.0276</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dirty="0">
                          <a:effectLst/>
                        </a:rPr>
                        <a:t>-0.0276</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0.3983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0.4271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0.3679</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dirty="0">
                          <a:effectLst/>
                        </a:rPr>
                        <a:t>0.0762</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extLst>
                  <a:ext uri="{0D108BD9-81ED-4DB2-BD59-A6C34878D82A}">
                    <a16:rowId xmlns:a16="http://schemas.microsoft.com/office/drawing/2014/main" val="4097184507"/>
                  </a:ext>
                </a:extLst>
              </a:tr>
              <a:tr h="224487">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0.3391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0.6609</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0.0661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-0.0661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0.0661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dirty="0">
                          <a:effectLst/>
                        </a:rPr>
                        <a:t>0.4644</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0.361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0.434</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dirty="0">
                          <a:effectLst/>
                        </a:rPr>
                        <a:t>0.4368</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extLst>
                  <a:ext uri="{0D108BD9-81ED-4DB2-BD59-A6C34878D82A}">
                    <a16:rowId xmlns:a16="http://schemas.microsoft.com/office/drawing/2014/main" val="2662959610"/>
                  </a:ext>
                </a:extLst>
              </a:tr>
              <a:tr h="224487">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0.3306</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0.6694</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-0.0669</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0.0669</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dirty="0">
                          <a:effectLst/>
                        </a:rPr>
                        <a:t>0.0669</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dirty="0">
                          <a:effectLst/>
                        </a:rPr>
                        <a:t>0.3975</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dirty="0">
                          <a:effectLst/>
                        </a:rPr>
                        <a:t>0.4279</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0.5009</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dirty="0">
                          <a:effectLst/>
                        </a:rPr>
                        <a:t>0.4481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extLst>
                  <a:ext uri="{0D108BD9-81ED-4DB2-BD59-A6C34878D82A}">
                    <a16:rowId xmlns:a16="http://schemas.microsoft.com/office/drawing/2014/main" val="547427457"/>
                  </a:ext>
                </a:extLst>
              </a:tr>
              <a:tr h="224487">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-0.3245</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-0.6755</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dirty="0">
                          <a:effectLst/>
                        </a:rPr>
                        <a:t>0.0676</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dirty="0">
                          <a:effectLst/>
                        </a:rPr>
                        <a:t>0.0676</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dirty="0">
                          <a:effectLst/>
                        </a:rPr>
                        <a:t>-0.0676</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dirty="0">
                          <a:effectLst/>
                        </a:rPr>
                        <a:t>0.4651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0.4955</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a:effectLst/>
                        </a:rPr>
                        <a:t>0.4333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tc>
                  <a:txBody>
                    <a:bodyPr/>
                    <a:lstStyle/>
                    <a:p>
                      <a:pPr algn="ctr" fontAlgn="b"/>
                      <a:r>
                        <a:rPr lang="en-IN" sz="1400" u="none" strike="noStrike" dirty="0">
                          <a:effectLst/>
                        </a:rPr>
                        <a:t>0.4563</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5">
                        <a:lumMod val="60000"/>
                        <a:lumOff val="40000"/>
                      </a:schemeClr>
                    </a:solidFill>
                  </a:tcPr>
                </a:tc>
                <a:extLst>
                  <a:ext uri="{0D108BD9-81ED-4DB2-BD59-A6C34878D82A}">
                    <a16:rowId xmlns:a16="http://schemas.microsoft.com/office/drawing/2014/main" val="820752538"/>
                  </a:ext>
                </a:extLst>
              </a:tr>
              <a:tr h="224487">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dirty="0">
                          <a:effectLst/>
                        </a:rPr>
                        <a:t>1.3939</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dirty="0">
                          <a:effectLst/>
                        </a:rPr>
                        <a:t>-0.3939</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-0.0394</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-0.0394</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-0.0394</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0.4257</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dirty="0">
                          <a:effectLst/>
                        </a:rPr>
                        <a:t>0.4561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dirty="0">
                          <a:effectLst/>
                        </a:rPr>
                        <a:t>0.3939</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0.1552</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extLst>
                  <a:ext uri="{0D108BD9-81ED-4DB2-BD59-A6C34878D82A}">
                    <a16:rowId xmlns:a16="http://schemas.microsoft.com/office/drawing/2014/main" val="3849814375"/>
                  </a:ext>
                </a:extLst>
              </a:tr>
              <a:tr h="224487">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dirty="0">
                          <a:effectLst/>
                        </a:rPr>
                        <a:t>0.3635</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dirty="0">
                          <a:effectLst/>
                        </a:rPr>
                        <a:t>0.6365</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0.0637</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-0.0637</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0.0637</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0.4894</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dirty="0">
                          <a:effectLst/>
                        </a:rPr>
                        <a:t>0.3924</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dirty="0">
                          <a:effectLst/>
                        </a:rPr>
                        <a:t>0.4576</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dirty="0">
                          <a:effectLst/>
                        </a:rPr>
                        <a:t>0.4051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extLst>
                  <a:ext uri="{0D108BD9-81ED-4DB2-BD59-A6C34878D82A}">
                    <a16:rowId xmlns:a16="http://schemas.microsoft.com/office/drawing/2014/main" val="2278594301"/>
                  </a:ext>
                </a:extLst>
              </a:tr>
              <a:tr h="224487">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0.3606</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0.6394</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dirty="0">
                          <a:effectLst/>
                        </a:rPr>
                        <a:t>-0.0639</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dirty="0">
                          <a:effectLst/>
                        </a:rPr>
                        <a:t>0.0639</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0.0639</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0.4255</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dirty="0">
                          <a:effectLst/>
                        </a:rPr>
                        <a:t>0.4563</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dirty="0">
                          <a:effectLst/>
                        </a:rPr>
                        <a:t>0.5215</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dirty="0">
                          <a:effectLst/>
                        </a:rPr>
                        <a:t>0.4088</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extLst>
                  <a:ext uri="{0D108BD9-81ED-4DB2-BD59-A6C34878D82A}">
                    <a16:rowId xmlns:a16="http://schemas.microsoft.com/office/drawing/2014/main" val="538557463"/>
                  </a:ext>
                </a:extLst>
              </a:tr>
              <a:tr h="224487">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-0.3603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-0.6397</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0.064</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0.064</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dirty="0">
                          <a:effectLst/>
                        </a:rPr>
                        <a:t>-0.064</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dirty="0">
                          <a:effectLst/>
                        </a:rPr>
                        <a:t>0.4895</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a:effectLst/>
                        </a:rPr>
                        <a:t>0.5203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dirty="0">
                          <a:effectLst/>
                        </a:rPr>
                        <a:t>0.4575</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ctr" fontAlgn="b"/>
                      <a:r>
                        <a:rPr lang="en-IN" sz="1400" u="none" strike="noStrike" dirty="0">
                          <a:effectLst/>
                        </a:rPr>
                        <a:t>0.4092</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extLst>
                  <a:ext uri="{0D108BD9-81ED-4DB2-BD59-A6C34878D82A}">
                    <a16:rowId xmlns:a16="http://schemas.microsoft.com/office/drawing/2014/main" val="2342794505"/>
                  </a:ext>
                </a:extLst>
              </a:tr>
            </a:tbl>
          </a:graphicData>
        </a:graphic>
      </p:graphicFrame>
    </p:spTree>
    <p:extLst>
      <p:ext uri="{BB962C8B-B14F-4D97-AF65-F5344CB8AC3E}">
        <p14:creationId xmlns:p14="http://schemas.microsoft.com/office/powerpoint/2010/main" val="28181319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15</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p:sp>
        <p:nvSpPr>
          <p:cNvPr id="6" name="TextBox 5"/>
          <p:cNvSpPr txBox="1"/>
          <p:nvPr/>
        </p:nvSpPr>
        <p:spPr>
          <a:xfrm>
            <a:off x="335622" y="1295400"/>
            <a:ext cx="8472755" cy="986809"/>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Use Adaline Network to train ANDNOT function with bipolar inputs and targets. Perform 2 epochs of training.</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Solution: </a:t>
            </a:r>
          </a:p>
        </p:txBody>
      </p:sp>
      <p:graphicFrame>
        <p:nvGraphicFramePr>
          <p:cNvPr id="2" name="Table 4">
            <a:extLst>
              <a:ext uri="{FF2B5EF4-FFF2-40B4-BE49-F238E27FC236}">
                <a16:creationId xmlns:a16="http://schemas.microsoft.com/office/drawing/2014/main" id="{A9158248-EE90-400D-9F92-949F8A918919}"/>
              </a:ext>
            </a:extLst>
          </p:cNvPr>
          <p:cNvGraphicFramePr>
            <a:graphicFrameLocks noGrp="1"/>
          </p:cNvGraphicFramePr>
          <p:nvPr>
            <p:extLst>
              <p:ext uri="{D42A27DB-BD31-4B8C-83A1-F6EECF244321}">
                <p14:modId xmlns:p14="http://schemas.microsoft.com/office/powerpoint/2010/main" val="3848262571"/>
              </p:ext>
            </p:extLst>
          </p:nvPr>
        </p:nvGraphicFramePr>
        <p:xfrm>
          <a:off x="571500" y="2746992"/>
          <a:ext cx="1752600" cy="1828800"/>
        </p:xfrm>
        <a:graphic>
          <a:graphicData uri="http://schemas.openxmlformats.org/drawingml/2006/table">
            <a:tbl>
              <a:tblPr firstRow="1" bandRow="1">
                <a:tableStyleId>{5C22544A-7EE6-4342-B048-85BDC9FD1C3A}</a:tableStyleId>
              </a:tblPr>
              <a:tblGrid>
                <a:gridCol w="584200">
                  <a:extLst>
                    <a:ext uri="{9D8B030D-6E8A-4147-A177-3AD203B41FA5}">
                      <a16:colId xmlns:a16="http://schemas.microsoft.com/office/drawing/2014/main" val="3797087320"/>
                    </a:ext>
                  </a:extLst>
                </a:gridCol>
                <a:gridCol w="584200">
                  <a:extLst>
                    <a:ext uri="{9D8B030D-6E8A-4147-A177-3AD203B41FA5}">
                      <a16:colId xmlns:a16="http://schemas.microsoft.com/office/drawing/2014/main" val="2678963750"/>
                    </a:ext>
                  </a:extLst>
                </a:gridCol>
                <a:gridCol w="584200">
                  <a:extLst>
                    <a:ext uri="{9D8B030D-6E8A-4147-A177-3AD203B41FA5}">
                      <a16:colId xmlns:a16="http://schemas.microsoft.com/office/drawing/2014/main" val="2822239337"/>
                    </a:ext>
                  </a:extLst>
                </a:gridCol>
              </a:tblGrid>
              <a:tr h="223520">
                <a:tc>
                  <a:txBody>
                    <a:bodyPr/>
                    <a:lstStyle/>
                    <a:p>
                      <a:pPr algn="ctr"/>
                      <a:r>
                        <a:rPr lang="en-US" dirty="0"/>
                        <a:t>x1</a:t>
                      </a:r>
                      <a:endParaRPr lang="en-IN" dirty="0"/>
                    </a:p>
                  </a:txBody>
                  <a:tcPr/>
                </a:tc>
                <a:tc>
                  <a:txBody>
                    <a:bodyPr/>
                    <a:lstStyle/>
                    <a:p>
                      <a:pPr algn="ctr"/>
                      <a:r>
                        <a:rPr lang="en-US" dirty="0"/>
                        <a:t>x2</a:t>
                      </a:r>
                      <a:endParaRPr lang="en-IN" dirty="0"/>
                    </a:p>
                  </a:txBody>
                  <a:tcPr/>
                </a:tc>
                <a:tc>
                  <a:txBody>
                    <a:bodyPr/>
                    <a:lstStyle/>
                    <a:p>
                      <a:pPr algn="ctr"/>
                      <a:r>
                        <a:rPr lang="en-US" dirty="0"/>
                        <a:t>t</a:t>
                      </a:r>
                      <a:endParaRPr lang="en-IN" dirty="0"/>
                    </a:p>
                  </a:txBody>
                  <a:tcPr/>
                </a:tc>
                <a:extLst>
                  <a:ext uri="{0D108BD9-81ED-4DB2-BD59-A6C34878D82A}">
                    <a16:rowId xmlns:a16="http://schemas.microsoft.com/office/drawing/2014/main" val="1226442573"/>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714012900"/>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95015510"/>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31953353"/>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113061674"/>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BA677F-8B4A-4A7D-AB66-FFB5C2D70B3E}"/>
                  </a:ext>
                </a:extLst>
              </p:cNvPr>
              <p:cNvSpPr txBox="1"/>
              <p:nvPr/>
            </p:nvSpPr>
            <p:spPr>
              <a:xfrm>
                <a:off x="2774114" y="1813957"/>
                <a:ext cx="6043881" cy="4622035"/>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truth table for ANDNOT function with bipolar inputs and targets is shown in table.</a:t>
                </a:r>
                <a:endParaRPr lang="en-IN"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Initially all the weights and links are assumed to be small random values, say 0.2, and the learning rate is also set to 0.2. </a:t>
                </a: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Also here the least mean square error may be set. The weights are calculated until the least mean square error is obtained.</a:t>
                </a: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initial weights are taken to be </a:t>
                </a:r>
                <a14:m>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𝑏</m:t>
                    </m:r>
                    <m:r>
                      <a:rPr lang="en-IN" sz="1600" b="0" i="1" smtClean="0">
                        <a:latin typeface="Cambria Math" panose="02040503050406030204" pitchFamily="18" charset="0"/>
                        <a:cs typeface="Times New Roman" panose="02020603050405020304" pitchFamily="18" charset="0"/>
                      </a:rPr>
                      <m:t>=0.2</m:t>
                    </m:r>
                  </m:oMath>
                </a14:m>
                <a:r>
                  <a:rPr lang="en-IN" sz="1600" dirty="0">
                    <a:latin typeface="Times New Roman" panose="02020603050405020304" pitchFamily="18" charset="0"/>
                    <a:cs typeface="Times New Roman" panose="02020603050405020304" pitchFamily="18" charset="0"/>
                  </a:rPr>
                  <a:t> and the learning rate </a:t>
                </a:r>
                <a14:m>
                  <m:oMath xmlns:m="http://schemas.openxmlformats.org/officeDocument/2006/math">
                    <m:r>
                      <a:rPr lang="en-IN" sz="1600" i="1" smtClean="0">
                        <a:latin typeface="Cambria Math" panose="02040503050406030204" pitchFamily="18" charset="0"/>
                        <a:ea typeface="Cambria Math" panose="02040503050406030204" pitchFamily="18" charset="0"/>
                        <a:cs typeface="Times New Roman" panose="02020603050405020304" pitchFamily="18" charset="0"/>
                      </a:rPr>
                      <m:t>𝛼</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=0.2</m:t>
                    </m:r>
                  </m:oMath>
                </a14:m>
                <a:r>
                  <a:rPr lang="en-IN" sz="1600" dirty="0">
                    <a:latin typeface="Times New Roman" panose="02020603050405020304" pitchFamily="18" charset="0"/>
                    <a:cs typeface="Times New Roman" panose="02020603050405020304" pitchFamily="18" charset="0"/>
                  </a:rPr>
                  <a:t>. for the first input sample, </a:t>
                </a:r>
                <a14:m>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=1, </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Sub>
                    <m:r>
                      <a:rPr lang="en-IN" sz="1600" b="0" i="1" smtClean="0">
                        <a:latin typeface="Cambria Math" panose="02040503050406030204" pitchFamily="18" charset="0"/>
                        <a:cs typeface="Times New Roman" panose="02020603050405020304" pitchFamily="18" charset="0"/>
                      </a:rPr>
                      <m:t>=1, </m:t>
                    </m:r>
                    <m:r>
                      <a:rPr lang="en-IN" sz="1600" b="0" i="1" smtClean="0">
                        <a:latin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cs typeface="Times New Roman" panose="02020603050405020304" pitchFamily="18" charset="0"/>
                      </a:rPr>
                      <m:t>=−1, </m:t>
                    </m:r>
                  </m:oMath>
                </a14:m>
                <a:r>
                  <a:rPr lang="en-IN" sz="1600" dirty="0">
                    <a:latin typeface="Times New Roman" panose="02020603050405020304" pitchFamily="18" charset="0"/>
                    <a:cs typeface="Times New Roman" panose="02020603050405020304" pitchFamily="18" charset="0"/>
                  </a:rPr>
                  <a:t>we calculate the net input as</a:t>
                </a:r>
              </a:p>
              <a:p>
                <a:pPr algn="ctr">
                  <a:lnSpc>
                    <a:spcPct val="125000"/>
                  </a:lnSpc>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𝑏</m:t>
                      </m:r>
                      <m:r>
                        <a:rPr lang="en-IN" sz="1600" b="0" i="1" smtClean="0">
                          <a:latin typeface="Cambria Math" panose="02040503050406030204" pitchFamily="18" charset="0"/>
                          <a:cs typeface="Times New Roman" panose="02020603050405020304" pitchFamily="18" charset="0"/>
                        </a:rPr>
                        <m:t>+</m:t>
                      </m:r>
                      <m:nary>
                        <m:naryPr>
                          <m:chr m:val="∑"/>
                          <m:ctrlPr>
                            <a:rPr lang="en-IN" sz="1600" b="0" i="1" smtClean="0">
                              <a:latin typeface="Cambria Math" panose="02040503050406030204" pitchFamily="18" charset="0"/>
                              <a:cs typeface="Times New Roman" panose="02020603050405020304" pitchFamily="18" charset="0"/>
                            </a:rPr>
                          </m:ctrlPr>
                        </m:naryPr>
                        <m:sub>
                          <m:r>
                            <m:rPr>
                              <m:brk m:alnAt="23"/>
                            </m:rPr>
                            <a:rPr lang="en-IN" sz="1600" b="0" i="1" smtClean="0">
                              <a:latin typeface="Cambria Math" panose="02040503050406030204" pitchFamily="18" charset="0"/>
                              <a:cs typeface="Times New Roman" panose="02020603050405020304" pitchFamily="18" charset="0"/>
                            </a:rPr>
                            <m:t>𝑖</m:t>
                          </m:r>
                          <m:r>
                            <a:rPr lang="en-IN" sz="1600" b="0" i="1" smtClean="0">
                              <a:latin typeface="Cambria Math" panose="02040503050406030204" pitchFamily="18" charset="0"/>
                              <a:cs typeface="Times New Roman" panose="02020603050405020304" pitchFamily="18" charset="0"/>
                            </a:rPr>
                            <m:t>=1</m:t>
                          </m:r>
                        </m:sub>
                        <m:sup>
                          <m:r>
                            <a:rPr lang="en-IN" sz="1600" b="0" i="1" smtClean="0">
                              <a:latin typeface="Cambria Math" panose="02040503050406030204" pitchFamily="18" charset="0"/>
                              <a:cs typeface="Times New Roman" panose="02020603050405020304" pitchFamily="18" charset="0"/>
                            </a:rPr>
                            <m:t>𝑛</m:t>
                          </m:r>
                        </m:sup>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𝑖</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𝑖</m:t>
                              </m:r>
                            </m:sub>
                          </m:sSub>
                        </m:e>
                      </m:nary>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𝑏</m:t>
                      </m:r>
                      <m:r>
                        <a:rPr lang="en-IN" sz="1600" b="0" i="1" smtClean="0">
                          <a:latin typeface="Cambria Math" panose="02040503050406030204" pitchFamily="18" charset="0"/>
                          <a:cs typeface="Times New Roman" panose="02020603050405020304" pitchFamily="18" charset="0"/>
                        </a:rPr>
                        <m:t>+</m:t>
                      </m:r>
                      <m:nary>
                        <m:naryPr>
                          <m:chr m:val="∑"/>
                          <m:ctrlPr>
                            <a:rPr lang="en-IN" sz="1600" b="0" i="1" smtClean="0">
                              <a:latin typeface="Cambria Math" panose="02040503050406030204" pitchFamily="18" charset="0"/>
                              <a:cs typeface="Times New Roman" panose="02020603050405020304" pitchFamily="18" charset="0"/>
                            </a:rPr>
                          </m:ctrlPr>
                        </m:naryPr>
                        <m:sub>
                          <m:r>
                            <m:rPr>
                              <m:brk m:alnAt="23"/>
                            </m:rPr>
                            <a:rPr lang="en-IN" sz="1600" b="0" i="1" smtClean="0">
                              <a:latin typeface="Cambria Math" panose="02040503050406030204" pitchFamily="18" charset="0"/>
                              <a:cs typeface="Times New Roman" panose="02020603050405020304" pitchFamily="18" charset="0"/>
                            </a:rPr>
                            <m:t>𝑖</m:t>
                          </m:r>
                          <m:r>
                            <a:rPr lang="en-IN" sz="1600" b="0" i="1" smtClean="0">
                              <a:latin typeface="Cambria Math" panose="02040503050406030204" pitchFamily="18" charset="0"/>
                              <a:cs typeface="Times New Roman" panose="02020603050405020304" pitchFamily="18" charset="0"/>
                            </a:rPr>
                            <m:t>=1</m:t>
                          </m:r>
                        </m:sub>
                        <m:sup>
                          <m:r>
                            <a:rPr lang="en-IN" sz="1600" b="0" i="1" smtClean="0">
                              <a:latin typeface="Cambria Math" panose="02040503050406030204" pitchFamily="18" charset="0"/>
                              <a:cs typeface="Times New Roman" panose="02020603050405020304" pitchFamily="18" charset="0"/>
                            </a:rPr>
                            <m:t>2</m:t>
                          </m:r>
                        </m:sup>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𝑖</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𝑖</m:t>
                              </m:r>
                            </m:sub>
                          </m:sSub>
                        </m:e>
                      </m:nary>
                    </m:oMath>
                  </m:oMathPara>
                </a14:m>
                <a:endParaRPr lang="en-IN" sz="1600" b="0" i="1" dirty="0">
                  <a:latin typeface="Cambria Math" panose="02040503050406030204" pitchFamily="18" charset="0"/>
                  <a:cs typeface="Times New Roman" panose="02020603050405020304" pitchFamily="18" charset="0"/>
                </a:endParaRPr>
              </a:p>
              <a:p>
                <a:pPr algn="ctr">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𝑏</m:t>
                      </m:r>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m:t>
                          </m:r>
                        </m:sub>
                      </m:sSub>
                    </m:oMath>
                  </m:oMathPara>
                </a14:m>
                <a:endParaRPr lang="en-IN" sz="1600" b="0" i="1" dirty="0">
                  <a:latin typeface="Cambria Math" panose="02040503050406030204" pitchFamily="18" charset="0"/>
                  <a:cs typeface="Times New Roman" panose="02020603050405020304" pitchFamily="18" charset="0"/>
                </a:endParaRPr>
              </a:p>
              <a:p>
                <a:pPr algn="ctr">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=0.2+1∗0.2+1∗0.2=0.6</m:t>
                      </m:r>
                    </m:oMath>
                  </m:oMathPara>
                </a14:m>
                <a:endParaRPr lang="en-IN" sz="1600" b="0" dirty="0">
                  <a:latin typeface="Times New Roman" panose="02020603050405020304" pitchFamily="18" charset="0"/>
                  <a:cs typeface="Times New Roman" panose="02020603050405020304" pitchFamily="18" charset="0"/>
                </a:endParaRPr>
              </a:p>
              <a:p>
                <a:pPr marL="285750" indent="-285750">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Now compute </a:t>
                </a:r>
                <a14:m>
                  <m:oMath xmlns:m="http://schemas.openxmlformats.org/officeDocument/2006/math">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m:t>
                            </m:r>
                          </m:sub>
                        </m:sSub>
                      </m:e>
                    </m:d>
                    <m:r>
                      <a:rPr lang="en-IN" sz="1600" b="0" i="1" smtClean="0">
                        <a:latin typeface="Cambria Math" panose="02040503050406030204" pitchFamily="18" charset="0"/>
                        <a:cs typeface="Times New Roman" panose="02020603050405020304" pitchFamily="18" charset="0"/>
                      </a:rPr>
                      <m:t>=</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−1−0.6</m:t>
                        </m:r>
                      </m:e>
                    </m:d>
                    <m:r>
                      <a:rPr lang="en-IN" sz="1600" b="0" i="1" smtClean="0">
                        <a:latin typeface="Cambria Math" panose="02040503050406030204" pitchFamily="18" charset="0"/>
                        <a:cs typeface="Times New Roman" panose="02020603050405020304" pitchFamily="18" charset="0"/>
                      </a:rPr>
                      <m:t>=−1.6</m:t>
                    </m:r>
                  </m:oMath>
                </a14:m>
                <a:r>
                  <a:rPr lang="en-IN" sz="1600" b="0" dirty="0">
                    <a:latin typeface="Times New Roman" panose="02020603050405020304" pitchFamily="18" charset="0"/>
                    <a:cs typeface="Times New Roman" panose="02020603050405020304" pitchFamily="18" charset="0"/>
                  </a:rPr>
                  <a:t>. </a:t>
                </a:r>
              </a:p>
            </p:txBody>
          </p:sp>
        </mc:Choice>
        <mc:Fallback xmlns="">
          <p:sp>
            <p:nvSpPr>
              <p:cNvPr id="7" name="TextBox 6">
                <a:extLst>
                  <a:ext uri="{FF2B5EF4-FFF2-40B4-BE49-F238E27FC236}">
                    <a16:creationId xmlns:a16="http://schemas.microsoft.com/office/drawing/2014/main" id="{EBBA677F-8B4A-4A7D-AB66-FFB5C2D70B3E}"/>
                  </a:ext>
                </a:extLst>
              </p:cNvPr>
              <p:cNvSpPr txBox="1">
                <a:spLocks noRot="1" noChangeAspect="1" noMove="1" noResize="1" noEditPoints="1" noAdjustHandles="1" noChangeArrowheads="1" noChangeShapeType="1" noTextEdit="1"/>
              </p:cNvSpPr>
              <p:nvPr/>
            </p:nvSpPr>
            <p:spPr>
              <a:xfrm>
                <a:off x="2774114" y="1813957"/>
                <a:ext cx="6043881" cy="4622035"/>
              </a:xfrm>
              <a:prstGeom prst="rect">
                <a:avLst/>
              </a:prstGeom>
              <a:blipFill>
                <a:blip r:embed="rId2"/>
                <a:stretch>
                  <a:fillRect l="-403" r="-504" b="-792"/>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47DAC5B0-888E-4F7C-B137-E26E167DE1B4}"/>
              </a:ext>
            </a:extLst>
          </p:cNvPr>
          <p:cNvPicPr>
            <a:picLocks noChangeAspect="1"/>
          </p:cNvPicPr>
          <p:nvPr/>
        </p:nvPicPr>
        <p:blipFill>
          <a:blip r:embed="rId3"/>
          <a:stretch>
            <a:fillRect/>
          </a:stretch>
        </p:blipFill>
        <p:spPr>
          <a:xfrm>
            <a:off x="326005" y="4819650"/>
            <a:ext cx="2428875" cy="1485900"/>
          </a:xfrm>
          <a:prstGeom prst="rect">
            <a:avLst/>
          </a:prstGeom>
        </p:spPr>
      </p:pic>
      <p:sp>
        <p:nvSpPr>
          <p:cNvPr id="5" name="Date Placeholder 4">
            <a:extLst>
              <a:ext uri="{FF2B5EF4-FFF2-40B4-BE49-F238E27FC236}">
                <a16:creationId xmlns:a16="http://schemas.microsoft.com/office/drawing/2014/main" id="{703B4FBD-A476-4C64-A43D-1DBE42DEA8F4}"/>
              </a:ext>
            </a:extLst>
          </p:cNvPr>
          <p:cNvSpPr>
            <a:spLocks noGrp="1"/>
          </p:cNvSpPr>
          <p:nvPr>
            <p:ph type="dt" sz="half" idx="10"/>
          </p:nvPr>
        </p:nvSpPr>
        <p:spPr/>
        <p:txBody>
          <a:bodyPr/>
          <a:lstStyle/>
          <a:p>
            <a:fld id="{BEDF02DD-B649-48CF-B5CA-8D4398E4C97A}" type="datetime1">
              <a:rPr lang="en-US" smtClean="0">
                <a:solidFill>
                  <a:prstClr val="black">
                    <a:tint val="75000"/>
                  </a:prstClr>
                </a:solidFill>
              </a:rPr>
              <a:t>10/9/2021</a:t>
            </a:fld>
            <a:endParaRPr lang="en-US">
              <a:solidFill>
                <a:prstClr val="black">
                  <a:tint val="75000"/>
                </a:prstClr>
              </a:solidFill>
            </a:endParaRPr>
          </a:p>
        </p:txBody>
      </p:sp>
      <p:sp>
        <p:nvSpPr>
          <p:cNvPr id="9" name="Footer Placeholder 8">
            <a:extLst>
              <a:ext uri="{FF2B5EF4-FFF2-40B4-BE49-F238E27FC236}">
                <a16:creationId xmlns:a16="http://schemas.microsoft.com/office/drawing/2014/main" id="{1DEC4E18-8245-41EA-BC2D-64AC17964F7E}"/>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Tree>
    <p:extLst>
      <p:ext uri="{BB962C8B-B14F-4D97-AF65-F5344CB8AC3E}">
        <p14:creationId xmlns:p14="http://schemas.microsoft.com/office/powerpoint/2010/main" val="85510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p:cTn id="21"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anim calcmode="lin" valueType="num">
                                      <p:cBhvr>
                                        <p:cTn id="28"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anim calcmode="lin" valueType="num">
                                      <p:cBhvr>
                                        <p:cTn id="35"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36"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37" dur="10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 calcmode="lin" valueType="num">
                                      <p:cBhvr>
                                        <p:cTn id="42"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43"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44" dur="1000"/>
                                        <p:tgtEl>
                                          <p:spTgt spid="7">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7">
                                            <p:txEl>
                                              <p:pRg st="4" end="4"/>
                                            </p:txEl>
                                          </p:spTgt>
                                        </p:tgtEl>
                                        <p:attrNameLst>
                                          <p:attrName>style.visibility</p:attrName>
                                        </p:attrNameLst>
                                      </p:cBhvr>
                                      <p:to>
                                        <p:strVal val="visible"/>
                                      </p:to>
                                    </p:set>
                                    <p:anim calcmode="lin" valueType="num">
                                      <p:cBhvr>
                                        <p:cTn id="49" dur="1000" fill="hold"/>
                                        <p:tgtEl>
                                          <p:spTgt spid="7">
                                            <p:txEl>
                                              <p:pRg st="4" end="4"/>
                                            </p:txEl>
                                          </p:spTgt>
                                        </p:tgtEl>
                                        <p:attrNameLst>
                                          <p:attrName>ppt_w</p:attrName>
                                        </p:attrNameLst>
                                      </p:cBhvr>
                                      <p:tavLst>
                                        <p:tav tm="0">
                                          <p:val>
                                            <p:strVal val="#ppt_w*0.70"/>
                                          </p:val>
                                        </p:tav>
                                        <p:tav tm="100000">
                                          <p:val>
                                            <p:strVal val="#ppt_w"/>
                                          </p:val>
                                        </p:tav>
                                      </p:tavLst>
                                    </p:anim>
                                    <p:anim calcmode="lin" valueType="num">
                                      <p:cBhvr>
                                        <p:cTn id="50" dur="1000" fill="hold"/>
                                        <p:tgtEl>
                                          <p:spTgt spid="7">
                                            <p:txEl>
                                              <p:pRg st="4" end="4"/>
                                            </p:txEl>
                                          </p:spTgt>
                                        </p:tgtEl>
                                        <p:attrNameLst>
                                          <p:attrName>ppt_h</p:attrName>
                                        </p:attrNameLst>
                                      </p:cBhvr>
                                      <p:tavLst>
                                        <p:tav tm="0">
                                          <p:val>
                                            <p:strVal val="#ppt_h"/>
                                          </p:val>
                                        </p:tav>
                                        <p:tav tm="100000">
                                          <p:val>
                                            <p:strVal val="#ppt_h"/>
                                          </p:val>
                                        </p:tav>
                                      </p:tavLst>
                                    </p:anim>
                                    <p:animEffect transition="in" filter="fade">
                                      <p:cBhvr>
                                        <p:cTn id="51" dur="1000"/>
                                        <p:tgtEl>
                                          <p:spTgt spid="7">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7">
                                            <p:txEl>
                                              <p:pRg st="5" end="5"/>
                                            </p:txEl>
                                          </p:spTgt>
                                        </p:tgtEl>
                                        <p:attrNameLst>
                                          <p:attrName>style.visibility</p:attrName>
                                        </p:attrNameLst>
                                      </p:cBhvr>
                                      <p:to>
                                        <p:strVal val="visible"/>
                                      </p:to>
                                    </p:set>
                                    <p:anim calcmode="lin" valueType="num">
                                      <p:cBhvr>
                                        <p:cTn id="56" dur="1000" fill="hold"/>
                                        <p:tgtEl>
                                          <p:spTgt spid="7">
                                            <p:txEl>
                                              <p:pRg st="5" end="5"/>
                                            </p:txEl>
                                          </p:spTgt>
                                        </p:tgtEl>
                                        <p:attrNameLst>
                                          <p:attrName>ppt_w</p:attrName>
                                        </p:attrNameLst>
                                      </p:cBhvr>
                                      <p:tavLst>
                                        <p:tav tm="0">
                                          <p:val>
                                            <p:strVal val="#ppt_w*0.70"/>
                                          </p:val>
                                        </p:tav>
                                        <p:tav tm="100000">
                                          <p:val>
                                            <p:strVal val="#ppt_w"/>
                                          </p:val>
                                        </p:tav>
                                      </p:tavLst>
                                    </p:anim>
                                    <p:anim calcmode="lin" valueType="num">
                                      <p:cBhvr>
                                        <p:cTn id="57" dur="1000" fill="hold"/>
                                        <p:tgtEl>
                                          <p:spTgt spid="7">
                                            <p:txEl>
                                              <p:pRg st="5" end="5"/>
                                            </p:txEl>
                                          </p:spTgt>
                                        </p:tgtEl>
                                        <p:attrNameLst>
                                          <p:attrName>ppt_h</p:attrName>
                                        </p:attrNameLst>
                                      </p:cBhvr>
                                      <p:tavLst>
                                        <p:tav tm="0">
                                          <p:val>
                                            <p:strVal val="#ppt_h"/>
                                          </p:val>
                                        </p:tav>
                                        <p:tav tm="100000">
                                          <p:val>
                                            <p:strVal val="#ppt_h"/>
                                          </p:val>
                                        </p:tav>
                                      </p:tavLst>
                                    </p:anim>
                                    <p:animEffect transition="in" filter="fade">
                                      <p:cBhvr>
                                        <p:cTn id="58" dur="1000"/>
                                        <p:tgtEl>
                                          <p:spTgt spid="7">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7">
                                            <p:txEl>
                                              <p:pRg st="6" end="6"/>
                                            </p:txEl>
                                          </p:spTgt>
                                        </p:tgtEl>
                                        <p:attrNameLst>
                                          <p:attrName>style.visibility</p:attrName>
                                        </p:attrNameLst>
                                      </p:cBhvr>
                                      <p:to>
                                        <p:strVal val="visible"/>
                                      </p:to>
                                    </p:set>
                                    <p:anim calcmode="lin" valueType="num">
                                      <p:cBhvr>
                                        <p:cTn id="63" dur="1000" fill="hold"/>
                                        <p:tgtEl>
                                          <p:spTgt spid="7">
                                            <p:txEl>
                                              <p:pRg st="6" end="6"/>
                                            </p:txEl>
                                          </p:spTgt>
                                        </p:tgtEl>
                                        <p:attrNameLst>
                                          <p:attrName>ppt_w</p:attrName>
                                        </p:attrNameLst>
                                      </p:cBhvr>
                                      <p:tavLst>
                                        <p:tav tm="0">
                                          <p:val>
                                            <p:strVal val="#ppt_w*0.70"/>
                                          </p:val>
                                        </p:tav>
                                        <p:tav tm="100000">
                                          <p:val>
                                            <p:strVal val="#ppt_w"/>
                                          </p:val>
                                        </p:tav>
                                      </p:tavLst>
                                    </p:anim>
                                    <p:anim calcmode="lin" valueType="num">
                                      <p:cBhvr>
                                        <p:cTn id="64" dur="1000" fill="hold"/>
                                        <p:tgtEl>
                                          <p:spTgt spid="7">
                                            <p:txEl>
                                              <p:pRg st="6" end="6"/>
                                            </p:txEl>
                                          </p:spTgt>
                                        </p:tgtEl>
                                        <p:attrNameLst>
                                          <p:attrName>ppt_h</p:attrName>
                                        </p:attrNameLst>
                                      </p:cBhvr>
                                      <p:tavLst>
                                        <p:tav tm="0">
                                          <p:val>
                                            <p:strVal val="#ppt_h"/>
                                          </p:val>
                                        </p:tav>
                                        <p:tav tm="100000">
                                          <p:val>
                                            <p:strVal val="#ppt_h"/>
                                          </p:val>
                                        </p:tav>
                                      </p:tavLst>
                                    </p:anim>
                                    <p:animEffect transition="in" filter="fade">
                                      <p:cBhvr>
                                        <p:cTn id="65" dur="1000"/>
                                        <p:tgtEl>
                                          <p:spTgt spid="7">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7">
                                            <p:txEl>
                                              <p:pRg st="7" end="7"/>
                                            </p:txEl>
                                          </p:spTgt>
                                        </p:tgtEl>
                                        <p:attrNameLst>
                                          <p:attrName>style.visibility</p:attrName>
                                        </p:attrNameLst>
                                      </p:cBhvr>
                                      <p:to>
                                        <p:strVal val="visible"/>
                                      </p:to>
                                    </p:set>
                                    <p:anim calcmode="lin" valueType="num">
                                      <p:cBhvr>
                                        <p:cTn id="70" dur="1000" fill="hold"/>
                                        <p:tgtEl>
                                          <p:spTgt spid="7">
                                            <p:txEl>
                                              <p:pRg st="7" end="7"/>
                                            </p:txEl>
                                          </p:spTgt>
                                        </p:tgtEl>
                                        <p:attrNameLst>
                                          <p:attrName>ppt_w</p:attrName>
                                        </p:attrNameLst>
                                      </p:cBhvr>
                                      <p:tavLst>
                                        <p:tav tm="0">
                                          <p:val>
                                            <p:strVal val="#ppt_w*0.70"/>
                                          </p:val>
                                        </p:tav>
                                        <p:tav tm="100000">
                                          <p:val>
                                            <p:strVal val="#ppt_w"/>
                                          </p:val>
                                        </p:tav>
                                      </p:tavLst>
                                    </p:anim>
                                    <p:anim calcmode="lin" valueType="num">
                                      <p:cBhvr>
                                        <p:cTn id="71" dur="1000" fill="hold"/>
                                        <p:tgtEl>
                                          <p:spTgt spid="7">
                                            <p:txEl>
                                              <p:pRg st="7" end="7"/>
                                            </p:txEl>
                                          </p:spTgt>
                                        </p:tgtEl>
                                        <p:attrNameLst>
                                          <p:attrName>ppt_h</p:attrName>
                                        </p:attrNameLst>
                                      </p:cBhvr>
                                      <p:tavLst>
                                        <p:tav tm="0">
                                          <p:val>
                                            <p:strVal val="#ppt_h"/>
                                          </p:val>
                                        </p:tav>
                                        <p:tav tm="100000">
                                          <p:val>
                                            <p:strVal val="#ppt_h"/>
                                          </p:val>
                                        </p:tav>
                                      </p:tavLst>
                                    </p:anim>
                                    <p:animEffect transition="in" filter="fade">
                                      <p:cBhvr>
                                        <p:cTn id="72" dur="10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16</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BA677F-8B4A-4A7D-AB66-FFB5C2D70B3E}"/>
                  </a:ext>
                </a:extLst>
              </p:cNvPr>
              <p:cNvSpPr txBox="1"/>
              <p:nvPr/>
            </p:nvSpPr>
            <p:spPr>
              <a:xfrm>
                <a:off x="152400" y="1326590"/>
                <a:ext cx="8763000" cy="4680127"/>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Updating the weights we obtain,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𝑖</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𝑖</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𝑡</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𝑖𝑛</m:t>
                              </m:r>
                            </m:sub>
                          </m:sSub>
                        </m:e>
                      </m:d>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IN" sz="16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Where </a:t>
                </a:r>
                <a14:m>
                  <m:oMath xmlns:m="http://schemas.openxmlformats.org/officeDocument/2006/math">
                    <m:r>
                      <a:rPr lang="en-IN" sz="16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𝑡</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𝑖𝑛</m:t>
                            </m:r>
                          </m:sub>
                        </m:sSub>
                      </m:e>
                    </m:d>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IN" sz="1600" b="0" dirty="0">
                    <a:latin typeface="Times New Roman" panose="02020603050405020304" pitchFamily="18" charset="0"/>
                    <a:cs typeface="Times New Roman" panose="02020603050405020304" pitchFamily="18" charset="0"/>
                  </a:rPr>
                  <a:t> is called as weight change </a:t>
                </a:r>
                <a14:m>
                  <m:oMath xmlns:m="http://schemas.openxmlformats.org/officeDocument/2006/math">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IN" sz="1600" b="0" dirty="0">
                    <a:latin typeface="Times New Roman" panose="02020603050405020304" pitchFamily="18" charset="0"/>
                    <a:cs typeface="Times New Roman" panose="02020603050405020304" pitchFamily="18" charset="0"/>
                  </a:rPr>
                  <a:t>. The new weights are obtained as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=0.2+0.2∗</m:t>
                      </m:r>
                      <m:d>
                        <m:d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−1.6</m:t>
                          </m:r>
                        </m:e>
                      </m:d>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∗1=−0.12</m:t>
                      </m:r>
                    </m:oMath>
                  </m:oMathPara>
                </a14:m>
                <a:endParaRPr lang="en-IN" sz="1600" b="0" dirty="0">
                  <a:latin typeface="Times New Roman" panose="02020603050405020304" pitchFamily="18" charset="0"/>
                  <a:ea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ea typeface="Cambria Math" panose="02040503050406030204" pitchFamily="18" charset="0"/>
                          <a:cs typeface="Times New Roman" panose="02020603050405020304" pitchFamily="18" charset="0"/>
                        </a:rPr>
                        <m:t>=0.2+0.2∗</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−1.6</m:t>
                          </m:r>
                        </m:e>
                      </m:d>
                      <m:r>
                        <a:rPr lang="en-IN" sz="1600" i="1">
                          <a:latin typeface="Cambria Math" panose="02040503050406030204" pitchFamily="18" charset="0"/>
                          <a:ea typeface="Cambria Math" panose="02040503050406030204" pitchFamily="18" charset="0"/>
                          <a:cs typeface="Times New Roman" panose="02020603050405020304" pitchFamily="18" charset="0"/>
                        </a:rPr>
                        <m:t>∗1=−0.12</m:t>
                      </m:r>
                    </m:oMath>
                  </m:oMathPara>
                </a14:m>
                <a:endParaRPr lang="en-IN" sz="16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𝑏</m:t>
                      </m:r>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𝑏</m:t>
                      </m:r>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𝑏</m:t>
                      </m:r>
                      <m:r>
                        <a:rPr lang="en-IN" sz="1600" i="1">
                          <a:latin typeface="Cambria Math" panose="02040503050406030204" pitchFamily="18" charset="0"/>
                          <a:ea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1600" i="1">
                          <a:latin typeface="Cambria Math" panose="02040503050406030204" pitchFamily="18" charset="0"/>
                          <a:ea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16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−1.6</m:t>
                          </m:r>
                        </m:e>
                      </m:d>
                      <m:r>
                        <a:rPr lang="en-IN" sz="1600" i="1">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0.1</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2</m:t>
                      </m:r>
                    </m:oMath>
                  </m:oMathPara>
                </a14:m>
                <a:endParaRPr lang="en-IN" sz="16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Where </a:t>
                </a:r>
              </a:p>
              <a:p>
                <a:pPr algn="just">
                  <a:lnSpc>
                    <a:spcPct val="125000"/>
                  </a:lnSpc>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ea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𝑡</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𝑖𝑛</m:t>
                              </m:r>
                            </m:sub>
                          </m:sSub>
                        </m:e>
                      </m:d>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sz="1600" b="0" i="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IN" sz="1600" b="0" i="0" dirty="0">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ea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𝑡</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𝑖𝑛</m:t>
                              </m:r>
                            </m:sub>
                          </m:sSub>
                        </m:e>
                      </m:d>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IN" sz="1600" b="0" i="1" dirty="0">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𝑏</m:t>
                      </m:r>
                      <m:r>
                        <a:rPr lang="en-IN" sz="1600" i="1">
                          <a:latin typeface="Cambria Math" panose="02040503050406030204" pitchFamily="18" charset="0"/>
                          <a:ea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𝑡</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𝑦</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𝑖𝑛</m:t>
                              </m:r>
                            </m:sub>
                          </m:sSub>
                        </m:e>
                      </m:d>
                    </m:oMath>
                  </m:oMathPara>
                </a14:m>
                <a:endParaRPr lang="en-IN" sz="16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Now we calculate the error: </a:t>
                </a:r>
              </a:p>
              <a:p>
                <a:pPr algn="just">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𝐸</m:t>
                      </m:r>
                      <m:r>
                        <a:rPr lang="en-IN" sz="1600" b="0" i="1" smtClean="0">
                          <a:latin typeface="Cambria Math" panose="02040503050406030204" pitchFamily="18" charset="0"/>
                          <a:cs typeface="Times New Roman" panose="02020603050405020304" pitchFamily="18" charset="0"/>
                        </a:rPr>
                        <m:t>=</m:t>
                      </m:r>
                      <m:sSup>
                        <m:sSupPr>
                          <m:ctrlPr>
                            <a:rPr lang="en-IN" sz="1600" b="0" i="1" smtClean="0">
                              <a:latin typeface="Cambria Math" panose="02040503050406030204" pitchFamily="18" charset="0"/>
                              <a:cs typeface="Times New Roman" panose="02020603050405020304" pitchFamily="18" charset="0"/>
                            </a:rPr>
                          </m:ctrlPr>
                        </m:sSupPr>
                        <m:e>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m:t>
                                  </m:r>
                                </m:sub>
                              </m:sSub>
                            </m:e>
                          </m:d>
                        </m:e>
                        <m:sup>
                          <m:r>
                            <a:rPr lang="en-IN" sz="1600" b="0" i="1" smtClean="0">
                              <a:latin typeface="Cambria Math" panose="02040503050406030204" pitchFamily="18" charset="0"/>
                              <a:cs typeface="Times New Roman" panose="02020603050405020304" pitchFamily="18" charset="0"/>
                            </a:rPr>
                            <m:t>2</m:t>
                          </m:r>
                        </m:sup>
                      </m:sSup>
                      <m:r>
                        <a:rPr lang="en-IN" sz="1600" b="0" i="1" smtClean="0">
                          <a:latin typeface="Cambria Math" panose="02040503050406030204" pitchFamily="18" charset="0"/>
                          <a:cs typeface="Times New Roman" panose="02020603050405020304" pitchFamily="18" charset="0"/>
                        </a:rPr>
                        <m:t>=</m:t>
                      </m:r>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(−1.6)</m:t>
                          </m:r>
                        </m:e>
                        <m:sup>
                          <m:r>
                            <a:rPr lang="en-IN" sz="1600" b="0" i="1" smtClean="0">
                              <a:latin typeface="Cambria Math" panose="02040503050406030204" pitchFamily="18" charset="0"/>
                              <a:cs typeface="Times New Roman" panose="02020603050405020304" pitchFamily="18" charset="0"/>
                            </a:rPr>
                            <m:t>2</m:t>
                          </m:r>
                        </m:sup>
                      </m:sSup>
                      <m:r>
                        <a:rPr lang="en-IN" sz="1600" b="0" i="1" smtClean="0">
                          <a:latin typeface="Cambria Math" panose="02040503050406030204" pitchFamily="18" charset="0"/>
                          <a:cs typeface="Times New Roman" panose="02020603050405020304" pitchFamily="18" charset="0"/>
                        </a:rPr>
                        <m:t>=2.56</m:t>
                      </m:r>
                    </m:oMath>
                  </m:oMathPara>
                </a14:m>
                <a:endParaRPr lang="en-IN" sz="16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final weights after presenting first input sample are </a:t>
                </a:r>
              </a:p>
              <a:p>
                <a:pPr algn="just">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𝑤</m:t>
                      </m:r>
                      <m:r>
                        <a:rPr lang="en-IN" sz="1600" b="0" i="1" smtClean="0">
                          <a:latin typeface="Cambria Math" panose="02040503050406030204" pitchFamily="18" charset="0"/>
                          <a:cs typeface="Times New Roman" panose="02020603050405020304" pitchFamily="18" charset="0"/>
                        </a:rPr>
                        <m:t>=[−0.12  −0.12  −0.12]</m:t>
                      </m:r>
                    </m:oMath>
                  </m:oMathPara>
                </a14:m>
                <a:endParaRPr lang="en-IN" sz="16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And the error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𝐸</m:t>
                    </m:r>
                    <m:r>
                      <a:rPr lang="en-IN" sz="1600" b="0" i="1" smtClean="0">
                        <a:latin typeface="Cambria Math" panose="02040503050406030204" pitchFamily="18" charset="0"/>
                        <a:cs typeface="Times New Roman" panose="02020603050405020304" pitchFamily="18" charset="0"/>
                      </a:rPr>
                      <m:t>=2.56</m:t>
                    </m:r>
                  </m:oMath>
                </a14:m>
                <a:endParaRPr lang="en-IN" sz="1600" b="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EBBA677F-8B4A-4A7D-AB66-FFB5C2D70B3E}"/>
                  </a:ext>
                </a:extLst>
              </p:cNvPr>
              <p:cNvSpPr txBox="1">
                <a:spLocks noRot="1" noChangeAspect="1" noMove="1" noResize="1" noEditPoints="1" noAdjustHandles="1" noChangeArrowheads="1" noChangeShapeType="1" noTextEdit="1"/>
              </p:cNvSpPr>
              <p:nvPr/>
            </p:nvSpPr>
            <p:spPr>
              <a:xfrm>
                <a:off x="152400" y="1326590"/>
                <a:ext cx="8763000" cy="4680127"/>
              </a:xfrm>
              <a:prstGeom prst="rect">
                <a:avLst/>
              </a:prstGeom>
              <a:blipFill>
                <a:blip r:embed="rId2"/>
                <a:stretch>
                  <a:fillRect l="-278" b="-913"/>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7294464A-5761-45DE-BE06-0E467AC7E65A}"/>
              </a:ext>
            </a:extLst>
          </p:cNvPr>
          <p:cNvSpPr>
            <a:spLocks noGrp="1"/>
          </p:cNvSpPr>
          <p:nvPr>
            <p:ph type="dt" sz="half" idx="10"/>
          </p:nvPr>
        </p:nvSpPr>
        <p:spPr/>
        <p:txBody>
          <a:bodyPr/>
          <a:lstStyle/>
          <a:p>
            <a:fld id="{90BB3268-85F0-4D83-8365-60B8F79D56AE}"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DEB89236-DB0B-478D-8675-96FF2B7DF7CA}"/>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Tree>
    <p:extLst>
      <p:ext uri="{BB962C8B-B14F-4D97-AF65-F5344CB8AC3E}">
        <p14:creationId xmlns:p14="http://schemas.microsoft.com/office/powerpoint/2010/main" val="246661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p:cTn id="14"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p:cTn id="21"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 calcmode="lin" valueType="num">
                                      <p:cBhvr>
                                        <p:cTn id="28"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p:cTn id="35" dur="1000" fill="hold"/>
                                        <p:tgtEl>
                                          <p:spTgt spid="7">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7">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 calcmode="lin" valueType="num">
                                      <p:cBhvr>
                                        <p:cTn id="42" dur="1000" fill="hold"/>
                                        <p:tgtEl>
                                          <p:spTgt spid="7">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7">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7">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 calcmode="lin" valueType="num">
                                      <p:cBhvr>
                                        <p:cTn id="49" dur="1000" fill="hold"/>
                                        <p:tgtEl>
                                          <p:spTgt spid="7">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7">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7">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7">
                                            <p:txEl>
                                              <p:pRg st="7" end="7"/>
                                            </p:txEl>
                                          </p:spTgt>
                                        </p:tgtEl>
                                        <p:attrNameLst>
                                          <p:attrName>style.visibility</p:attrName>
                                        </p:attrNameLst>
                                      </p:cBhvr>
                                      <p:to>
                                        <p:strVal val="visible"/>
                                      </p:to>
                                    </p:set>
                                    <p:anim calcmode="lin" valueType="num">
                                      <p:cBhvr>
                                        <p:cTn id="56" dur="1000" fill="hold"/>
                                        <p:tgtEl>
                                          <p:spTgt spid="7">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7">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7">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7">
                                            <p:txEl>
                                              <p:pRg st="8" end="8"/>
                                            </p:txEl>
                                          </p:spTgt>
                                        </p:tgtEl>
                                        <p:attrNameLst>
                                          <p:attrName>style.visibility</p:attrName>
                                        </p:attrNameLst>
                                      </p:cBhvr>
                                      <p:to>
                                        <p:strVal val="visible"/>
                                      </p:to>
                                    </p:set>
                                    <p:anim calcmode="lin" valueType="num">
                                      <p:cBhvr>
                                        <p:cTn id="63" dur="1000" fill="hold"/>
                                        <p:tgtEl>
                                          <p:spTgt spid="7">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7">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7">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7">
                                            <p:txEl>
                                              <p:pRg st="9" end="9"/>
                                            </p:txEl>
                                          </p:spTgt>
                                        </p:tgtEl>
                                        <p:attrNameLst>
                                          <p:attrName>style.visibility</p:attrName>
                                        </p:attrNameLst>
                                      </p:cBhvr>
                                      <p:to>
                                        <p:strVal val="visible"/>
                                      </p:to>
                                    </p:set>
                                    <p:anim calcmode="lin" valueType="num">
                                      <p:cBhvr>
                                        <p:cTn id="70" dur="1000" fill="hold"/>
                                        <p:tgtEl>
                                          <p:spTgt spid="7">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7">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7">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7">
                                            <p:txEl>
                                              <p:pRg st="10" end="10"/>
                                            </p:txEl>
                                          </p:spTgt>
                                        </p:tgtEl>
                                        <p:attrNameLst>
                                          <p:attrName>style.visibility</p:attrName>
                                        </p:attrNameLst>
                                      </p:cBhvr>
                                      <p:to>
                                        <p:strVal val="visible"/>
                                      </p:to>
                                    </p:set>
                                    <p:anim calcmode="lin" valueType="num">
                                      <p:cBhvr>
                                        <p:cTn id="77" dur="1000" fill="hold"/>
                                        <p:tgtEl>
                                          <p:spTgt spid="7">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7">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7">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7">
                                            <p:txEl>
                                              <p:pRg st="11" end="11"/>
                                            </p:txEl>
                                          </p:spTgt>
                                        </p:tgtEl>
                                        <p:attrNameLst>
                                          <p:attrName>style.visibility</p:attrName>
                                        </p:attrNameLst>
                                      </p:cBhvr>
                                      <p:to>
                                        <p:strVal val="visible"/>
                                      </p:to>
                                    </p:set>
                                    <p:anim calcmode="lin" valueType="num">
                                      <p:cBhvr>
                                        <p:cTn id="84" dur="1000" fill="hold"/>
                                        <p:tgtEl>
                                          <p:spTgt spid="7">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7">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7">
                                            <p:txEl>
                                              <p:pRg st="11" end="1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7">
                                            <p:txEl>
                                              <p:pRg st="12" end="12"/>
                                            </p:txEl>
                                          </p:spTgt>
                                        </p:tgtEl>
                                        <p:attrNameLst>
                                          <p:attrName>style.visibility</p:attrName>
                                        </p:attrNameLst>
                                      </p:cBhvr>
                                      <p:to>
                                        <p:strVal val="visible"/>
                                      </p:to>
                                    </p:set>
                                    <p:anim calcmode="lin" valueType="num">
                                      <p:cBhvr>
                                        <p:cTn id="91" dur="1000" fill="hold"/>
                                        <p:tgtEl>
                                          <p:spTgt spid="7">
                                            <p:txEl>
                                              <p:pRg st="12" end="12"/>
                                            </p:txEl>
                                          </p:spTgt>
                                        </p:tgtEl>
                                        <p:attrNameLst>
                                          <p:attrName>ppt_w</p:attrName>
                                        </p:attrNameLst>
                                      </p:cBhvr>
                                      <p:tavLst>
                                        <p:tav tm="0">
                                          <p:val>
                                            <p:strVal val="#ppt_w*0.70"/>
                                          </p:val>
                                        </p:tav>
                                        <p:tav tm="100000">
                                          <p:val>
                                            <p:strVal val="#ppt_w"/>
                                          </p:val>
                                        </p:tav>
                                      </p:tavLst>
                                    </p:anim>
                                    <p:anim calcmode="lin" valueType="num">
                                      <p:cBhvr>
                                        <p:cTn id="92" dur="1000" fill="hold"/>
                                        <p:tgtEl>
                                          <p:spTgt spid="7">
                                            <p:txEl>
                                              <p:pRg st="12" end="12"/>
                                            </p:txEl>
                                          </p:spTgt>
                                        </p:tgtEl>
                                        <p:attrNameLst>
                                          <p:attrName>ppt_h</p:attrName>
                                        </p:attrNameLst>
                                      </p:cBhvr>
                                      <p:tavLst>
                                        <p:tav tm="0">
                                          <p:val>
                                            <p:strVal val="#ppt_h"/>
                                          </p:val>
                                        </p:tav>
                                        <p:tav tm="100000">
                                          <p:val>
                                            <p:strVal val="#ppt_h"/>
                                          </p:val>
                                        </p:tav>
                                      </p:tavLst>
                                    </p:anim>
                                    <p:animEffect transition="in" filter="fade">
                                      <p:cBhvr>
                                        <p:cTn id="93" dur="1000"/>
                                        <p:tgtEl>
                                          <p:spTgt spid="7">
                                            <p:txEl>
                                              <p:pRg st="12" end="12"/>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5" presetClass="entr" presetSubtype="0" fill="hold" nodeType="clickEffect">
                                  <p:stCondLst>
                                    <p:cond delay="0"/>
                                  </p:stCondLst>
                                  <p:childTnLst>
                                    <p:set>
                                      <p:cBhvr>
                                        <p:cTn id="97" dur="1" fill="hold">
                                          <p:stCondLst>
                                            <p:cond delay="0"/>
                                          </p:stCondLst>
                                        </p:cTn>
                                        <p:tgtEl>
                                          <p:spTgt spid="7">
                                            <p:txEl>
                                              <p:pRg st="13" end="13"/>
                                            </p:txEl>
                                          </p:spTgt>
                                        </p:tgtEl>
                                        <p:attrNameLst>
                                          <p:attrName>style.visibility</p:attrName>
                                        </p:attrNameLst>
                                      </p:cBhvr>
                                      <p:to>
                                        <p:strVal val="visible"/>
                                      </p:to>
                                    </p:set>
                                    <p:anim calcmode="lin" valueType="num">
                                      <p:cBhvr>
                                        <p:cTn id="98" dur="1000" fill="hold"/>
                                        <p:tgtEl>
                                          <p:spTgt spid="7">
                                            <p:txEl>
                                              <p:pRg st="13" end="13"/>
                                            </p:txEl>
                                          </p:spTgt>
                                        </p:tgtEl>
                                        <p:attrNameLst>
                                          <p:attrName>ppt_w</p:attrName>
                                        </p:attrNameLst>
                                      </p:cBhvr>
                                      <p:tavLst>
                                        <p:tav tm="0">
                                          <p:val>
                                            <p:strVal val="#ppt_w*0.70"/>
                                          </p:val>
                                        </p:tav>
                                        <p:tav tm="100000">
                                          <p:val>
                                            <p:strVal val="#ppt_w"/>
                                          </p:val>
                                        </p:tav>
                                      </p:tavLst>
                                    </p:anim>
                                    <p:anim calcmode="lin" valueType="num">
                                      <p:cBhvr>
                                        <p:cTn id="99" dur="1000" fill="hold"/>
                                        <p:tgtEl>
                                          <p:spTgt spid="7">
                                            <p:txEl>
                                              <p:pRg st="13" end="13"/>
                                            </p:txEl>
                                          </p:spTgt>
                                        </p:tgtEl>
                                        <p:attrNameLst>
                                          <p:attrName>ppt_h</p:attrName>
                                        </p:attrNameLst>
                                      </p:cBhvr>
                                      <p:tavLst>
                                        <p:tav tm="0">
                                          <p:val>
                                            <p:strVal val="#ppt_h"/>
                                          </p:val>
                                        </p:tav>
                                        <p:tav tm="100000">
                                          <p:val>
                                            <p:strVal val="#ppt_h"/>
                                          </p:val>
                                        </p:tav>
                                      </p:tavLst>
                                    </p:anim>
                                    <p:animEffect transition="in" filter="fade">
                                      <p:cBhvr>
                                        <p:cTn id="100" dur="1000"/>
                                        <p:tgtEl>
                                          <p:spTgt spid="7">
                                            <p:txEl>
                                              <p:pRg st="13" end="13"/>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55" presetClass="entr" presetSubtype="0" fill="hold" nodeType="clickEffect">
                                  <p:stCondLst>
                                    <p:cond delay="0"/>
                                  </p:stCondLst>
                                  <p:childTnLst>
                                    <p:set>
                                      <p:cBhvr>
                                        <p:cTn id="104" dur="1" fill="hold">
                                          <p:stCondLst>
                                            <p:cond delay="0"/>
                                          </p:stCondLst>
                                        </p:cTn>
                                        <p:tgtEl>
                                          <p:spTgt spid="7">
                                            <p:txEl>
                                              <p:pRg st="14" end="14"/>
                                            </p:txEl>
                                          </p:spTgt>
                                        </p:tgtEl>
                                        <p:attrNameLst>
                                          <p:attrName>style.visibility</p:attrName>
                                        </p:attrNameLst>
                                      </p:cBhvr>
                                      <p:to>
                                        <p:strVal val="visible"/>
                                      </p:to>
                                    </p:set>
                                    <p:anim calcmode="lin" valueType="num">
                                      <p:cBhvr>
                                        <p:cTn id="105" dur="1000" fill="hold"/>
                                        <p:tgtEl>
                                          <p:spTgt spid="7">
                                            <p:txEl>
                                              <p:pRg st="14" end="14"/>
                                            </p:txEl>
                                          </p:spTgt>
                                        </p:tgtEl>
                                        <p:attrNameLst>
                                          <p:attrName>ppt_w</p:attrName>
                                        </p:attrNameLst>
                                      </p:cBhvr>
                                      <p:tavLst>
                                        <p:tav tm="0">
                                          <p:val>
                                            <p:strVal val="#ppt_w*0.70"/>
                                          </p:val>
                                        </p:tav>
                                        <p:tav tm="100000">
                                          <p:val>
                                            <p:strVal val="#ppt_w"/>
                                          </p:val>
                                        </p:tav>
                                      </p:tavLst>
                                    </p:anim>
                                    <p:anim calcmode="lin" valueType="num">
                                      <p:cBhvr>
                                        <p:cTn id="106" dur="1000" fill="hold"/>
                                        <p:tgtEl>
                                          <p:spTgt spid="7">
                                            <p:txEl>
                                              <p:pRg st="14" end="14"/>
                                            </p:txEl>
                                          </p:spTgt>
                                        </p:tgtEl>
                                        <p:attrNameLst>
                                          <p:attrName>ppt_h</p:attrName>
                                        </p:attrNameLst>
                                      </p:cBhvr>
                                      <p:tavLst>
                                        <p:tav tm="0">
                                          <p:val>
                                            <p:strVal val="#ppt_h"/>
                                          </p:val>
                                        </p:tav>
                                        <p:tav tm="100000">
                                          <p:val>
                                            <p:strVal val="#ppt_h"/>
                                          </p:val>
                                        </p:tav>
                                      </p:tavLst>
                                    </p:anim>
                                    <p:animEffect transition="in" filter="fade">
                                      <p:cBhvr>
                                        <p:cTn id="107" dur="1000"/>
                                        <p:tgtEl>
                                          <p:spTgt spid="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58C23-C14F-44CB-8DE3-F06E9D72A095}"/>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7F1C97C0-08FD-4164-AE51-EFF9D9D68F20}"/>
              </a:ext>
            </a:extLst>
          </p:cNvPr>
          <p:cNvSpPr>
            <a:spLocks noGrp="1"/>
          </p:cNvSpPr>
          <p:nvPr>
            <p:ph type="dt" sz="half" idx="10"/>
          </p:nvPr>
        </p:nvSpPr>
        <p:spPr/>
        <p:txBody>
          <a:bodyPr/>
          <a:lstStyle/>
          <a:p>
            <a:fld id="{294ED88C-B680-4CAA-9CD0-E636AFA5A487}" type="datetime1">
              <a:rPr lang="en-US" smtClean="0">
                <a:solidFill>
                  <a:prstClr val="black">
                    <a:tint val="75000"/>
                  </a:prstClr>
                </a:solidFill>
              </a:rPr>
              <a:t>10/9/2021</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56C5ADE5-C0B5-4CCC-B950-C4DF0415017B}"/>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5" name="Slide Number Placeholder 4">
            <a:extLst>
              <a:ext uri="{FF2B5EF4-FFF2-40B4-BE49-F238E27FC236}">
                <a16:creationId xmlns:a16="http://schemas.microsoft.com/office/drawing/2014/main" id="{4353316C-43C2-43D9-A392-601213A3BC80}"/>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17</a:t>
            </a:fld>
            <a:endParaRPr lang="en-US">
              <a:solidFill>
                <a:prstClr val="black">
                  <a:tint val="75000"/>
                </a:prstClr>
              </a:solidFill>
            </a:endParaRPr>
          </a:p>
        </p:txBody>
      </p:sp>
      <p:graphicFrame>
        <p:nvGraphicFramePr>
          <p:cNvPr id="6" name="Table 5">
            <a:extLst>
              <a:ext uri="{FF2B5EF4-FFF2-40B4-BE49-F238E27FC236}">
                <a16:creationId xmlns:a16="http://schemas.microsoft.com/office/drawing/2014/main" id="{6D9B2B5C-A442-4FC8-88AC-538CFFE3C541}"/>
              </a:ext>
            </a:extLst>
          </p:cNvPr>
          <p:cNvGraphicFramePr>
            <a:graphicFrameLocks noGrp="1"/>
          </p:cNvGraphicFramePr>
          <p:nvPr>
            <p:extLst>
              <p:ext uri="{D42A27DB-BD31-4B8C-83A1-F6EECF244321}">
                <p14:modId xmlns:p14="http://schemas.microsoft.com/office/powerpoint/2010/main" val="265144957"/>
              </p:ext>
            </p:extLst>
          </p:nvPr>
        </p:nvGraphicFramePr>
        <p:xfrm>
          <a:off x="533400" y="1828800"/>
          <a:ext cx="8001006" cy="3657600"/>
        </p:xfrm>
        <a:graphic>
          <a:graphicData uri="http://schemas.openxmlformats.org/drawingml/2006/table">
            <a:tbl>
              <a:tblPr>
                <a:tableStyleId>{5C22544A-7EE6-4342-B048-85BDC9FD1C3A}</a:tableStyleId>
              </a:tblPr>
              <a:tblGrid>
                <a:gridCol w="615462">
                  <a:extLst>
                    <a:ext uri="{9D8B030D-6E8A-4147-A177-3AD203B41FA5}">
                      <a16:colId xmlns:a16="http://schemas.microsoft.com/office/drawing/2014/main" val="2330596493"/>
                    </a:ext>
                  </a:extLst>
                </a:gridCol>
                <a:gridCol w="615462">
                  <a:extLst>
                    <a:ext uri="{9D8B030D-6E8A-4147-A177-3AD203B41FA5}">
                      <a16:colId xmlns:a16="http://schemas.microsoft.com/office/drawing/2014/main" val="776975951"/>
                    </a:ext>
                  </a:extLst>
                </a:gridCol>
                <a:gridCol w="615462">
                  <a:extLst>
                    <a:ext uri="{9D8B030D-6E8A-4147-A177-3AD203B41FA5}">
                      <a16:colId xmlns:a16="http://schemas.microsoft.com/office/drawing/2014/main" val="3282834654"/>
                    </a:ext>
                  </a:extLst>
                </a:gridCol>
                <a:gridCol w="615462">
                  <a:extLst>
                    <a:ext uri="{9D8B030D-6E8A-4147-A177-3AD203B41FA5}">
                      <a16:colId xmlns:a16="http://schemas.microsoft.com/office/drawing/2014/main" val="1658434605"/>
                    </a:ext>
                  </a:extLst>
                </a:gridCol>
                <a:gridCol w="615462">
                  <a:extLst>
                    <a:ext uri="{9D8B030D-6E8A-4147-A177-3AD203B41FA5}">
                      <a16:colId xmlns:a16="http://schemas.microsoft.com/office/drawing/2014/main" val="2459688065"/>
                    </a:ext>
                  </a:extLst>
                </a:gridCol>
                <a:gridCol w="615462">
                  <a:extLst>
                    <a:ext uri="{9D8B030D-6E8A-4147-A177-3AD203B41FA5}">
                      <a16:colId xmlns:a16="http://schemas.microsoft.com/office/drawing/2014/main" val="3789121526"/>
                    </a:ext>
                  </a:extLst>
                </a:gridCol>
                <a:gridCol w="615462">
                  <a:extLst>
                    <a:ext uri="{9D8B030D-6E8A-4147-A177-3AD203B41FA5}">
                      <a16:colId xmlns:a16="http://schemas.microsoft.com/office/drawing/2014/main" val="78960060"/>
                    </a:ext>
                  </a:extLst>
                </a:gridCol>
                <a:gridCol w="615462">
                  <a:extLst>
                    <a:ext uri="{9D8B030D-6E8A-4147-A177-3AD203B41FA5}">
                      <a16:colId xmlns:a16="http://schemas.microsoft.com/office/drawing/2014/main" val="130105847"/>
                    </a:ext>
                  </a:extLst>
                </a:gridCol>
                <a:gridCol w="615462">
                  <a:extLst>
                    <a:ext uri="{9D8B030D-6E8A-4147-A177-3AD203B41FA5}">
                      <a16:colId xmlns:a16="http://schemas.microsoft.com/office/drawing/2014/main" val="3679750708"/>
                    </a:ext>
                  </a:extLst>
                </a:gridCol>
                <a:gridCol w="615462">
                  <a:extLst>
                    <a:ext uri="{9D8B030D-6E8A-4147-A177-3AD203B41FA5}">
                      <a16:colId xmlns:a16="http://schemas.microsoft.com/office/drawing/2014/main" val="1135594961"/>
                    </a:ext>
                  </a:extLst>
                </a:gridCol>
                <a:gridCol w="615462">
                  <a:extLst>
                    <a:ext uri="{9D8B030D-6E8A-4147-A177-3AD203B41FA5}">
                      <a16:colId xmlns:a16="http://schemas.microsoft.com/office/drawing/2014/main" val="270768494"/>
                    </a:ext>
                  </a:extLst>
                </a:gridCol>
                <a:gridCol w="615462">
                  <a:extLst>
                    <a:ext uri="{9D8B030D-6E8A-4147-A177-3AD203B41FA5}">
                      <a16:colId xmlns:a16="http://schemas.microsoft.com/office/drawing/2014/main" val="2271532486"/>
                    </a:ext>
                  </a:extLst>
                </a:gridCol>
                <a:gridCol w="615462">
                  <a:extLst>
                    <a:ext uri="{9D8B030D-6E8A-4147-A177-3AD203B41FA5}">
                      <a16:colId xmlns:a16="http://schemas.microsoft.com/office/drawing/2014/main" val="2019315258"/>
                    </a:ext>
                  </a:extLst>
                </a:gridCol>
              </a:tblGrid>
              <a:tr h="365760">
                <a:tc>
                  <a:txBody>
                    <a:bodyPr/>
                    <a:lstStyle/>
                    <a:p>
                      <a:pPr algn="ctr" fontAlgn="ctr"/>
                      <a:r>
                        <a:rPr lang="en-IN" sz="1400" u="none" strike="noStrike" dirty="0">
                          <a:effectLst/>
                        </a:rPr>
                        <a:t>x1</a:t>
                      </a:r>
                      <a:endParaRPr lang="en-IN" sz="1400" b="0" i="0" u="none" strike="noStrike" dirty="0">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r>
                        <a:rPr lang="en-IN" sz="1400" u="none" strike="noStrike" dirty="0">
                          <a:effectLst/>
                        </a:rPr>
                        <a:t>x2</a:t>
                      </a:r>
                      <a:endParaRPr lang="en-IN" sz="1400" b="0" i="0" u="none" strike="noStrike" dirty="0">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r>
                        <a:rPr lang="en-IN" sz="1400" u="none" strike="noStrike" dirty="0">
                          <a:effectLst/>
                        </a:rPr>
                        <a:t>t</a:t>
                      </a:r>
                      <a:endParaRPr lang="en-IN" sz="1400" b="0" i="0" u="none" strike="noStrike" dirty="0">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r>
                        <a:rPr lang="en-IN" sz="1400" u="none" strike="noStrike" dirty="0">
                          <a:effectLst/>
                        </a:rPr>
                        <a:t>yin</a:t>
                      </a:r>
                      <a:endParaRPr lang="en-IN" sz="1400" b="0" i="0" u="none" strike="noStrike" dirty="0">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r>
                        <a:rPr lang="en-IN" sz="1400" u="none" strike="noStrike" dirty="0">
                          <a:effectLst/>
                        </a:rPr>
                        <a:t>t-yin</a:t>
                      </a:r>
                      <a:endParaRPr lang="en-IN" sz="1400" b="0" i="0" u="none" strike="noStrike" dirty="0">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r>
                        <a:rPr lang="en-IN" sz="1400" u="none" strike="noStrike" dirty="0">
                          <a:effectLst/>
                        </a:rPr>
                        <a:t>dw1</a:t>
                      </a:r>
                      <a:endParaRPr lang="en-IN" sz="1400" b="0" i="0" u="none" strike="noStrike" dirty="0">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r>
                        <a:rPr lang="en-IN" sz="1400" u="none" strike="noStrike" dirty="0">
                          <a:effectLst/>
                        </a:rPr>
                        <a:t>dw2</a:t>
                      </a:r>
                      <a:endParaRPr lang="en-IN" sz="1400" b="0" i="0" u="none" strike="noStrike" dirty="0">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r>
                        <a:rPr lang="en-IN" sz="1400" u="none" strike="noStrike" dirty="0" err="1">
                          <a:effectLst/>
                        </a:rPr>
                        <a:t>db</a:t>
                      </a:r>
                      <a:endParaRPr lang="en-IN" sz="1400" b="0" i="0" u="none" strike="noStrike" dirty="0">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r>
                        <a:rPr lang="en-IN" sz="1400" u="none" strike="noStrike" dirty="0">
                          <a:effectLst/>
                        </a:rPr>
                        <a:t>w1</a:t>
                      </a:r>
                      <a:endParaRPr lang="en-IN" sz="1400" b="0" i="0" u="none" strike="noStrike" dirty="0">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r>
                        <a:rPr lang="en-IN" sz="1400" u="none" strike="noStrike" dirty="0">
                          <a:effectLst/>
                        </a:rPr>
                        <a:t>w2</a:t>
                      </a:r>
                      <a:endParaRPr lang="en-IN" sz="1400" b="0" i="0" u="none" strike="noStrike" dirty="0">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r>
                        <a:rPr lang="en-IN" sz="1400" u="none" strike="noStrike">
                          <a:effectLst/>
                        </a:rPr>
                        <a:t>b</a:t>
                      </a:r>
                      <a:endParaRPr lang="en-IN" sz="1400" b="0" i="0" u="none" strike="noStrike">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r>
                        <a:rPr lang="en-IN" sz="1400" u="none" strike="noStrike">
                          <a:effectLst/>
                        </a:rPr>
                        <a:t>error</a:t>
                      </a:r>
                      <a:endParaRPr lang="en-IN" sz="1400" b="0" i="0" u="none" strike="noStrike">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extLst>
                  <a:ext uri="{0D108BD9-81ED-4DB2-BD59-A6C34878D82A}">
                    <a16:rowId xmlns:a16="http://schemas.microsoft.com/office/drawing/2014/main" val="1713173059"/>
                  </a:ext>
                </a:extLst>
              </a:tr>
              <a:tr h="365760">
                <a:tc>
                  <a:txBody>
                    <a:bodyPr/>
                    <a:lstStyle/>
                    <a:p>
                      <a:pPr algn="ctr" fontAlgn="ctr"/>
                      <a:endParaRPr lang="en-IN" sz="1400" b="0" i="0" u="none" strike="noStrike">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endParaRPr lang="en-IN" sz="1400" b="0" i="0" u="none" strike="noStrike">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endParaRPr lang="en-IN" sz="1400" b="0" i="0" u="none" strike="noStrike" dirty="0">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endParaRPr lang="en-IN" sz="1400" b="0" i="0" u="none" strike="noStrike" dirty="0">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endParaRPr lang="en-IN" sz="1400" b="0" i="0" u="none" strike="noStrike">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endParaRPr lang="en-IN" sz="1400" b="0" i="0" u="none" strike="noStrike">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endParaRPr lang="en-IN" sz="1400" b="0" i="0" u="none" strike="noStrike">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endParaRPr lang="en-IN" sz="1400" b="0" i="0" u="none" strike="noStrike">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endParaRPr lang="en-IN" sz="1400" b="0" i="0" u="none" strike="noStrike">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r>
                        <a:rPr lang="en-IN" sz="1400" u="none" strike="noStrike">
                          <a:effectLst/>
                        </a:rPr>
                        <a:t>0.2</a:t>
                      </a:r>
                      <a:endParaRPr lang="en-IN" sz="1400" b="0" i="0" u="none" strike="noStrike">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r>
                        <a:rPr lang="en-IN" sz="1400" u="none" strike="noStrike" dirty="0">
                          <a:effectLst/>
                        </a:rPr>
                        <a:t>0.2</a:t>
                      </a:r>
                      <a:endParaRPr lang="en-IN" sz="1400" b="0" i="0" u="none" strike="noStrike" dirty="0">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r>
                        <a:rPr lang="en-IN" sz="1400" u="none" strike="noStrike" dirty="0">
                          <a:effectLst/>
                        </a:rPr>
                        <a:t>0.2</a:t>
                      </a:r>
                      <a:endParaRPr lang="en-IN" sz="1400" b="0" i="0" u="none" strike="noStrike" dirty="0">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tc>
                  <a:txBody>
                    <a:bodyPr/>
                    <a:lstStyle/>
                    <a:p>
                      <a:pPr algn="ctr" fontAlgn="ctr"/>
                      <a:endParaRPr lang="en-IN" sz="1400" b="0" i="0" u="none" strike="noStrike" dirty="0">
                        <a:solidFill>
                          <a:srgbClr val="000000"/>
                        </a:solidFill>
                        <a:effectLst/>
                        <a:latin typeface="Calibri" panose="020F0502020204030204" pitchFamily="34" charset="0"/>
                      </a:endParaRPr>
                    </a:p>
                  </a:txBody>
                  <a:tcPr marL="7620" marR="7620" marT="7620" marB="0" anchor="ctr">
                    <a:solidFill>
                      <a:schemeClr val="accent5">
                        <a:lumMod val="60000"/>
                        <a:lumOff val="40000"/>
                      </a:schemeClr>
                    </a:solidFill>
                  </a:tcPr>
                </a:tc>
                <a:extLst>
                  <a:ext uri="{0D108BD9-81ED-4DB2-BD59-A6C34878D82A}">
                    <a16:rowId xmlns:a16="http://schemas.microsoft.com/office/drawing/2014/main" val="986512158"/>
                  </a:ext>
                </a:extLst>
              </a:tr>
              <a:tr h="365760">
                <a:tc>
                  <a:txBody>
                    <a:bodyPr/>
                    <a:lstStyle/>
                    <a:p>
                      <a:pPr algn="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0.6</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dirty="0">
                          <a:effectLst/>
                        </a:rPr>
                        <a:t>-1.6</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-0.32</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-0.32</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-0.32</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-0.12</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-0.12</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-0.12</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2.56</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extLst>
                  <a:ext uri="{0D108BD9-81ED-4DB2-BD59-A6C34878D82A}">
                    <a16:rowId xmlns:a16="http://schemas.microsoft.com/office/drawing/2014/main" val="3213365789"/>
                  </a:ext>
                </a:extLst>
              </a:tr>
              <a:tr h="365760">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-0.12</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1.12</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dirty="0">
                          <a:effectLst/>
                        </a:rPr>
                        <a:t>0.224</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dirty="0">
                          <a:effectLst/>
                        </a:rPr>
                        <a:t>-0.224</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0.224</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0.104</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-0.344</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0.104</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1.2544</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extLst>
                  <a:ext uri="{0D108BD9-81ED-4DB2-BD59-A6C34878D82A}">
                    <a16:rowId xmlns:a16="http://schemas.microsoft.com/office/drawing/2014/main" val="2209456455"/>
                  </a:ext>
                </a:extLst>
              </a:tr>
              <a:tr h="365760">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dirty="0">
                          <a:effectLst/>
                        </a:rPr>
                        <a:t>-0.344</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dirty="0">
                          <a:effectLst/>
                        </a:rPr>
                        <a:t>-0.656</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0.1312</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-0.1312</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dirty="0">
                          <a:effectLst/>
                        </a:rPr>
                        <a:t>-0.1312</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dirty="0">
                          <a:effectLst/>
                        </a:rPr>
                        <a:t>0.2352</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-0.4752</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-0.0272</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0.4303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extLst>
                  <a:ext uri="{0D108BD9-81ED-4DB2-BD59-A6C34878D82A}">
                    <a16:rowId xmlns:a16="http://schemas.microsoft.com/office/drawing/2014/main" val="2484670507"/>
                  </a:ext>
                </a:extLst>
              </a:tr>
              <a:tr h="365760">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0.2128</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a:effectLst/>
                        </a:rPr>
                        <a:t>-1.2128</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dirty="0">
                          <a:effectLst/>
                        </a:rPr>
                        <a:t>0.2426</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dirty="0">
                          <a:effectLst/>
                        </a:rPr>
                        <a:t>0.2426</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dirty="0">
                          <a:effectLst/>
                        </a:rPr>
                        <a:t>-0.2426</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dirty="0">
                          <a:effectLst/>
                        </a:rPr>
                        <a:t>0.4778</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dirty="0">
                          <a:effectLst/>
                        </a:rPr>
                        <a:t>-0.2326</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dirty="0">
                          <a:effectLst/>
                        </a:rPr>
                        <a:t>-0.2698</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r" fontAlgn="b"/>
                      <a:r>
                        <a:rPr lang="en-IN" sz="1400" u="none" strike="noStrike" dirty="0">
                          <a:effectLst/>
                        </a:rPr>
                        <a:t>1.4709</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extLst>
                  <a:ext uri="{0D108BD9-81ED-4DB2-BD59-A6C34878D82A}">
                    <a16:rowId xmlns:a16="http://schemas.microsoft.com/office/drawing/2014/main" val="693618613"/>
                  </a:ext>
                </a:extLst>
              </a:tr>
              <a:tr h="365760">
                <a:tc>
                  <a:txBody>
                    <a:bodyPr/>
                    <a:lstStyle/>
                    <a:p>
                      <a:pPr algn="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-0.0246</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-0.9754</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-0.1951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-0.1951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-0.1951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0.2827</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dirty="0">
                          <a:effectLst/>
                        </a:rPr>
                        <a:t>-0.4277</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-0.4649</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0.9514</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extLst>
                  <a:ext uri="{0D108BD9-81ED-4DB2-BD59-A6C34878D82A}">
                    <a16:rowId xmlns:a16="http://schemas.microsoft.com/office/drawing/2014/main" val="2876919392"/>
                  </a:ext>
                </a:extLst>
              </a:tr>
              <a:tr h="365760">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dirty="0">
                          <a:effectLst/>
                        </a:rPr>
                        <a:t>0.2455</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0.7545</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0.1509</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-0.1509</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0.1509</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0.4336</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dirty="0">
                          <a:effectLst/>
                        </a:rPr>
                        <a:t>-0.5786</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dirty="0">
                          <a:effectLst/>
                        </a:rPr>
                        <a:t>-0.314</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0.5693</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extLst>
                  <a:ext uri="{0D108BD9-81ED-4DB2-BD59-A6C34878D82A}">
                    <a16:rowId xmlns:a16="http://schemas.microsoft.com/office/drawing/2014/main" val="2662026395"/>
                  </a:ext>
                </a:extLst>
              </a:tr>
              <a:tr h="365760">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-1.3262</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dirty="0">
                          <a:effectLst/>
                        </a:rPr>
                        <a:t>0.3262</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dirty="0">
                          <a:effectLst/>
                        </a:rPr>
                        <a:t>-0.0652</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0.0652</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0.0652</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0.3684</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-0.5134</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dirty="0">
                          <a:effectLst/>
                        </a:rPr>
                        <a:t>-0.2488</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dirty="0">
                          <a:effectLst/>
                        </a:rPr>
                        <a:t>0.1064</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extLst>
                  <a:ext uri="{0D108BD9-81ED-4DB2-BD59-A6C34878D82A}">
                    <a16:rowId xmlns:a16="http://schemas.microsoft.com/office/drawing/2014/main" val="1321682773"/>
                  </a:ext>
                </a:extLst>
              </a:tr>
              <a:tr h="365760">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-0.1038</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a:effectLst/>
                        </a:rPr>
                        <a:t>-0.8962</a:t>
                      </a:r>
                      <a:endParaRPr lang="en-IN" sz="14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dirty="0">
                          <a:effectLst/>
                        </a:rPr>
                        <a:t>0.1792</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dirty="0">
                          <a:effectLst/>
                        </a:rPr>
                        <a:t>0.1792</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dirty="0">
                          <a:effectLst/>
                        </a:rPr>
                        <a:t>-0.1792</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dirty="0">
                          <a:effectLst/>
                        </a:rPr>
                        <a:t>0.5476</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dirty="0">
                          <a:effectLst/>
                        </a:rPr>
                        <a:t>-0.3342</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dirty="0">
                          <a:effectLst/>
                        </a:rPr>
                        <a:t>-0.428</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r" fontAlgn="b"/>
                      <a:r>
                        <a:rPr lang="en-IN" sz="1400" u="none" strike="noStrike" dirty="0">
                          <a:effectLst/>
                        </a:rPr>
                        <a:t>0.8032</a:t>
                      </a:r>
                      <a:endParaRPr lang="en-IN" sz="14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extLst>
                  <a:ext uri="{0D108BD9-81ED-4DB2-BD59-A6C34878D82A}">
                    <a16:rowId xmlns:a16="http://schemas.microsoft.com/office/drawing/2014/main" val="4049145561"/>
                  </a:ext>
                </a:extLst>
              </a:tr>
            </a:tbl>
          </a:graphicData>
        </a:graphic>
      </p:graphicFrame>
    </p:spTree>
    <p:extLst>
      <p:ext uri="{BB962C8B-B14F-4D97-AF65-F5344CB8AC3E}">
        <p14:creationId xmlns:p14="http://schemas.microsoft.com/office/powerpoint/2010/main" val="33928771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Multiple Adaptive Linear Neuron  </a:t>
            </a:r>
            <a:endParaRPr lang="en-IN" sz="3600" dirty="0"/>
          </a:p>
        </p:txBody>
      </p:sp>
      <p:sp>
        <p:nvSpPr>
          <p:cNvPr id="3" name="Content Placeholder 2"/>
          <p:cNvSpPr>
            <a:spLocks noGrp="1"/>
          </p:cNvSpPr>
          <p:nvPr>
            <p:ph idx="1"/>
          </p:nvPr>
        </p:nvSpPr>
        <p:spPr>
          <a:xfrm>
            <a:off x="457200" y="1600200"/>
            <a:ext cx="8229600" cy="4756150"/>
          </a:xfrm>
        </p:spPr>
        <p:txBody>
          <a:bodyPr>
            <a:normAutofit lnSpcReduction="10000"/>
          </a:bodyPr>
          <a:lstStyle/>
          <a:p>
            <a:pPr algn="just"/>
            <a:r>
              <a:rPr lang="en-US" sz="2400" b="1" dirty="0">
                <a:latin typeface="Times New Roman" panose="02020603050405020304" pitchFamily="18" charset="0"/>
                <a:cs typeface="Times New Roman" panose="02020603050405020304" pitchFamily="18" charset="0"/>
              </a:rPr>
              <a:t>Theory:</a:t>
            </a:r>
            <a:r>
              <a:rPr lang="en-US" sz="2400" dirty="0">
                <a:latin typeface="Times New Roman" panose="02020603050405020304" pitchFamily="18" charset="0"/>
                <a:cs typeface="Times New Roman" panose="02020603050405020304" pitchFamily="18" charset="0"/>
              </a:rPr>
              <a:t> </a:t>
            </a:r>
          </a:p>
          <a:p>
            <a:pPr lvl="1" algn="just"/>
            <a:r>
              <a:rPr lang="en-US" sz="2000" dirty="0">
                <a:latin typeface="Times New Roman" panose="02020603050405020304" pitchFamily="18" charset="0"/>
                <a:cs typeface="Times New Roman" panose="02020603050405020304" pitchFamily="18" charset="0"/>
              </a:rPr>
              <a:t>The multiple adaptive linear neurons (Madaline) model consists of many Adaline's in parallel with a single output unit whose value is based on certain selection rules. It may use majority vote rule. </a:t>
            </a:r>
          </a:p>
          <a:p>
            <a:pPr lvl="1" algn="just"/>
            <a:r>
              <a:rPr lang="en-US" sz="2000" dirty="0">
                <a:latin typeface="Times New Roman" panose="02020603050405020304" pitchFamily="18" charset="0"/>
                <a:cs typeface="Times New Roman" panose="02020603050405020304" pitchFamily="18" charset="0"/>
              </a:rPr>
              <a:t>On using this rule, the output would have as answer either true or false. </a:t>
            </a:r>
          </a:p>
          <a:p>
            <a:pPr lvl="1" algn="just"/>
            <a:r>
              <a:rPr lang="en-US" sz="2000" dirty="0">
                <a:latin typeface="Times New Roman" panose="02020603050405020304" pitchFamily="18" charset="0"/>
                <a:cs typeface="Times New Roman" panose="02020603050405020304" pitchFamily="18" charset="0"/>
              </a:rPr>
              <a:t>On the other hand, if AND rule is used, the output is true if and only if both the inputs are true, and so on. </a:t>
            </a:r>
          </a:p>
          <a:p>
            <a:pPr lvl="1" algn="just"/>
            <a:r>
              <a:rPr lang="en-US" sz="2000" dirty="0">
                <a:latin typeface="Times New Roman" panose="02020603050405020304" pitchFamily="18" charset="0"/>
                <a:cs typeface="Times New Roman" panose="02020603050405020304" pitchFamily="18" charset="0"/>
              </a:rPr>
              <a:t>The weights that are connected from the Adaline layer to the Madaline layer are fixed, positive and possess equal values. </a:t>
            </a:r>
          </a:p>
          <a:p>
            <a:pPr lvl="1" algn="just"/>
            <a:r>
              <a:rPr lang="en-US" sz="2000" dirty="0">
                <a:latin typeface="Times New Roman" panose="02020603050405020304" pitchFamily="18" charset="0"/>
                <a:cs typeface="Times New Roman" panose="02020603050405020304" pitchFamily="18" charset="0"/>
              </a:rPr>
              <a:t>The weights between the input layer and the Adaline layer are adjusted during the training process. </a:t>
            </a:r>
          </a:p>
          <a:p>
            <a:pPr lvl="1" algn="just"/>
            <a:r>
              <a:rPr lang="en-US" sz="2000" dirty="0">
                <a:latin typeface="Times New Roman" panose="02020603050405020304" pitchFamily="18" charset="0"/>
                <a:cs typeface="Times New Roman" panose="02020603050405020304" pitchFamily="18" charset="0"/>
              </a:rPr>
              <a:t>The Adaline and Madaline layer neurons have a bias of excitation "l" connected to them. </a:t>
            </a:r>
          </a:p>
          <a:p>
            <a:pPr lvl="1" algn="just"/>
            <a:r>
              <a:rPr lang="en-US" sz="2000" dirty="0">
                <a:latin typeface="Times New Roman" panose="02020603050405020304" pitchFamily="18" charset="0"/>
                <a:cs typeface="Times New Roman" panose="02020603050405020304" pitchFamily="18" charset="0"/>
              </a:rPr>
              <a:t>The training process for a Madaline system is similar to that of an Adaline.</a:t>
            </a:r>
          </a:p>
        </p:txBody>
      </p:sp>
      <p:sp>
        <p:nvSpPr>
          <p:cNvPr id="4" name="Date Placeholder 3"/>
          <p:cNvSpPr>
            <a:spLocks noGrp="1"/>
          </p:cNvSpPr>
          <p:nvPr>
            <p:ph type="dt" sz="half" idx="10"/>
          </p:nvPr>
        </p:nvSpPr>
        <p:spPr/>
        <p:txBody>
          <a:bodyPr/>
          <a:lstStyle/>
          <a:p>
            <a:fld id="{637366FB-F090-447B-BA6D-5E1545BB06F4}" type="datetime1">
              <a:rPr lang="en-US" smtClean="0">
                <a:solidFill>
                  <a:prstClr val="black">
                    <a:tint val="75000"/>
                  </a:prstClr>
                </a:solidFill>
              </a:rPr>
              <a:t>10/9/2021</a:t>
            </a:fld>
            <a:endParaRPr lang="en-US">
              <a:solidFill>
                <a:prstClr val="black">
                  <a:tint val="75000"/>
                </a:prstClr>
              </a:solidFill>
            </a:endParaRPr>
          </a:p>
        </p:txBody>
      </p:sp>
      <p:sp>
        <p:nvSpPr>
          <p:cNvPr id="7" name="Footer Placeholder 5"/>
          <p:cNvSpPr>
            <a:spLocks noGrp="1"/>
          </p:cNvSpPr>
          <p:nvPr>
            <p:ph type="ftr" sz="quarter" idx="11"/>
          </p:nvPr>
        </p:nvSpPr>
        <p:spPr>
          <a:xfrm>
            <a:off x="2819400" y="6356350"/>
            <a:ext cx="3505200" cy="365125"/>
          </a:xfrm>
        </p:spPr>
        <p:txBody>
          <a:bodyPr/>
          <a:lstStyle/>
          <a:p>
            <a:r>
              <a:rPr lang="en-US">
                <a:solidFill>
                  <a:prstClr val="black">
                    <a:tint val="75000"/>
                  </a:prstClr>
                </a:solidFill>
              </a:rPr>
              <a:t>Multilayer Feedforward Network</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4632274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Multiple Adaptive Linear Neuron  </a:t>
            </a:r>
            <a:endParaRPr lang="en-IN"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648200"/>
              </a:xfrm>
            </p:spPr>
            <p:txBody>
              <a:bodyPr>
                <a:normAutofit fontScale="85000" lnSpcReduction="10000"/>
              </a:bodyPr>
              <a:lstStyle/>
              <a:p>
                <a:pPr algn="just"/>
                <a:r>
                  <a:rPr lang="en-US" sz="2400" b="1" dirty="0">
                    <a:latin typeface="Times New Roman" panose="02020603050405020304" pitchFamily="18" charset="0"/>
                    <a:cs typeface="Times New Roman" panose="02020603050405020304" pitchFamily="18" charset="0"/>
                  </a:rPr>
                  <a:t>Architecture:</a:t>
                </a:r>
                <a:r>
                  <a:rPr lang="en-US" sz="2400" dirty="0">
                    <a:latin typeface="Times New Roman" panose="02020603050405020304" pitchFamily="18" charset="0"/>
                    <a:cs typeface="Times New Roman" panose="02020603050405020304" pitchFamily="18" charset="0"/>
                  </a:rPr>
                  <a:t> </a:t>
                </a:r>
              </a:p>
              <a:p>
                <a:pPr lvl="1" algn="just"/>
                <a:r>
                  <a:rPr lang="en-US" sz="2000" dirty="0">
                    <a:latin typeface="Times New Roman" panose="02020603050405020304" pitchFamily="18" charset="0"/>
                    <a:cs typeface="Times New Roman" panose="02020603050405020304" pitchFamily="18" charset="0"/>
                  </a:rPr>
                  <a:t>A simple Madaline architecture is shown in Figure, which consists of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m:t>
                    </m:r>
                    <m:r>
                      <m:rPr>
                        <m:sty m:val="p"/>
                      </m:rPr>
                      <a:rPr lang="en-US" sz="2000" i="1" dirty="0" smtClean="0">
                        <a:latin typeface="Cambria Math" panose="02040503050406030204" pitchFamily="18" charset="0"/>
                        <a:cs typeface="Times New Roman" panose="02020603050405020304" pitchFamily="18" charset="0"/>
                      </a:rPr>
                      <m:t>n</m:t>
                    </m:r>
                    <m:r>
                      <a:rPr lang="en-US" sz="2000" i="1" dirty="0" smtClean="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units of input layer,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m:t>
                    </m:r>
                    <m:r>
                      <m:rPr>
                        <m:sty m:val="p"/>
                      </m:rPr>
                      <a:rPr lang="en-US" sz="2000" i="1" dirty="0" smtClean="0">
                        <a:latin typeface="Cambria Math" panose="02040503050406030204" pitchFamily="18" charset="0"/>
                        <a:cs typeface="Times New Roman" panose="02020603050405020304" pitchFamily="18" charset="0"/>
                      </a:rPr>
                      <m:t>m</m:t>
                    </m:r>
                    <m:r>
                      <a:rPr lang="en-US" sz="2000" i="1" dirty="0" smtClean="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units of Adaline layer and "1" unit of the Madaline layer. </a:t>
                </a:r>
              </a:p>
              <a:p>
                <a:pPr lvl="1" algn="just"/>
                <a:r>
                  <a:rPr lang="en-US" sz="2000" dirty="0">
                    <a:latin typeface="Times New Roman" panose="02020603050405020304" pitchFamily="18" charset="0"/>
                    <a:cs typeface="Times New Roman" panose="02020603050405020304" pitchFamily="18" charset="0"/>
                  </a:rPr>
                  <a:t>Each neuron in the Adaline and Madaline layers has a bias of excitation 1. </a:t>
                </a:r>
              </a:p>
              <a:p>
                <a:pPr lvl="1" algn="just"/>
                <a:r>
                  <a:rPr lang="en-US" sz="2000" dirty="0">
                    <a:latin typeface="Times New Roman" panose="02020603050405020304" pitchFamily="18" charset="0"/>
                    <a:cs typeface="Times New Roman" panose="02020603050405020304" pitchFamily="18" charset="0"/>
                  </a:rPr>
                  <a:t>The Adaline layer is present between the input layer and the Madaline (output) layer; hence, the Adaline layer can be considered a hidden layer. </a:t>
                </a:r>
              </a:p>
              <a:p>
                <a:pPr lvl="1" algn="just"/>
                <a:r>
                  <a:rPr lang="en-US" sz="2000" dirty="0">
                    <a:latin typeface="Times New Roman" panose="02020603050405020304" pitchFamily="18" charset="0"/>
                    <a:cs typeface="Times New Roman" panose="02020603050405020304" pitchFamily="18" charset="0"/>
                  </a:rPr>
                  <a:t>The use of the hidden layer gives the net computational capability which is not found in single-layer nets, but this complicates the training process to some extent.</a:t>
                </a:r>
              </a:p>
              <a:p>
                <a:pPr lvl="1" algn="just"/>
                <a:r>
                  <a:rPr lang="en-US" sz="2000" dirty="0">
                    <a:latin typeface="Times New Roman" panose="02020603050405020304" pitchFamily="18" charset="0"/>
                    <a:cs typeface="Times New Roman" panose="02020603050405020304" pitchFamily="18" charset="0"/>
                  </a:rPr>
                  <a:t>The Adaline and Madaline models can be applied effectively in communication systems of adaptive equalizers and adaptive noise cancellation and other cancellation circuits. </a:t>
                </a:r>
              </a:p>
              <a:p>
                <a:pPr lvl="1" algn="just"/>
                <a:r>
                  <a:rPr lang="en-US" sz="2000" dirty="0">
                    <a:latin typeface="Times New Roman" panose="02020603050405020304" pitchFamily="18" charset="0"/>
                    <a:cs typeface="Times New Roman" panose="02020603050405020304" pitchFamily="18" charset="0"/>
                  </a:rPr>
                  <a:t>In case of training, the weights between the input layer and the hidden layer are adjusted, and the weights between the hidden layer and the output layer are fixed.</a:t>
                </a:r>
              </a:p>
              <a:p>
                <a:pPr lvl="1" algn="just"/>
                <a:r>
                  <a:rPr lang="en-US" sz="2000" dirty="0">
                    <a:latin typeface="Times New Roman" panose="02020603050405020304" pitchFamily="18" charset="0"/>
                    <a:cs typeface="Times New Roman" panose="02020603050405020304" pitchFamily="18" charset="0"/>
                  </a:rPr>
                  <a:t>The time taken for the training process in the Madaline network is very high compared to that of the Adaline network.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648200"/>
              </a:xfrm>
              <a:blipFill>
                <a:blip r:embed="rId3"/>
                <a:stretch>
                  <a:fillRect l="-667" t="-1444" r="-44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5CE05361-3302-4E99-BB85-C18DC3583DD4}" type="datetime1">
              <a:rPr lang="en-US" smtClean="0">
                <a:solidFill>
                  <a:prstClr val="black">
                    <a:tint val="75000"/>
                  </a:prstClr>
                </a:solidFill>
              </a:rPr>
              <a:t>10/9/2021</a:t>
            </a:fld>
            <a:endParaRPr lang="en-US">
              <a:solidFill>
                <a:prstClr val="black">
                  <a:tint val="75000"/>
                </a:prstClr>
              </a:solidFill>
            </a:endParaRPr>
          </a:p>
        </p:txBody>
      </p:sp>
      <p:sp>
        <p:nvSpPr>
          <p:cNvPr id="7" name="Footer Placeholder 5"/>
          <p:cNvSpPr>
            <a:spLocks noGrp="1"/>
          </p:cNvSpPr>
          <p:nvPr>
            <p:ph type="ftr" sz="quarter" idx="11"/>
          </p:nvPr>
        </p:nvSpPr>
        <p:spPr>
          <a:xfrm>
            <a:off x="2819400" y="6356350"/>
            <a:ext cx="3505200" cy="365125"/>
          </a:xfrm>
        </p:spPr>
        <p:txBody>
          <a:bodyPr/>
          <a:lstStyle/>
          <a:p>
            <a:r>
              <a:rPr lang="en-US">
                <a:solidFill>
                  <a:prstClr val="black">
                    <a:tint val="75000"/>
                  </a:prstClr>
                </a:solidFill>
              </a:rPr>
              <a:t>Multilayer Feedforward Network</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18267022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Introduction</a:t>
            </a:r>
            <a:endParaRPr lang="en-IN"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756150"/>
              </a:xfrm>
            </p:spPr>
            <p:txBody>
              <a:bodyPr>
                <a:normAutofit fontScale="85000" lnSpcReduction="20000"/>
              </a:bodyPr>
              <a:lstStyle/>
              <a:p>
                <a:pPr algn="just"/>
                <a:r>
                  <a:rPr lang="en-US" sz="2400" dirty="0">
                    <a:latin typeface="Times New Roman" panose="02020603050405020304" pitchFamily="18" charset="0"/>
                    <a:cs typeface="Times New Roman" panose="02020603050405020304" pitchFamily="18" charset="0"/>
                  </a:rPr>
                  <a:t>our study thus far has focused on using neural networks for classification with input patterns that are linearly separable. </a:t>
                </a:r>
              </a:p>
              <a:p>
                <a:pPr algn="just"/>
                <a:r>
                  <a:rPr lang="en-US" sz="2400" dirty="0">
                    <a:latin typeface="Times New Roman" panose="02020603050405020304" pitchFamily="18" charset="0"/>
                    <a:cs typeface="Times New Roman" panose="02020603050405020304" pitchFamily="18" charset="0"/>
                  </a:rPr>
                  <a:t>Networks discussed in the previous chapter have been able to acquire experiential knowledge during the supervised training process. </a:t>
                </a:r>
              </a:p>
              <a:p>
                <a:pPr algn="just"/>
                <a:r>
                  <a:rPr lang="en-US" sz="2400" dirty="0">
                    <a:latin typeface="Times New Roman" panose="02020603050405020304" pitchFamily="18" charset="0"/>
                    <a:cs typeface="Times New Roman" panose="02020603050405020304" pitchFamily="18" charset="0"/>
                  </a:rPr>
                  <a:t>Both two- and multicategory classification learning procedures have been formulated for single-layer networks. </a:t>
                </a:r>
              </a:p>
              <a:p>
                <a:pPr algn="just"/>
                <a:r>
                  <a:rPr lang="en-US" sz="2400" dirty="0">
                    <a:latin typeface="Times New Roman" panose="02020603050405020304" pitchFamily="18" charset="0"/>
                    <a:cs typeface="Times New Roman" panose="02020603050405020304" pitchFamily="18" charset="0"/>
                  </a:rPr>
                  <a:t>The experiential knowledge acquisition has been based on the convergent training of single-layer discrete perceptron networks, which can adjust their weights incrementally in order to achieve correct classification of linearly separable sets of patterns.</a:t>
                </a:r>
              </a:p>
              <a:p>
                <a:pPr algn="just"/>
                <a:r>
                  <a:rPr lang="en-US" sz="2400" dirty="0">
                    <a:latin typeface="Times New Roman" panose="02020603050405020304" pitchFamily="18" charset="0"/>
                    <a:cs typeface="Times New Roman" panose="02020603050405020304" pitchFamily="18" charset="0"/>
                  </a:rPr>
                  <a:t>To this point, we have discussed networks that use a linear combination of inputs with weights being proportionality coefficients. </a:t>
                </a:r>
              </a:p>
              <a:p>
                <a:pPr algn="just"/>
                <a:r>
                  <a:rPr lang="en-US" sz="2400" dirty="0">
                    <a:latin typeface="Times New Roman" panose="02020603050405020304" pitchFamily="18" charset="0"/>
                    <a:cs typeface="Times New Roman" panose="02020603050405020304" pitchFamily="18" charset="0"/>
                  </a:rPr>
                  <a:t>Such networks work with the argument of the nonlinear element simply computed as a scalar product of the weight and input vectors. </a:t>
                </a:r>
              </a:p>
              <a:p>
                <a:pPr algn="just"/>
                <a:r>
                  <a:rPr lang="en-US" sz="2400" dirty="0">
                    <a:latin typeface="Times New Roman" panose="02020603050405020304" pitchFamily="18" charset="0"/>
                    <a:cs typeface="Times New Roman" panose="02020603050405020304" pitchFamily="18" charset="0"/>
                  </a:rPr>
                  <a:t>We may call networks of this type linear keeping in mind, however, that the nonlinear operation </a:t>
                </a:r>
                <a14:m>
                  <m:oMath xmlns:m="http://schemas.openxmlformats.org/officeDocument/2006/math">
                    <m:r>
                      <a:rPr lang="en-US" sz="2400" i="1" dirty="0" smtClean="0">
                        <a:latin typeface="Cambria Math" panose="02040503050406030204" pitchFamily="18" charset="0"/>
                        <a:cs typeface="Times New Roman" panose="02020603050405020304" pitchFamily="18" charset="0"/>
                      </a:rPr>
                      <m:t>𝑓</m:t>
                    </m:r>
                    <m:r>
                      <a:rPr lang="en-US" sz="2400" i="1" dirty="0" smtClean="0">
                        <a:latin typeface="Cambria Math" panose="02040503050406030204" pitchFamily="18" charset="0"/>
                        <a:cs typeface="Times New Roman" panose="02020603050405020304" pitchFamily="18" charset="0"/>
                      </a:rPr>
                      <m:t>(</m:t>
                    </m:r>
                    <m:r>
                      <a:rPr lang="en-US" sz="2400" i="1" dirty="0" smtClean="0">
                        <a:latin typeface="Cambria Math" panose="02040503050406030204" pitchFamily="18" charset="0"/>
                        <a:cs typeface="Times New Roman" panose="02020603050405020304" pitchFamily="18" charset="0"/>
                      </a:rPr>
                      <m:t>𝑛𝑒𝑡</m:t>
                    </m:r>
                    <m:r>
                      <a:rPr lang="en-US" sz="2400" i="1" dirty="0" smtClean="0">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is still performed by the decision element on the argument </a:t>
                </a:r>
                <a14:m>
                  <m:oMath xmlns:m="http://schemas.openxmlformats.org/officeDocument/2006/math">
                    <m:r>
                      <a:rPr lang="en-US" sz="2400" i="1" dirty="0" smtClean="0">
                        <a:latin typeface="Cambria Math" panose="02040503050406030204" pitchFamily="18" charset="0"/>
                        <a:cs typeface="Times New Roman" panose="02020603050405020304" pitchFamily="18" charset="0"/>
                      </a:rPr>
                      <m:t>𝑛𝑒𝑡</m:t>
                    </m:r>
                  </m:oMath>
                </a14:m>
                <a:r>
                  <a:rPr lang="en-US" sz="2400" dirty="0">
                    <a:latin typeface="Times New Roman" panose="02020603050405020304" pitchFamily="18" charset="0"/>
                    <a:cs typeface="Times New Roman" panose="02020603050405020304" pitchFamily="18" charset="0"/>
                  </a:rPr>
                  <a:t> at every computing node. </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756150"/>
              </a:xfrm>
              <a:blipFill>
                <a:blip r:embed="rId3"/>
                <a:stretch>
                  <a:fillRect l="-667" t="-2051" r="-74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977F9B2C-7960-40AB-87CA-C595081AFF82}" type="datetime1">
              <a:rPr lang="en-US" smtClean="0">
                <a:solidFill>
                  <a:prstClr val="black">
                    <a:tint val="75000"/>
                  </a:prstClr>
                </a:solidFill>
              </a:rPr>
              <a:t>10/9/2021</a:t>
            </a:fld>
            <a:endParaRPr lang="en-US">
              <a:solidFill>
                <a:prstClr val="black">
                  <a:tint val="75000"/>
                </a:prstClr>
              </a:solidFill>
            </a:endParaRPr>
          </a:p>
        </p:txBody>
      </p:sp>
      <p:sp>
        <p:nvSpPr>
          <p:cNvPr id="7" name="Footer Placeholder 5"/>
          <p:cNvSpPr>
            <a:spLocks noGrp="1"/>
          </p:cNvSpPr>
          <p:nvPr>
            <p:ph type="ftr" sz="quarter" idx="11"/>
          </p:nvPr>
        </p:nvSpPr>
        <p:spPr>
          <a:xfrm>
            <a:off x="2819400" y="6356350"/>
            <a:ext cx="3505200" cy="365125"/>
          </a:xfrm>
        </p:spPr>
        <p:txBody>
          <a:bodyPr/>
          <a:lstStyle/>
          <a:p>
            <a:r>
              <a:rPr lang="en-US">
                <a:solidFill>
                  <a:prstClr val="black">
                    <a:tint val="75000"/>
                  </a:prstClr>
                </a:solidFill>
              </a:rPr>
              <a:t>Multilayer Feedforward Network</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26479227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Multiple Adaptive Linear Neuron  </a:t>
            </a:r>
            <a:endParaRPr lang="en-IN" sz="3600" dirty="0"/>
          </a:p>
        </p:txBody>
      </p:sp>
      <p:sp>
        <p:nvSpPr>
          <p:cNvPr id="4" name="Date Placeholder 3"/>
          <p:cNvSpPr>
            <a:spLocks noGrp="1"/>
          </p:cNvSpPr>
          <p:nvPr>
            <p:ph type="dt" sz="half" idx="10"/>
          </p:nvPr>
        </p:nvSpPr>
        <p:spPr/>
        <p:txBody>
          <a:bodyPr/>
          <a:lstStyle/>
          <a:p>
            <a:fld id="{2EE76FD9-5084-4EF8-B35B-3A6CA1A42B1F}" type="datetime1">
              <a:rPr lang="en-US" smtClean="0">
                <a:solidFill>
                  <a:prstClr val="black">
                    <a:tint val="75000"/>
                  </a:prstClr>
                </a:solidFill>
              </a:rPr>
              <a:t>10/9/2021</a:t>
            </a:fld>
            <a:endParaRPr lang="en-US">
              <a:solidFill>
                <a:prstClr val="black">
                  <a:tint val="75000"/>
                </a:prstClr>
              </a:solidFill>
            </a:endParaRPr>
          </a:p>
        </p:txBody>
      </p:sp>
      <p:sp>
        <p:nvSpPr>
          <p:cNvPr id="7" name="Footer Placeholder 5"/>
          <p:cNvSpPr>
            <a:spLocks noGrp="1"/>
          </p:cNvSpPr>
          <p:nvPr>
            <p:ph type="ftr" sz="quarter" idx="11"/>
          </p:nvPr>
        </p:nvSpPr>
        <p:spPr>
          <a:xfrm>
            <a:off x="2819400" y="6356350"/>
            <a:ext cx="3505200" cy="365125"/>
          </a:xfrm>
        </p:spPr>
        <p:txBody>
          <a:bodyPr/>
          <a:lstStyle/>
          <a:p>
            <a:r>
              <a:rPr lang="en-US">
                <a:solidFill>
                  <a:prstClr val="black">
                    <a:tint val="75000"/>
                  </a:prstClr>
                </a:solidFill>
              </a:rPr>
              <a:t>Multilayer Feedforward Network</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20</a:t>
            </a:fld>
            <a:endParaRPr lang="en-US">
              <a:solidFill>
                <a:prstClr val="black">
                  <a:tint val="75000"/>
                </a:prstClr>
              </a:solidFill>
            </a:endParaRPr>
          </a:p>
        </p:txBody>
      </p:sp>
      <p:pic>
        <p:nvPicPr>
          <p:cNvPr id="10" name="Picture 9">
            <a:extLst>
              <a:ext uri="{FF2B5EF4-FFF2-40B4-BE49-F238E27FC236}">
                <a16:creationId xmlns:a16="http://schemas.microsoft.com/office/drawing/2014/main" id="{79523250-3F0B-4723-A830-C6027B3D9BD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Lst>
          </a:blip>
          <a:stretch>
            <a:fillRect/>
          </a:stretch>
        </p:blipFill>
        <p:spPr>
          <a:xfrm>
            <a:off x="986320" y="1417638"/>
            <a:ext cx="7171359" cy="4809387"/>
          </a:xfrm>
          <a:prstGeom prst="rect">
            <a:avLst/>
          </a:prstGeom>
        </p:spPr>
      </p:pic>
    </p:spTree>
    <p:extLst>
      <p:ext uri="{BB962C8B-B14F-4D97-AF65-F5344CB8AC3E}">
        <p14:creationId xmlns:p14="http://schemas.microsoft.com/office/powerpoint/2010/main" val="6842666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Multiple Adaptive Linear Neuron </a:t>
            </a:r>
            <a:endParaRPr lang="en-IN"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756150"/>
              </a:xfrm>
            </p:spPr>
            <p:txBody>
              <a:bodyPr>
                <a:normAutofit lnSpcReduction="10000"/>
              </a:bodyPr>
              <a:lstStyle/>
              <a:p>
                <a:pPr algn="just"/>
                <a:r>
                  <a:rPr lang="en-US" sz="2400" b="1" dirty="0">
                    <a:latin typeface="Times New Roman" panose="02020603050405020304" pitchFamily="18" charset="0"/>
                    <a:cs typeface="Times New Roman" panose="02020603050405020304" pitchFamily="18" charset="0"/>
                  </a:rPr>
                  <a:t>Training Algorithm: </a:t>
                </a:r>
              </a:p>
              <a:p>
                <a:pPr lvl="1" algn="just"/>
                <a:r>
                  <a:rPr lang="en-US" sz="1800" dirty="0">
                    <a:latin typeface="Times New Roman" panose="02020603050405020304" pitchFamily="18" charset="0"/>
                    <a:cs typeface="Times New Roman" panose="02020603050405020304" pitchFamily="18" charset="0"/>
                  </a:rPr>
                  <a:t>In this training algorithm, only the weights between the hidden layer are adjusted, and the weights for the output units are fixed.</a:t>
                </a:r>
              </a:p>
              <a:p>
                <a:pPr lvl="1" algn="just"/>
                <a:r>
                  <a:rPr lang="en-US" sz="1800" dirty="0">
                    <a:latin typeface="Times New Roman" panose="02020603050405020304" pitchFamily="18" charset="0"/>
                    <a:ea typeface="Cambria Math" panose="02040503050406030204" pitchFamily="18" charset="0"/>
                    <a:cs typeface="Times New Roman" panose="02020603050405020304" pitchFamily="18" charset="0"/>
                  </a:rPr>
                  <a:t>The weights </a:t>
                </a: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𝑚</m:t>
                        </m:r>
                      </m:sub>
                    </m:sSub>
                  </m:oMath>
                </a14:m>
                <a:r>
                  <a:rPr lang="en-IN" sz="1800" dirty="0">
                    <a:latin typeface="Times New Roman" panose="02020603050405020304" pitchFamily="18" charset="0"/>
                    <a:ea typeface="Cambria Math" panose="02040503050406030204" pitchFamily="18" charset="0"/>
                    <a:cs typeface="Times New Roman" panose="02020603050405020304" pitchFamily="18" charset="0"/>
                  </a:rPr>
                  <a:t> and the bias </a:t>
                </a:r>
                <a14:m>
                  <m:oMath xmlns:m="http://schemas.openxmlformats.org/officeDocument/2006/math">
                    <m:sSub>
                      <m:sSubPr>
                        <m:ctrlPr>
                          <a:rPr lang="en-IN" sz="18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𝑏</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𝑜</m:t>
                        </m:r>
                      </m:sub>
                    </m:sSub>
                  </m:oMath>
                </a14:m>
                <a:r>
                  <a:rPr lang="en-IN" sz="1800" dirty="0">
                    <a:latin typeface="Times New Roman" panose="02020603050405020304" pitchFamily="18" charset="0"/>
                    <a:ea typeface="Cambria Math" panose="02040503050406030204" pitchFamily="18" charset="0"/>
                    <a:cs typeface="Times New Roman" panose="02020603050405020304" pitchFamily="18" charset="0"/>
                  </a:rPr>
                  <a:t> that enter into output unit Y are determined so that the response of unit Y is 1.</a:t>
                </a:r>
              </a:p>
              <a:p>
                <a:pPr lvl="1" algn="just"/>
                <a:r>
                  <a:rPr lang="en-IN" sz="1800" dirty="0">
                    <a:latin typeface="Times New Roman" panose="02020603050405020304" pitchFamily="18" charset="0"/>
                    <a:ea typeface="Cambria Math" panose="02040503050406030204" pitchFamily="18" charset="0"/>
                    <a:cs typeface="Times New Roman" panose="02020603050405020304" pitchFamily="18" charset="0"/>
                  </a:rPr>
                  <a:t>Thus, the weights entering Y unit may be taken as </a:t>
                </a:r>
              </a:p>
              <a:p>
                <a:pPr marL="0" indent="0" algn="just">
                  <a:buNone/>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𝑚</m:t>
                          </m:r>
                        </m:sub>
                      </m:s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ea typeface="Cambria Math" panose="02040503050406030204" pitchFamily="18" charset="0"/>
                              <a:cs typeface="Times New Roman" panose="02020603050405020304" pitchFamily="18" charset="0"/>
                            </a:rPr>
                            <m:t>2</m:t>
                          </m:r>
                        </m:den>
                      </m:f>
                    </m:oMath>
                  </m:oMathPara>
                </a14:m>
                <a:endParaRPr lang="en-IN" sz="2400" dirty="0">
                  <a:latin typeface="Times New Roman" panose="02020603050405020304" pitchFamily="18" charset="0"/>
                  <a:ea typeface="Cambria Math" panose="02040503050406030204" pitchFamily="18" charset="0"/>
                  <a:cs typeface="Times New Roman" panose="02020603050405020304" pitchFamily="18" charset="0"/>
                </a:endParaRPr>
              </a:p>
              <a:p>
                <a:pPr lvl="1" algn="just"/>
                <a:r>
                  <a:rPr lang="en-IN" sz="1800" dirty="0">
                    <a:latin typeface="Times New Roman" panose="02020603050405020304" pitchFamily="18" charset="0"/>
                    <a:ea typeface="Cambria Math" panose="02040503050406030204" pitchFamily="18" charset="0"/>
                    <a:cs typeface="Times New Roman" panose="02020603050405020304" pitchFamily="18" charset="0"/>
                  </a:rPr>
                  <a:t>And the bias can be taken as </a:t>
                </a:r>
              </a:p>
              <a:p>
                <a:pPr marL="0" indent="0" algn="just">
                  <a:buNone/>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𝑏</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ea typeface="Cambria Math" panose="02040503050406030204" pitchFamily="18" charset="0"/>
                              <a:cs typeface="Times New Roman" panose="02020603050405020304" pitchFamily="18" charset="0"/>
                            </a:rPr>
                            <m:t>2</m:t>
                          </m:r>
                        </m:den>
                      </m:f>
                    </m:oMath>
                  </m:oMathPara>
                </a14:m>
                <a:endParaRPr lang="en-IN" sz="2400" dirty="0">
                  <a:latin typeface="Times New Roman" panose="02020603050405020304" pitchFamily="18" charset="0"/>
                  <a:ea typeface="Cambria Math" panose="02040503050406030204" pitchFamily="18" charset="0"/>
                  <a:cs typeface="Times New Roman" panose="02020603050405020304" pitchFamily="18" charset="0"/>
                </a:endParaRPr>
              </a:p>
              <a:p>
                <a:pPr lvl="1" algn="just"/>
                <a:r>
                  <a:rPr lang="en-IN" sz="1800" dirty="0">
                    <a:latin typeface="Times New Roman" panose="02020603050405020304" pitchFamily="18" charset="0"/>
                    <a:ea typeface="Cambria Math" panose="02040503050406030204" pitchFamily="18" charset="0"/>
                    <a:cs typeface="Times New Roman" panose="02020603050405020304" pitchFamily="18" charset="0"/>
                  </a:rPr>
                  <a:t>The activation for the Adaline (hidden) and Madaline (output) units is given by </a:t>
                </a:r>
              </a:p>
              <a:p>
                <a:pPr marL="0" indent="0" algn="jus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𝑓</m:t>
                      </m:r>
                      <m:d>
                        <m:d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mPr>
                            <m:mr>
                              <m:e>
                                <m:m>
                                  <m:mPr>
                                    <m:mcs>
                                      <m:mc>
                                        <m:mcPr>
                                          <m:count m:val="1"/>
                                          <m:mcJc m:val="center"/>
                                        </m:mcPr>
                                      </m:mc>
                                    </m:mcs>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mPr>
                                  <m:mr>
                                    <m:e>
                                      <m:r>
                                        <m:rPr>
                                          <m:brk m:alnAt="7"/>
                                        </m:rPr>
                                        <a:rPr lang="en-US" sz="2400" b="0" i="1" smtClean="0">
                                          <a:latin typeface="Cambria Math" panose="02040503050406030204" pitchFamily="18" charset="0"/>
                                          <a:ea typeface="Cambria Math" panose="02040503050406030204" pitchFamily="18" charset="0"/>
                                          <a:cs typeface="Times New Roman" panose="02020603050405020304" pitchFamily="18" charset="0"/>
                                        </a:rPr>
                                        <m:t>1</m:t>
                                      </m:r>
                                    </m:e>
                                  </m:mr>
                                  <m:m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−1</m:t>
                                      </m:r>
                                    </m:e>
                                  </m:mr>
                                </m:m>
                              </m:e>
                              <m:e>
                                <m:m>
                                  <m:mPr>
                                    <m:mcs>
                                      <m:mc>
                                        <m:mcPr>
                                          <m:count m:val="1"/>
                                          <m:mcJc m:val="center"/>
                                        </m:mcPr>
                                      </m:mc>
                                    </m:mcs>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mPr>
                                  <m:mr>
                                    <m:e>
                                      <m:r>
                                        <m:rPr>
                                          <m:brk m:alnAt="7"/>
                                        </m:rP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𝑓</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≥0</m:t>
                                      </m:r>
                                    </m:e>
                                  </m:mr>
                                  <m:m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&lt;0</m:t>
                                      </m:r>
                                    </m:e>
                                  </m:mr>
                                </m:m>
                              </m:e>
                            </m:mr>
                          </m:m>
                        </m:e>
                      </m:d>
                    </m:oMath>
                  </m:oMathPara>
                </a14:m>
                <a:endParaRPr lang="en-IN"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IN" sz="2000" dirty="0">
                  <a:latin typeface="Times New Roman" panose="02020603050405020304" pitchFamily="18" charset="0"/>
                  <a:ea typeface="Cambria Math" panose="02040503050406030204" pitchFamily="18" charset="0"/>
                  <a:cs typeface="Times New Roman" panose="02020603050405020304" pitchFamily="18" charset="0"/>
                </a:endParaRPr>
              </a:p>
              <a:p>
                <a:pPr marL="457200" lvl="1" indent="0" algn="just">
                  <a:buNone/>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756150"/>
              </a:xfrm>
              <a:blipFill>
                <a:blip r:embed="rId3"/>
                <a:stretch>
                  <a:fillRect l="-963" t="-1795" r="-59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58D441B1-9F4D-4C03-98C8-76400E9F9164}" type="datetime1">
              <a:rPr lang="en-US" smtClean="0">
                <a:solidFill>
                  <a:prstClr val="black">
                    <a:tint val="75000"/>
                  </a:prstClr>
                </a:solidFill>
              </a:rPr>
              <a:t>10/9/2021</a:t>
            </a:fld>
            <a:endParaRPr lang="en-US">
              <a:solidFill>
                <a:prstClr val="black">
                  <a:tint val="75000"/>
                </a:prstClr>
              </a:solidFill>
            </a:endParaRPr>
          </a:p>
        </p:txBody>
      </p:sp>
      <p:sp>
        <p:nvSpPr>
          <p:cNvPr id="7" name="Footer Placeholder 5"/>
          <p:cNvSpPr>
            <a:spLocks noGrp="1"/>
          </p:cNvSpPr>
          <p:nvPr>
            <p:ph type="ftr" sz="quarter" idx="11"/>
          </p:nvPr>
        </p:nvSpPr>
        <p:spPr>
          <a:xfrm>
            <a:off x="2819400" y="6356350"/>
            <a:ext cx="3505200" cy="365125"/>
          </a:xfrm>
        </p:spPr>
        <p:txBody>
          <a:bodyPr/>
          <a:lstStyle/>
          <a:p>
            <a:r>
              <a:rPr lang="en-US">
                <a:solidFill>
                  <a:prstClr val="black">
                    <a:tint val="75000"/>
                  </a:prstClr>
                </a:solidFill>
              </a:rPr>
              <a:t>Multilayer Feedforward Network</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20198803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Multiple Adaptive Linear Neuron </a:t>
            </a:r>
            <a:endParaRPr lang="en-IN"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17638"/>
                <a:ext cx="8229600" cy="4938712"/>
              </a:xfrm>
            </p:spPr>
            <p:txBody>
              <a:bodyPr>
                <a:normAutofit/>
              </a:bodyPr>
              <a:lstStyle/>
              <a:p>
                <a:pPr marL="457200" indent="-457200" algn="just">
                  <a:buFont typeface="+mj-lt"/>
                  <a:buAutoNum type="arabicPeriod"/>
                </a:pPr>
                <a:r>
                  <a:rPr lang="en-IN" sz="2000" dirty="0">
                    <a:latin typeface="Times New Roman" panose="02020603050405020304" pitchFamily="18" charset="0"/>
                    <a:ea typeface="Cambria Math" panose="02040503050406030204" pitchFamily="18" charset="0"/>
                    <a:cs typeface="Times New Roman" panose="02020603050405020304" pitchFamily="18" charset="0"/>
                  </a:rPr>
                  <a:t>Initialize the weights. The weights entering the output unit are set to 0.5. set initial small random values for Adaline weights. Also set initial learning rate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IN" sz="2000" dirty="0">
                    <a:latin typeface="Times New Roman" panose="02020603050405020304" pitchFamily="18" charset="0"/>
                    <a:ea typeface="Cambria Math" panose="02040503050406030204" pitchFamily="18" charset="0"/>
                    <a:cs typeface="Times New Roman" panose="02020603050405020304" pitchFamily="18" charset="0"/>
                  </a:rPr>
                  <a:t>.</a:t>
                </a:r>
              </a:p>
              <a:p>
                <a:pPr marL="457200" indent="-457200" algn="just">
                  <a:buFont typeface="+mj-lt"/>
                  <a:buAutoNum type="arabicPeriod"/>
                </a:pPr>
                <a:r>
                  <a:rPr lang="en-IN" sz="2000" dirty="0">
                    <a:latin typeface="Times New Roman" panose="02020603050405020304" pitchFamily="18" charset="0"/>
                    <a:ea typeface="Cambria Math" panose="02040503050406030204" pitchFamily="18" charset="0"/>
                    <a:cs typeface="Times New Roman" panose="02020603050405020304" pitchFamily="18" charset="0"/>
                  </a:rPr>
                  <a:t>When stopping condition is false, perform steps 3-4.</a:t>
                </a:r>
              </a:p>
              <a:p>
                <a:pPr marL="457200" indent="-457200" algn="just">
                  <a:buFont typeface="+mj-lt"/>
                  <a:buAutoNum type="arabicPeriod"/>
                </a:pPr>
                <a:r>
                  <a:rPr lang="en-IN" sz="2000" dirty="0">
                    <a:latin typeface="Times New Roman" panose="02020603050405020304" pitchFamily="18" charset="0"/>
                    <a:ea typeface="Cambria Math" panose="02040503050406030204" pitchFamily="18" charset="0"/>
                    <a:cs typeface="Times New Roman" panose="02020603050405020304" pitchFamily="18" charset="0"/>
                  </a:rPr>
                  <a:t>For each bipolar training pair s:t, perform step 4-8.</a:t>
                </a:r>
              </a:p>
              <a:p>
                <a:pPr marL="457200" indent="-457200" algn="just">
                  <a:buFont typeface="+mj-lt"/>
                  <a:buAutoNum type="arabicPeriod"/>
                </a:pPr>
                <a:r>
                  <a:rPr lang="en-IN" sz="2000" dirty="0">
                    <a:latin typeface="Times New Roman" panose="02020603050405020304" pitchFamily="18" charset="0"/>
                    <a:ea typeface="Cambria Math" panose="02040503050406030204" pitchFamily="18" charset="0"/>
                    <a:cs typeface="Times New Roman" panose="02020603050405020304" pitchFamily="18" charset="0"/>
                  </a:rPr>
                  <a:t>Activate input layer units. For </a:t>
                </a:r>
                <a14:m>
                  <m:oMath xmlns:m="http://schemas.openxmlformats.org/officeDocument/2006/math">
                    <m:r>
                      <a:rPr lang="en-IN" sz="2000" i="1" dirty="0" smtClean="0">
                        <a:latin typeface="Cambria Math" panose="02040503050406030204" pitchFamily="18" charset="0"/>
                        <a:ea typeface="Cambria Math" panose="02040503050406030204" pitchFamily="18" charset="0"/>
                        <a:cs typeface="Times New Roman" panose="02020603050405020304" pitchFamily="18" charset="0"/>
                      </a:rPr>
                      <m:t>𝑖</m:t>
                    </m:r>
                    <m:r>
                      <a:rPr lang="en-IN" sz="2000" i="1" dirty="0" smtClean="0">
                        <a:latin typeface="Cambria Math" panose="02040503050406030204" pitchFamily="18" charset="0"/>
                        <a:ea typeface="Cambria Math" panose="02040503050406030204" pitchFamily="18" charset="0"/>
                        <a:cs typeface="Times New Roman" panose="02020603050405020304" pitchFamily="18" charset="0"/>
                      </a:rPr>
                      <m:t>=1 </m:t>
                    </m:r>
                    <m:r>
                      <a:rPr lang="en-IN" sz="2000" i="1" dirty="0" smtClean="0">
                        <a:latin typeface="Cambria Math" panose="02040503050406030204" pitchFamily="18" charset="0"/>
                        <a:ea typeface="Cambria Math" panose="02040503050406030204" pitchFamily="18" charset="0"/>
                        <a:cs typeface="Times New Roman" panose="02020603050405020304" pitchFamily="18" charset="0"/>
                      </a:rPr>
                      <m:t>𝑡𝑜</m:t>
                    </m:r>
                    <m:r>
                      <a:rPr lang="en-IN" sz="200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IN" sz="2000" i="1" dirty="0" smtClean="0">
                        <a:latin typeface="Cambria Math" panose="02040503050406030204" pitchFamily="18" charset="0"/>
                        <a:ea typeface="Cambria Math" panose="02040503050406030204" pitchFamily="18" charset="0"/>
                        <a:cs typeface="Times New Roman" panose="02020603050405020304" pitchFamily="18" charset="0"/>
                      </a:rPr>
                      <m:t>𝑛</m:t>
                    </m:r>
                  </m:oMath>
                </a14:m>
                <a:r>
                  <a:rPr lang="en-IN" sz="2000" dirty="0">
                    <a:latin typeface="Times New Roman" panose="02020603050405020304" pitchFamily="18" charset="0"/>
                    <a:ea typeface="Cambria Math" panose="02040503050406030204" pitchFamily="18" charset="0"/>
                    <a:cs typeface="Times New Roman" panose="02020603050405020304" pitchFamily="18" charset="0"/>
                  </a:rPr>
                  <a:t>,</a:t>
                </a:r>
              </a:p>
              <a:p>
                <a:pPr marL="0" indent="0" algn="just">
                  <a:buNone/>
                </a:pPr>
                <a14:m>
                  <m:oMathPara xmlns:m="http://schemas.openxmlformats.org/officeDocument/2006/math">
                    <m:oMathParaPr>
                      <m:jc m:val="centerGroup"/>
                    </m:oMathParaPr>
                    <m:oMath xmlns:m="http://schemas.openxmlformats.org/officeDocument/2006/math">
                      <m:sSub>
                        <m:sSubPr>
                          <m:ctrlPr>
                            <a:rPr lang="en-I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IN" sz="2000" dirty="0">
                  <a:latin typeface="Times New Roman" panose="02020603050405020304" pitchFamily="18" charset="0"/>
                  <a:ea typeface="Cambria Math" panose="02040503050406030204" pitchFamily="18" charset="0"/>
                  <a:cs typeface="Times New Roman" panose="02020603050405020304" pitchFamily="18" charset="0"/>
                </a:endParaRPr>
              </a:p>
              <a:p>
                <a:pPr marL="457200" indent="-457200" algn="just">
                  <a:buFont typeface="+mj-lt"/>
                  <a:buAutoNum type="arabicPeriod" startAt="5"/>
                </a:pPr>
                <a:r>
                  <a:rPr lang="en-IN" sz="2000" dirty="0">
                    <a:latin typeface="Times New Roman" panose="02020603050405020304" pitchFamily="18" charset="0"/>
                    <a:ea typeface="Cambria Math" panose="02040503050406030204" pitchFamily="18" charset="0"/>
                    <a:cs typeface="Times New Roman" panose="02020603050405020304" pitchFamily="18" charset="0"/>
                  </a:rPr>
                  <a:t>Calculate net input to each hidden Adaline units:</a:t>
                </a:r>
              </a:p>
              <a:p>
                <a:pPr marL="0" indent="0" algn="just">
                  <a:buNone/>
                </a:pPr>
                <a14:m>
                  <m:oMathPara xmlns:m="http://schemas.openxmlformats.org/officeDocument/2006/math">
                    <m:oMathParaPr>
                      <m:jc m:val="centerGroup"/>
                    </m:oMathParaPr>
                    <m:oMath xmlns:m="http://schemas.openxmlformats.org/officeDocument/2006/math">
                      <m:sSub>
                        <m:sSubPr>
                          <m:ctrlPr>
                            <a:rPr lang="en-I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𝑧</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𝑖𝑛𝑗</m:t>
                          </m:r>
                        </m:sub>
                      </m:s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𝑏</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𝑛</m:t>
                          </m:r>
                        </m:sup>
                        <m:e>
                          <m:sSub>
                            <m:sSub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sSub>
                            <m:sSub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𝑖𝑗</m:t>
                              </m:r>
                            </m:sub>
                          </m:sSub>
                        </m:e>
                      </m:nary>
                      <m:r>
                        <a:rPr lang="en-IN"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𝑗</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=1 </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𝑡𝑜</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𝑚</m:t>
                      </m:r>
                    </m:oMath>
                  </m:oMathPara>
                </a14:m>
                <a:endParaRPr lang="en-IN" sz="2000" dirty="0">
                  <a:latin typeface="Times New Roman" panose="02020603050405020304" pitchFamily="18" charset="0"/>
                  <a:ea typeface="Cambria Math" panose="02040503050406030204" pitchFamily="18" charset="0"/>
                  <a:cs typeface="Times New Roman" panose="02020603050405020304" pitchFamily="18" charset="0"/>
                </a:endParaRPr>
              </a:p>
              <a:p>
                <a:pPr marL="457200" indent="-457200" algn="just">
                  <a:buFont typeface="+mj-lt"/>
                  <a:buAutoNum type="arabicPeriod" startAt="6"/>
                </a:pPr>
                <a:r>
                  <a:rPr lang="en-IN" sz="2000" dirty="0">
                    <a:latin typeface="Times New Roman" panose="02020603050405020304" pitchFamily="18" charset="0"/>
                    <a:ea typeface="Cambria Math" panose="02040503050406030204" pitchFamily="18" charset="0"/>
                    <a:cs typeface="Times New Roman" panose="02020603050405020304" pitchFamily="18" charset="0"/>
                  </a:rPr>
                  <a:t>Calculate output of each hidden unit:</a:t>
                </a:r>
              </a:p>
              <a:p>
                <a:pPr marL="0" indent="0" algn="just">
                  <a:buNone/>
                </a:pPr>
                <a14:m>
                  <m:oMathPara xmlns:m="http://schemas.openxmlformats.org/officeDocument/2006/math">
                    <m:oMathParaPr>
                      <m:jc m:val="centerGroup"/>
                    </m:oMathParaPr>
                    <m:oMath xmlns:m="http://schemas.openxmlformats.org/officeDocument/2006/math">
                      <m:sSub>
                        <m:sSubPr>
                          <m:ctrlPr>
                            <a:rPr lang="en-I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𝑧</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𝑓</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𝑧</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𝑖𝑛𝑗</m:t>
                          </m:r>
                        </m:sub>
                      </m:s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IN" sz="1200"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IN" sz="2000" dirty="0">
                  <a:latin typeface="Times New Roman" panose="02020603050405020304" pitchFamily="18" charset="0"/>
                  <a:ea typeface="Cambria Math" panose="02040503050406030204" pitchFamily="18" charset="0"/>
                  <a:cs typeface="Times New Roman" panose="02020603050405020304" pitchFamily="18" charset="0"/>
                </a:endParaRPr>
              </a:p>
              <a:p>
                <a:pPr marL="457200" lvl="1" indent="0" algn="just">
                  <a:buNone/>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17638"/>
                <a:ext cx="8229600" cy="4938712"/>
              </a:xfrm>
              <a:blipFill>
                <a:blip r:embed="rId3"/>
                <a:stretch>
                  <a:fillRect l="-593" t="-741" r="-74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7E5C164A-708F-424B-B86D-67F26AF8371F}" type="datetime1">
              <a:rPr lang="en-US" smtClean="0">
                <a:solidFill>
                  <a:prstClr val="black">
                    <a:tint val="75000"/>
                  </a:prstClr>
                </a:solidFill>
              </a:rPr>
              <a:t>10/9/2021</a:t>
            </a:fld>
            <a:endParaRPr lang="en-US">
              <a:solidFill>
                <a:prstClr val="black">
                  <a:tint val="75000"/>
                </a:prstClr>
              </a:solidFill>
            </a:endParaRPr>
          </a:p>
        </p:txBody>
      </p:sp>
      <p:sp>
        <p:nvSpPr>
          <p:cNvPr id="7" name="Footer Placeholder 5"/>
          <p:cNvSpPr>
            <a:spLocks noGrp="1"/>
          </p:cNvSpPr>
          <p:nvPr>
            <p:ph type="ftr" sz="quarter" idx="11"/>
          </p:nvPr>
        </p:nvSpPr>
        <p:spPr>
          <a:xfrm>
            <a:off x="2819400" y="6356350"/>
            <a:ext cx="3505200" cy="365125"/>
          </a:xfrm>
        </p:spPr>
        <p:txBody>
          <a:bodyPr/>
          <a:lstStyle/>
          <a:p>
            <a:r>
              <a:rPr lang="en-US">
                <a:solidFill>
                  <a:prstClr val="black">
                    <a:tint val="75000"/>
                  </a:prstClr>
                </a:solidFill>
              </a:rPr>
              <a:t>Multilayer Feedforward Network</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39444367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Multiple Adaptive Linear Neuron </a:t>
            </a:r>
            <a:endParaRPr lang="en-IN"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17638"/>
                <a:ext cx="8229600" cy="4938712"/>
              </a:xfrm>
            </p:spPr>
            <p:txBody>
              <a:bodyPr>
                <a:normAutofit/>
              </a:bodyPr>
              <a:lstStyle/>
              <a:p>
                <a:pPr marL="457200" indent="-457200" algn="just">
                  <a:buFont typeface="+mj-lt"/>
                  <a:buAutoNum type="arabicPeriod" startAt="7"/>
                </a:pPr>
                <a:r>
                  <a:rPr lang="en-IN" sz="2000" dirty="0">
                    <a:latin typeface="Times New Roman" panose="02020603050405020304" pitchFamily="18" charset="0"/>
                    <a:ea typeface="Cambria Math" panose="02040503050406030204" pitchFamily="18" charset="0"/>
                    <a:cs typeface="Times New Roman" panose="02020603050405020304" pitchFamily="18" charset="0"/>
                  </a:rPr>
                  <a:t>Find the output of the net: </a:t>
                </a:r>
              </a:p>
              <a:p>
                <a:pPr marL="0" indent="0" algn="just">
                  <a:buNone/>
                </a:pPr>
                <a14:m>
                  <m:oMathPara xmlns:m="http://schemas.openxmlformats.org/officeDocument/2006/math">
                    <m:oMathParaPr>
                      <m:jc m:val="centerGroup"/>
                    </m:oMathParaPr>
                    <m:oMath xmlns:m="http://schemas.openxmlformats.org/officeDocument/2006/math">
                      <m:sSub>
                        <m:sSubPr>
                          <m:ctrlPr>
                            <a:rPr lang="en-IN" sz="18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𝑖𝑛</m:t>
                          </m:r>
                        </m:sub>
                      </m:sSub>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𝑏</m:t>
                          </m:r>
                        </m:e>
                        <m:sub>
                          <m:r>
                            <a:rPr lang="en-IN" sz="18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IN" sz="18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𝑗</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𝑚</m:t>
                          </m:r>
                        </m:sup>
                        <m:e>
                          <m:sSub>
                            <m:sSubPr>
                              <m:ctrlPr>
                                <a:rPr lang="en-IN"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𝑧</m:t>
                              </m:r>
                            </m:e>
                            <m:sub>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𝑗</m:t>
                              </m:r>
                            </m:sub>
                          </m:sSub>
                          <m:sSub>
                            <m:sSubPr>
                              <m:ctrlPr>
                                <a:rPr lang="en-IN"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𝑗</m:t>
                              </m:r>
                            </m:sub>
                          </m:sSub>
                        </m:e>
                      </m:nary>
                    </m:oMath>
                  </m:oMathPara>
                </a14:m>
                <a:endParaRPr lang="en-IN" sz="1800"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𝑓</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𝑖𝑛</m:t>
                          </m:r>
                        </m:sub>
                      </m:sSub>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IN" sz="1800" dirty="0">
                  <a:latin typeface="Times New Roman" panose="02020603050405020304" pitchFamily="18" charset="0"/>
                  <a:ea typeface="Cambria Math" panose="02040503050406030204" pitchFamily="18" charset="0"/>
                  <a:cs typeface="Times New Roman" panose="02020603050405020304" pitchFamily="18" charset="0"/>
                </a:endParaRPr>
              </a:p>
              <a:p>
                <a:pPr marL="457200" indent="-457200" algn="just">
                  <a:buFont typeface="+mj-lt"/>
                  <a:buAutoNum type="arabicPeriod" startAt="8"/>
                </a:pPr>
                <a:r>
                  <a:rPr lang="en-IN" sz="2000" dirty="0">
                    <a:latin typeface="Times New Roman" panose="02020603050405020304" pitchFamily="18" charset="0"/>
                    <a:ea typeface="Cambria Math" panose="02040503050406030204" pitchFamily="18" charset="0"/>
                    <a:cs typeface="Times New Roman" panose="02020603050405020304" pitchFamily="18" charset="0"/>
                  </a:rPr>
                  <a:t>Calculate the error and update the weights.</a:t>
                </a:r>
              </a:p>
              <a:p>
                <a:pPr marL="857250" lvl="1" indent="-457200" algn="just">
                  <a:buFont typeface="+mj-lt"/>
                  <a:buAutoNum type="arabicPeriod"/>
                </a:pPr>
                <a:r>
                  <a:rPr lang="en-IN" sz="1600" dirty="0">
                    <a:latin typeface="Times New Roman" panose="02020603050405020304" pitchFamily="18" charset="0"/>
                    <a:ea typeface="Cambria Math" panose="02040503050406030204" pitchFamily="18" charset="0"/>
                    <a:cs typeface="Times New Roman" panose="02020603050405020304" pitchFamily="18" charset="0"/>
                  </a:rPr>
                  <a:t>If </a:t>
                </a:r>
                <a14:m>
                  <m:oMath xmlns:m="http://schemas.openxmlformats.org/officeDocument/2006/math">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oMath>
                </a14:m>
                <a:r>
                  <a:rPr lang="en-IN" sz="1600" dirty="0">
                    <a:latin typeface="Times New Roman" panose="02020603050405020304" pitchFamily="18" charset="0"/>
                    <a:ea typeface="Cambria Math" panose="02040503050406030204" pitchFamily="18" charset="0"/>
                    <a:cs typeface="Times New Roman" panose="02020603050405020304" pitchFamily="18" charset="0"/>
                  </a:rPr>
                  <a:t>, no weight Updation is required.</a:t>
                </a:r>
              </a:p>
              <a:p>
                <a:pPr marL="857250" lvl="1" indent="-457200" algn="just">
                  <a:buFont typeface="+mj-lt"/>
                  <a:buAutoNum type="arabicPeriod"/>
                </a:pPr>
                <a:r>
                  <a:rPr lang="en-IN" sz="1600" dirty="0">
                    <a:latin typeface="Times New Roman" panose="02020603050405020304" pitchFamily="18" charset="0"/>
                    <a:ea typeface="Cambria Math" panose="02040503050406030204" pitchFamily="18" charset="0"/>
                    <a:cs typeface="Times New Roman" panose="02020603050405020304" pitchFamily="18" charset="0"/>
                  </a:rPr>
                  <a:t>If </a:t>
                </a:r>
                <a14:m>
                  <m:oMath xmlns:m="http://schemas.openxmlformats.org/officeDocument/2006/math">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oMath>
                </a14:m>
                <a:r>
                  <a:rPr lang="en-IN" sz="1600" dirty="0">
                    <a:latin typeface="Times New Roman" panose="02020603050405020304" pitchFamily="18" charset="0"/>
                    <a:ea typeface="Cambria Math" panose="02040503050406030204" pitchFamily="18" charset="0"/>
                    <a:cs typeface="Times New Roman" panose="02020603050405020304" pitchFamily="18" charset="0"/>
                  </a:rPr>
                  <a:t> and </a:t>
                </a:r>
                <a14:m>
                  <m:oMath xmlns:m="http://schemas.openxmlformats.org/officeDocument/2006/math">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IN" sz="1600" dirty="0">
                    <a:latin typeface="Times New Roman" panose="02020603050405020304" pitchFamily="18" charset="0"/>
                    <a:ea typeface="Cambria Math" panose="02040503050406030204" pitchFamily="18" charset="0"/>
                    <a:cs typeface="Times New Roman" panose="02020603050405020304" pitchFamily="18" charset="0"/>
                  </a:rPr>
                  <a:t>, update weights on </a:t>
                </a:r>
                <a14:m>
                  <m:oMath xmlns:m="http://schemas.openxmlformats.org/officeDocument/2006/math">
                    <m:sSub>
                      <m:sSubPr>
                        <m:ctrlPr>
                          <a:rPr lang="en-IN" sz="16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𝑗</m:t>
                        </m:r>
                      </m:sub>
                    </m:sSub>
                  </m:oMath>
                </a14:m>
                <a:r>
                  <a:rPr lang="en-IN" sz="1600" dirty="0">
                    <a:latin typeface="Times New Roman" panose="02020603050405020304" pitchFamily="18" charset="0"/>
                    <a:ea typeface="Cambria Math" panose="02040503050406030204" pitchFamily="18" charset="0"/>
                    <a:cs typeface="Times New Roman" panose="02020603050405020304" pitchFamily="18" charset="0"/>
                  </a:rPr>
                  <a:t> where net input is closest to 0 (zero):</a:t>
                </a:r>
              </a:p>
              <a:p>
                <a:pPr marL="400050" lvl="1" indent="0" algn="just">
                  <a:buNone/>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𝑏</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𝑗</m:t>
                          </m:r>
                        </m:sub>
                      </m:sSub>
                      <m:d>
                        <m:d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𝑛𝑒𝑤</m:t>
                          </m:r>
                        </m:e>
                      </m:d>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𝑏</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𝑗</m:t>
                          </m:r>
                        </m:sub>
                      </m:sSub>
                      <m:d>
                        <m:d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𝑜𝑙𝑑</m:t>
                          </m:r>
                        </m:e>
                      </m:d>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𝑖𝑛𝑗</m:t>
                              </m:r>
                            </m:sub>
                          </m:sSub>
                        </m:e>
                      </m:d>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oMath>
                  </m:oMathPara>
                </a14:m>
                <a:endParaRPr lang="en-IN" sz="1600" b="0" i="1" dirty="0">
                  <a:latin typeface="Cambria Math" panose="02040503050406030204" pitchFamily="18" charset="0"/>
                  <a:ea typeface="Cambria Math" panose="02040503050406030204" pitchFamily="18" charset="0"/>
                  <a:cs typeface="Times New Roman" panose="02020603050405020304" pitchFamily="18" charset="0"/>
                </a:endParaRPr>
              </a:p>
              <a:p>
                <a:pPr marL="400050" lvl="1" indent="0" algn="just">
                  <a:buNone/>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𝑖𝑗</m:t>
                          </m:r>
                        </m:sub>
                      </m:sSub>
                      <m:d>
                        <m:d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𝑛𝑒𝑤</m:t>
                          </m:r>
                        </m:e>
                      </m:d>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𝑖𝑗</m:t>
                          </m:r>
                        </m:sub>
                      </m:sSub>
                      <m:d>
                        <m:d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𝑜𝑙𝑑</m:t>
                          </m:r>
                        </m:e>
                      </m:d>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𝑖𝑛𝑗</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IN" sz="1600" dirty="0">
                  <a:latin typeface="Times New Roman" panose="02020603050405020304" pitchFamily="18" charset="0"/>
                  <a:ea typeface="Cambria Math" panose="02040503050406030204" pitchFamily="18" charset="0"/>
                  <a:cs typeface="Times New Roman" panose="02020603050405020304" pitchFamily="18" charset="0"/>
                </a:endParaRPr>
              </a:p>
              <a:p>
                <a:pPr marL="857250" lvl="1" indent="-457200" algn="just">
                  <a:buFont typeface="+mj-lt"/>
                  <a:buAutoNum type="arabicPeriod" startAt="3"/>
                </a:pPr>
                <a:r>
                  <a:rPr lang="en-IN" sz="1600" dirty="0">
                    <a:latin typeface="Times New Roman" panose="02020603050405020304" pitchFamily="18" charset="0"/>
                    <a:ea typeface="Cambria Math" panose="02040503050406030204" pitchFamily="18" charset="0"/>
                    <a:cs typeface="Times New Roman" panose="02020603050405020304" pitchFamily="18" charset="0"/>
                  </a:rPr>
                  <a:t> If </a:t>
                </a:r>
                <a14:m>
                  <m:oMath xmlns:m="http://schemas.openxmlformats.org/officeDocument/2006/math">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oMath>
                </a14:m>
                <a:r>
                  <a:rPr lang="en-IN" sz="1600" dirty="0">
                    <a:latin typeface="Times New Roman" panose="02020603050405020304" pitchFamily="18" charset="0"/>
                    <a:ea typeface="Cambria Math" panose="02040503050406030204" pitchFamily="18" charset="0"/>
                    <a:cs typeface="Times New Roman" panose="02020603050405020304" pitchFamily="18" charset="0"/>
                  </a:rPr>
                  <a:t> and </a:t>
                </a:r>
                <a14:m>
                  <m:oMath xmlns:m="http://schemas.openxmlformats.org/officeDocument/2006/math">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IN" sz="1600" dirty="0">
                    <a:latin typeface="Times New Roman" panose="02020603050405020304" pitchFamily="18" charset="0"/>
                    <a:ea typeface="Cambria Math" panose="02040503050406030204" pitchFamily="18" charset="0"/>
                    <a:cs typeface="Times New Roman" panose="02020603050405020304" pitchFamily="18" charset="0"/>
                  </a:rPr>
                  <a:t>, update weights on </a:t>
                </a:r>
                <a14:m>
                  <m:oMath xmlns:m="http://schemas.openxmlformats.org/officeDocument/2006/math">
                    <m:sSub>
                      <m:sSubPr>
                        <m:ctrlPr>
                          <a:rPr lang="en-IN" sz="16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𝑘</m:t>
                        </m:r>
                      </m:sub>
                    </m:sSub>
                  </m:oMath>
                </a14:m>
                <a:r>
                  <a:rPr lang="en-IN" sz="1600" dirty="0">
                    <a:latin typeface="Times New Roman" panose="02020603050405020304" pitchFamily="18" charset="0"/>
                    <a:ea typeface="Cambria Math" panose="02040503050406030204" pitchFamily="18" charset="0"/>
                    <a:cs typeface="Times New Roman" panose="02020603050405020304" pitchFamily="18" charset="0"/>
                  </a:rPr>
                  <a:t> where net input is positive:</a:t>
                </a:r>
              </a:p>
              <a:p>
                <a:pPr marL="400050" lvl="1" indent="0" algn="just">
                  <a:buNone/>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𝑏</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𝑘</m:t>
                          </m:r>
                        </m:sub>
                      </m:sSub>
                      <m:d>
                        <m:d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𝑛𝑒𝑤</m:t>
                          </m:r>
                        </m:e>
                      </m:d>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𝑏</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𝑘</m:t>
                          </m:r>
                        </m:sub>
                      </m:sSub>
                      <m:d>
                        <m:d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𝑜𝑙𝑑</m:t>
                          </m:r>
                        </m:e>
                      </m:d>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𝑖𝑛𝑘</m:t>
                              </m:r>
                            </m:sub>
                          </m:sSub>
                        </m:e>
                      </m:d>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oMath>
                  </m:oMathPara>
                </a14:m>
                <a:endParaRPr lang="en-IN" sz="1600" b="0" i="1" dirty="0">
                  <a:latin typeface="Cambria Math" panose="02040503050406030204" pitchFamily="18" charset="0"/>
                  <a:ea typeface="Cambria Math" panose="02040503050406030204" pitchFamily="18" charset="0"/>
                  <a:cs typeface="Times New Roman" panose="02020603050405020304" pitchFamily="18" charset="0"/>
                </a:endParaRPr>
              </a:p>
              <a:p>
                <a:pPr marL="400050" lvl="1" indent="0" algn="just">
                  <a:buNone/>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𝑖𝑘</m:t>
                          </m:r>
                        </m:sub>
                      </m:sSub>
                      <m:d>
                        <m:d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𝑛𝑒𝑤</m:t>
                          </m:r>
                        </m:e>
                      </m:d>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𝑖𝑘</m:t>
                          </m:r>
                        </m:sub>
                      </m:sSub>
                      <m:d>
                        <m:d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𝑜𝑙𝑑</m:t>
                          </m:r>
                        </m:e>
                      </m:d>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𝑖𝑛𝑘</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IN" sz="1600" dirty="0">
                  <a:latin typeface="Times New Roman" panose="02020603050405020304" pitchFamily="18" charset="0"/>
                  <a:ea typeface="Cambria Math" panose="02040503050406030204" pitchFamily="18" charset="0"/>
                  <a:cs typeface="Times New Roman" panose="02020603050405020304" pitchFamily="18" charset="0"/>
                </a:endParaRPr>
              </a:p>
              <a:p>
                <a:pPr algn="just">
                  <a:buFont typeface="+mj-lt"/>
                  <a:buAutoNum type="arabicPeriod" startAt="8"/>
                </a:pPr>
                <a:r>
                  <a:rPr lang="en-IN" sz="2000" dirty="0">
                    <a:latin typeface="Times New Roman" panose="02020603050405020304" pitchFamily="18" charset="0"/>
                    <a:ea typeface="Cambria Math" panose="02040503050406030204" pitchFamily="18" charset="0"/>
                    <a:cs typeface="Times New Roman" panose="02020603050405020304" pitchFamily="18" charset="0"/>
                  </a:rPr>
                  <a:t>Test for stopping condition.</a:t>
                </a:r>
              </a:p>
              <a:p>
                <a:pPr marL="457200" lvl="1" indent="0" algn="just">
                  <a:buNone/>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17638"/>
                <a:ext cx="8229600" cy="4938712"/>
              </a:xfrm>
              <a:blipFill>
                <a:blip r:embed="rId3"/>
                <a:stretch>
                  <a:fillRect l="-593" t="-74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97C473CB-7E4A-488F-BEF5-94A82F052EE0}" type="datetime1">
              <a:rPr lang="en-US" smtClean="0">
                <a:solidFill>
                  <a:prstClr val="black">
                    <a:tint val="75000"/>
                  </a:prstClr>
                </a:solidFill>
              </a:rPr>
              <a:t>10/9/2021</a:t>
            </a:fld>
            <a:endParaRPr lang="en-US">
              <a:solidFill>
                <a:prstClr val="black">
                  <a:tint val="75000"/>
                </a:prstClr>
              </a:solidFill>
            </a:endParaRPr>
          </a:p>
        </p:txBody>
      </p:sp>
      <p:sp>
        <p:nvSpPr>
          <p:cNvPr id="7" name="Footer Placeholder 5"/>
          <p:cNvSpPr>
            <a:spLocks noGrp="1"/>
          </p:cNvSpPr>
          <p:nvPr>
            <p:ph type="ftr" sz="quarter" idx="11"/>
          </p:nvPr>
        </p:nvSpPr>
        <p:spPr>
          <a:xfrm>
            <a:off x="2819400" y="6356350"/>
            <a:ext cx="3505200" cy="365125"/>
          </a:xfrm>
        </p:spPr>
        <p:txBody>
          <a:bodyPr/>
          <a:lstStyle/>
          <a:p>
            <a:r>
              <a:rPr lang="en-US">
                <a:solidFill>
                  <a:prstClr val="black">
                    <a:tint val="75000"/>
                  </a:prstClr>
                </a:solidFill>
              </a:rPr>
              <a:t>Multilayer Feedforward Network</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28156082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24</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p:sp>
        <p:nvSpPr>
          <p:cNvPr id="6" name="TextBox 5"/>
          <p:cNvSpPr txBox="1"/>
          <p:nvPr/>
        </p:nvSpPr>
        <p:spPr>
          <a:xfrm>
            <a:off x="335622" y="1295400"/>
            <a:ext cx="8472755" cy="863698"/>
          </a:xfrm>
          <a:prstGeom prst="rect">
            <a:avLst/>
          </a:prstGeom>
          <a:noFill/>
        </p:spPr>
        <p:txBody>
          <a:bodyPr wrap="square" rtlCol="0">
            <a:spAutoFit/>
          </a:bodyPr>
          <a:lstStyle/>
          <a:p>
            <a:pPr algn="just"/>
            <a:r>
              <a:rPr lang="en-IN" sz="1600" dirty="0">
                <a:latin typeface="Times New Roman" panose="02020603050405020304" pitchFamily="18" charset="0"/>
                <a:ea typeface="Cambria Math" panose="02040503050406030204" pitchFamily="18" charset="0"/>
                <a:cs typeface="Times New Roman" panose="02020603050405020304" pitchFamily="18" charset="0"/>
              </a:rPr>
              <a:t>Example: Using Madaline network, implement XOR function with bipolar inputs and targets. Assume the required parameters for training of the network.</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Solution: </a:t>
            </a:r>
          </a:p>
        </p:txBody>
      </p:sp>
      <p:graphicFrame>
        <p:nvGraphicFramePr>
          <p:cNvPr id="2" name="Table 4">
            <a:extLst>
              <a:ext uri="{FF2B5EF4-FFF2-40B4-BE49-F238E27FC236}">
                <a16:creationId xmlns:a16="http://schemas.microsoft.com/office/drawing/2014/main" id="{A9158248-EE90-400D-9F92-949F8A918919}"/>
              </a:ext>
            </a:extLst>
          </p:cNvPr>
          <p:cNvGraphicFramePr>
            <a:graphicFrameLocks noGrp="1"/>
          </p:cNvGraphicFramePr>
          <p:nvPr>
            <p:extLst>
              <p:ext uri="{D42A27DB-BD31-4B8C-83A1-F6EECF244321}">
                <p14:modId xmlns:p14="http://schemas.microsoft.com/office/powerpoint/2010/main" val="3107750586"/>
              </p:ext>
            </p:extLst>
          </p:nvPr>
        </p:nvGraphicFramePr>
        <p:xfrm>
          <a:off x="654894" y="2293215"/>
          <a:ext cx="1752600" cy="1828800"/>
        </p:xfrm>
        <a:graphic>
          <a:graphicData uri="http://schemas.openxmlformats.org/drawingml/2006/table">
            <a:tbl>
              <a:tblPr firstRow="1" bandRow="1">
                <a:tableStyleId>{5C22544A-7EE6-4342-B048-85BDC9FD1C3A}</a:tableStyleId>
              </a:tblPr>
              <a:tblGrid>
                <a:gridCol w="584200">
                  <a:extLst>
                    <a:ext uri="{9D8B030D-6E8A-4147-A177-3AD203B41FA5}">
                      <a16:colId xmlns:a16="http://schemas.microsoft.com/office/drawing/2014/main" val="3797087320"/>
                    </a:ext>
                  </a:extLst>
                </a:gridCol>
                <a:gridCol w="584200">
                  <a:extLst>
                    <a:ext uri="{9D8B030D-6E8A-4147-A177-3AD203B41FA5}">
                      <a16:colId xmlns:a16="http://schemas.microsoft.com/office/drawing/2014/main" val="2678963750"/>
                    </a:ext>
                  </a:extLst>
                </a:gridCol>
                <a:gridCol w="584200">
                  <a:extLst>
                    <a:ext uri="{9D8B030D-6E8A-4147-A177-3AD203B41FA5}">
                      <a16:colId xmlns:a16="http://schemas.microsoft.com/office/drawing/2014/main" val="2822239337"/>
                    </a:ext>
                  </a:extLst>
                </a:gridCol>
              </a:tblGrid>
              <a:tr h="223520">
                <a:tc>
                  <a:txBody>
                    <a:bodyPr/>
                    <a:lstStyle/>
                    <a:p>
                      <a:pPr algn="ctr"/>
                      <a:r>
                        <a:rPr lang="en-US" dirty="0"/>
                        <a:t>x1</a:t>
                      </a:r>
                      <a:endParaRPr lang="en-IN" dirty="0"/>
                    </a:p>
                  </a:txBody>
                  <a:tcPr/>
                </a:tc>
                <a:tc>
                  <a:txBody>
                    <a:bodyPr/>
                    <a:lstStyle/>
                    <a:p>
                      <a:pPr algn="ctr"/>
                      <a:r>
                        <a:rPr lang="en-US" dirty="0"/>
                        <a:t>x2</a:t>
                      </a:r>
                      <a:endParaRPr lang="en-IN" dirty="0"/>
                    </a:p>
                  </a:txBody>
                  <a:tcPr/>
                </a:tc>
                <a:tc>
                  <a:txBody>
                    <a:bodyPr/>
                    <a:lstStyle/>
                    <a:p>
                      <a:pPr algn="ctr"/>
                      <a:r>
                        <a:rPr lang="en-US" dirty="0"/>
                        <a:t>t</a:t>
                      </a:r>
                      <a:endParaRPr lang="en-IN" dirty="0"/>
                    </a:p>
                  </a:txBody>
                  <a:tcPr/>
                </a:tc>
                <a:extLst>
                  <a:ext uri="{0D108BD9-81ED-4DB2-BD59-A6C34878D82A}">
                    <a16:rowId xmlns:a16="http://schemas.microsoft.com/office/drawing/2014/main" val="1226442573"/>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714012900"/>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95015510"/>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31953353"/>
                  </a:ext>
                </a:extLst>
              </a:tr>
              <a:tr h="22352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113061674"/>
                  </a:ext>
                </a:extLst>
              </a:tr>
            </a:tbl>
          </a:graphicData>
        </a:graphic>
      </p:graphicFrame>
      <p:sp>
        <p:nvSpPr>
          <p:cNvPr id="7" name="TextBox 6">
            <a:extLst>
              <a:ext uri="{FF2B5EF4-FFF2-40B4-BE49-F238E27FC236}">
                <a16:creationId xmlns:a16="http://schemas.microsoft.com/office/drawing/2014/main" id="{EBBA677F-8B4A-4A7D-AB66-FFB5C2D70B3E}"/>
              </a:ext>
            </a:extLst>
          </p:cNvPr>
          <p:cNvSpPr txBox="1"/>
          <p:nvPr/>
        </p:nvSpPr>
        <p:spPr>
          <a:xfrm>
            <a:off x="2774114" y="1813957"/>
            <a:ext cx="6043881" cy="2217915"/>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training pattern for XOR function with bipolar inputs and targets is shown in table.</a:t>
            </a:r>
            <a:endParaRPr lang="en-IN"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Madaline algorithm in which the weights between the hidden layer and output layer remain fixed is used for training the network.</a:t>
            </a:r>
          </a:p>
          <a:p>
            <a:pPr marL="342900" indent="-342900" algn="just">
              <a:lnSpc>
                <a:spcPct val="125000"/>
              </a:lnSpc>
              <a:buFont typeface="Arial" panose="020B0604020202020204" pitchFamily="34" charset="0"/>
              <a:buChar char="•"/>
            </a:pPr>
            <a:r>
              <a:rPr lang="en-IN" sz="1600" b="0" dirty="0">
                <a:latin typeface="Times New Roman" panose="02020603050405020304" pitchFamily="18" charset="0"/>
                <a:cs typeface="Times New Roman" panose="02020603050405020304" pitchFamily="18" charset="0"/>
              </a:rPr>
              <a:t>Initializing the weights to small random values, the network architecture is shown in figure with initial weights.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5C08298-B2F3-47B2-B3A0-EE87170A7D30}"/>
                  </a:ext>
                </a:extLst>
              </p:cNvPr>
              <p:cNvSpPr txBox="1"/>
              <p:nvPr/>
            </p:nvSpPr>
            <p:spPr>
              <a:xfrm>
                <a:off x="2895600" y="4050382"/>
                <a:ext cx="6043881" cy="1316386"/>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initial weights and bias are </a:t>
                </a: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IN" sz="1600" i="1" smtClean="0">
                              <a:latin typeface="Cambria Math" panose="02040503050406030204" pitchFamily="18" charset="0"/>
                              <a:cs typeface="Times New Roman" panose="02020603050405020304" pitchFamily="18" charset="0"/>
                            </a:rPr>
                          </m:ctrlPr>
                        </m:dPr>
                        <m:e>
                          <m:m>
                            <m:mPr>
                              <m:mcs>
                                <m:mc>
                                  <m:mcPr>
                                    <m:count m:val="3"/>
                                    <m:mcJc m:val="center"/>
                                  </m:mcPr>
                                </m:mc>
                              </m:mcs>
                              <m:ctrlPr>
                                <a:rPr lang="en-IN" sz="1600" i="1" smtClean="0">
                                  <a:latin typeface="Cambria Math" panose="02040503050406030204" pitchFamily="18" charset="0"/>
                                  <a:cs typeface="Times New Roman" panose="02020603050405020304" pitchFamily="18" charset="0"/>
                                </a:rPr>
                              </m:ctrlPr>
                            </m:mPr>
                            <m:mr>
                              <m:e>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11</m:t>
                                    </m:r>
                                  </m:sub>
                                </m:sSub>
                              </m:e>
                              <m:e>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21</m:t>
                                    </m:r>
                                  </m:sub>
                                </m:sSub>
                              </m:e>
                              <m:e>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𝑏</m:t>
                                    </m:r>
                                  </m:e>
                                  <m:sub>
                                    <m:r>
                                      <a:rPr lang="en-IN" sz="1600" b="0" i="1" smtClean="0">
                                        <a:latin typeface="Cambria Math" panose="02040503050406030204" pitchFamily="18" charset="0"/>
                                        <a:cs typeface="Times New Roman" panose="02020603050405020304" pitchFamily="18" charset="0"/>
                                      </a:rPr>
                                      <m:t>1</m:t>
                                    </m:r>
                                  </m:sub>
                                </m:sSub>
                              </m:e>
                            </m:mr>
                          </m:m>
                        </m:e>
                      </m:d>
                      <m:r>
                        <a:rPr lang="en-IN" sz="1600" b="0" i="1" smtClean="0">
                          <a:latin typeface="Cambria Math" panose="02040503050406030204" pitchFamily="18" charset="0"/>
                          <a:cs typeface="Times New Roman" panose="02020603050405020304" pitchFamily="18" charset="0"/>
                        </a:rPr>
                        <m:t>=</m:t>
                      </m:r>
                      <m:d>
                        <m:dPr>
                          <m:begChr m:val="["/>
                          <m:endChr m:val="]"/>
                          <m:ctrlPr>
                            <a:rPr lang="en-IN" sz="1600" b="0" i="1" smtClean="0">
                              <a:latin typeface="Cambria Math" panose="02040503050406030204" pitchFamily="18" charset="0"/>
                              <a:cs typeface="Times New Roman" panose="02020603050405020304" pitchFamily="18" charset="0"/>
                            </a:rPr>
                          </m:ctrlPr>
                        </m:dPr>
                        <m:e>
                          <m:m>
                            <m:mPr>
                              <m:mcs>
                                <m:mc>
                                  <m:mcPr>
                                    <m:count m:val="3"/>
                                    <m:mcJc m:val="center"/>
                                  </m:mcPr>
                                </m:mc>
                              </m:mcs>
                              <m:ctrlPr>
                                <a:rPr lang="en-IN" sz="1600" b="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.05</m:t>
                                </m:r>
                              </m:e>
                              <m:e>
                                <m:r>
                                  <a:rPr lang="en-IN" sz="1600" b="0" i="1" smtClean="0">
                                    <a:latin typeface="Cambria Math" panose="02040503050406030204" pitchFamily="18" charset="0"/>
                                    <a:cs typeface="Times New Roman" panose="02020603050405020304" pitchFamily="18" charset="0"/>
                                  </a:rPr>
                                  <m:t>0.2</m:t>
                                </m:r>
                              </m:e>
                              <m:e>
                                <m:r>
                                  <a:rPr lang="en-IN" sz="1600" b="0" i="1" smtClean="0">
                                    <a:latin typeface="Cambria Math" panose="02040503050406030204" pitchFamily="18" charset="0"/>
                                    <a:cs typeface="Times New Roman" panose="02020603050405020304" pitchFamily="18" charset="0"/>
                                  </a:rPr>
                                  <m:t>0.3</m:t>
                                </m:r>
                              </m:e>
                            </m:mr>
                          </m:m>
                        </m:e>
                      </m:d>
                      <m:r>
                        <a:rPr lang="en-IN" sz="1600" b="0" i="1" smtClean="0">
                          <a:latin typeface="Cambria Math" panose="02040503050406030204" pitchFamily="18" charset="0"/>
                          <a:cs typeface="Times New Roman" panose="02020603050405020304" pitchFamily="18" charset="0"/>
                        </a:rPr>
                        <m:t>,</m:t>
                      </m:r>
                    </m:oMath>
                  </m:oMathPara>
                </a14:m>
                <a:endParaRPr lang="en-IN" sz="1600" b="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3"/>
                                    <m:mcJc m:val="center"/>
                                  </m:mcPr>
                                </m:mc>
                              </m:mcs>
                              <m:ctrlPr>
                                <a:rPr lang="en-IN" sz="1600" i="1">
                                  <a:latin typeface="Cambria Math" panose="02040503050406030204" pitchFamily="18" charset="0"/>
                                  <a:cs typeface="Times New Roman" panose="02020603050405020304" pitchFamily="18" charset="0"/>
                                </a:rPr>
                              </m:ctrlPr>
                            </m:mPr>
                            <m:mr>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cs typeface="Times New Roman" panose="02020603050405020304" pitchFamily="18" charset="0"/>
                                      </a:rPr>
                                      <m:t>2</m:t>
                                    </m:r>
                                  </m:sub>
                                </m:sSub>
                              </m:e>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2</m:t>
                                    </m:r>
                                    <m:r>
                                      <a:rPr lang="en-IN" sz="1600" b="0" i="1" smtClean="0">
                                        <a:latin typeface="Cambria Math" panose="02040503050406030204" pitchFamily="18" charset="0"/>
                                        <a:cs typeface="Times New Roman" panose="02020603050405020304" pitchFamily="18" charset="0"/>
                                      </a:rPr>
                                      <m:t>2</m:t>
                                    </m:r>
                                  </m:sub>
                                </m:sSub>
                              </m:e>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𝑏</m:t>
                                    </m:r>
                                  </m:e>
                                  <m:sub>
                                    <m:r>
                                      <a:rPr lang="en-IN" sz="1600" b="0" i="1" smtClean="0">
                                        <a:latin typeface="Cambria Math" panose="02040503050406030204" pitchFamily="18" charset="0"/>
                                        <a:cs typeface="Times New Roman" panose="02020603050405020304" pitchFamily="18" charset="0"/>
                                      </a:rPr>
                                      <m:t>2</m:t>
                                    </m:r>
                                  </m:sub>
                                </m:sSub>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3"/>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0.2</m:t>
                                </m:r>
                              </m:e>
                              <m:e>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15</m:t>
                                </m:r>
                              </m:e>
                            </m:mr>
                          </m:m>
                        </m:e>
                      </m:d>
                      <m:r>
                        <a:rPr lang="en-IN" sz="1600" b="0" i="1" smtClean="0">
                          <a:latin typeface="Cambria Math" panose="02040503050406030204" pitchFamily="18" charset="0"/>
                          <a:cs typeface="Times New Roman" panose="02020603050405020304" pitchFamily="18" charset="0"/>
                        </a:rPr>
                        <m:t> </m:t>
                      </m:r>
                    </m:oMath>
                  </m:oMathPara>
                </a14:m>
                <a:endParaRPr lang="en-IN" sz="1600" b="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3"/>
                                    <m:mcJc m:val="center"/>
                                  </m:mcPr>
                                </m:mc>
                              </m:mcs>
                              <m:ctrlPr>
                                <a:rPr lang="en-IN" sz="1600" i="1">
                                  <a:latin typeface="Cambria Math" panose="02040503050406030204" pitchFamily="18" charset="0"/>
                                  <a:cs typeface="Times New Roman" panose="02020603050405020304" pitchFamily="18" charset="0"/>
                                </a:rPr>
                              </m:ctrlPr>
                            </m:mPr>
                            <m:mr>
                              <m:e>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i="1">
                                        <a:latin typeface="Cambria Math" panose="02040503050406030204" pitchFamily="18" charset="0"/>
                                        <a:cs typeface="Times New Roman" panose="02020603050405020304" pitchFamily="18" charset="0"/>
                                      </a:rPr>
                                      <m:t>1</m:t>
                                    </m:r>
                                  </m:sub>
                                </m:sSub>
                              </m:e>
                              <m:e>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i="1">
                                        <a:latin typeface="Cambria Math" panose="02040503050406030204" pitchFamily="18" charset="0"/>
                                        <a:cs typeface="Times New Roman" panose="02020603050405020304" pitchFamily="18" charset="0"/>
                                      </a:rPr>
                                      <m:t>2</m:t>
                                    </m:r>
                                  </m:sub>
                                </m:sSub>
                              </m:e>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𝑏</m:t>
                                    </m:r>
                                  </m:e>
                                  <m:sub>
                                    <m:r>
                                      <a:rPr lang="en-IN" sz="1600" b="0" i="1" smtClean="0">
                                        <a:latin typeface="Cambria Math" panose="02040503050406030204" pitchFamily="18" charset="0"/>
                                        <a:cs typeface="Times New Roman" panose="02020603050405020304" pitchFamily="18" charset="0"/>
                                      </a:rPr>
                                      <m:t>3</m:t>
                                    </m:r>
                                  </m:sub>
                                </m:sSub>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3"/>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.5</m:t>
                                </m:r>
                              </m:e>
                              <m:e>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5</m:t>
                                </m:r>
                              </m:e>
                              <m:e>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5</m:t>
                                </m:r>
                              </m:e>
                            </m:mr>
                          </m:m>
                        </m:e>
                      </m:d>
                    </m:oMath>
                  </m:oMathPara>
                </a14:m>
                <a:endParaRPr lang="en-IN" sz="1600" b="0"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B5C08298-B2F3-47B2-B3A0-EE87170A7D30}"/>
                  </a:ext>
                </a:extLst>
              </p:cNvPr>
              <p:cNvSpPr txBox="1">
                <a:spLocks noRot="1" noChangeAspect="1" noMove="1" noResize="1" noEditPoints="1" noAdjustHandles="1" noChangeArrowheads="1" noChangeShapeType="1" noTextEdit="1"/>
              </p:cNvSpPr>
              <p:nvPr/>
            </p:nvSpPr>
            <p:spPr>
              <a:xfrm>
                <a:off x="2895600" y="4050382"/>
                <a:ext cx="6043881" cy="1316386"/>
              </a:xfrm>
              <a:prstGeom prst="rect">
                <a:avLst/>
              </a:prstGeom>
              <a:blipFill>
                <a:blip r:embed="rId2"/>
                <a:stretch>
                  <a:fillRect l="-404"/>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C2C7D89E-6CA3-4211-8D87-FC4F30E5FBB9}"/>
              </a:ext>
            </a:extLst>
          </p:cNvPr>
          <p:cNvPicPr>
            <a:picLocks noChangeAspect="1"/>
          </p:cNvPicPr>
          <p:nvPr/>
        </p:nvPicPr>
        <p:blipFill>
          <a:blip r:embed="rId3"/>
          <a:stretch>
            <a:fillRect/>
          </a:stretch>
        </p:blipFill>
        <p:spPr>
          <a:xfrm>
            <a:off x="457200" y="4419600"/>
            <a:ext cx="2476500" cy="2009775"/>
          </a:xfrm>
          <a:prstGeom prst="rect">
            <a:avLst/>
          </a:prstGeom>
        </p:spPr>
      </p:pic>
      <p:sp>
        <p:nvSpPr>
          <p:cNvPr id="5" name="Date Placeholder 4">
            <a:extLst>
              <a:ext uri="{FF2B5EF4-FFF2-40B4-BE49-F238E27FC236}">
                <a16:creationId xmlns:a16="http://schemas.microsoft.com/office/drawing/2014/main" id="{F0326772-3331-41C6-A189-16C6CE9DC1B7}"/>
              </a:ext>
            </a:extLst>
          </p:cNvPr>
          <p:cNvSpPr>
            <a:spLocks noGrp="1"/>
          </p:cNvSpPr>
          <p:nvPr>
            <p:ph type="dt" sz="half" idx="10"/>
          </p:nvPr>
        </p:nvSpPr>
        <p:spPr/>
        <p:txBody>
          <a:bodyPr/>
          <a:lstStyle/>
          <a:p>
            <a:fld id="{88CB1312-D400-439E-A3B2-36360CF4FF99}" type="datetime1">
              <a:rPr lang="en-US" smtClean="0">
                <a:solidFill>
                  <a:prstClr val="black">
                    <a:tint val="75000"/>
                  </a:prstClr>
                </a:solidFill>
              </a:rPr>
              <a:t>10/9/2021</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06C58EB7-AF83-428F-A33F-9AF10780CC43}"/>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Tree>
    <p:extLst>
      <p:ext uri="{BB962C8B-B14F-4D97-AF65-F5344CB8AC3E}">
        <p14:creationId xmlns:p14="http://schemas.microsoft.com/office/powerpoint/2010/main" val="247068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p:cTn id="21"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anim calcmode="lin" valueType="num">
                                      <p:cBhvr>
                                        <p:cTn id="28"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anim calcmode="lin" valueType="num">
                                      <p:cBhvr>
                                        <p:cTn id="35"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36"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37" dur="10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 calcmode="lin" valueType="num">
                                      <p:cBhvr>
                                        <p:cTn id="42" dur="1000" fill="hold"/>
                                        <p:tgtEl>
                                          <p:spTgt spid="9">
                                            <p:txEl>
                                              <p:pRg st="0" end="0"/>
                                            </p:txEl>
                                          </p:spTgt>
                                        </p:tgtEl>
                                        <p:attrNameLst>
                                          <p:attrName>ppt_w</p:attrName>
                                        </p:attrNameLst>
                                      </p:cBhvr>
                                      <p:tavLst>
                                        <p:tav tm="0">
                                          <p:val>
                                            <p:strVal val="#ppt_w*0.70"/>
                                          </p:val>
                                        </p:tav>
                                        <p:tav tm="100000">
                                          <p:val>
                                            <p:strVal val="#ppt_w"/>
                                          </p:val>
                                        </p:tav>
                                      </p:tavLst>
                                    </p:anim>
                                    <p:anim calcmode="lin" valueType="num">
                                      <p:cBhvr>
                                        <p:cTn id="43" dur="1000" fill="hold"/>
                                        <p:tgtEl>
                                          <p:spTgt spid="9">
                                            <p:txEl>
                                              <p:pRg st="0" end="0"/>
                                            </p:txEl>
                                          </p:spTgt>
                                        </p:tgtEl>
                                        <p:attrNameLst>
                                          <p:attrName>ppt_h</p:attrName>
                                        </p:attrNameLst>
                                      </p:cBhvr>
                                      <p:tavLst>
                                        <p:tav tm="0">
                                          <p:val>
                                            <p:strVal val="#ppt_h"/>
                                          </p:val>
                                        </p:tav>
                                        <p:tav tm="100000">
                                          <p:val>
                                            <p:strVal val="#ppt_h"/>
                                          </p:val>
                                        </p:tav>
                                      </p:tavLst>
                                    </p:anim>
                                    <p:animEffect transition="in" filter="fade">
                                      <p:cBhvr>
                                        <p:cTn id="44" dur="1000"/>
                                        <p:tgtEl>
                                          <p:spTgt spid="9">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anim calcmode="lin" valueType="num">
                                      <p:cBhvr>
                                        <p:cTn id="49" dur="1000" fill="hold"/>
                                        <p:tgtEl>
                                          <p:spTgt spid="9">
                                            <p:txEl>
                                              <p:pRg st="1" end="1"/>
                                            </p:txEl>
                                          </p:spTgt>
                                        </p:tgtEl>
                                        <p:attrNameLst>
                                          <p:attrName>ppt_w</p:attrName>
                                        </p:attrNameLst>
                                      </p:cBhvr>
                                      <p:tavLst>
                                        <p:tav tm="0">
                                          <p:val>
                                            <p:strVal val="#ppt_w*0.70"/>
                                          </p:val>
                                        </p:tav>
                                        <p:tav tm="100000">
                                          <p:val>
                                            <p:strVal val="#ppt_w"/>
                                          </p:val>
                                        </p:tav>
                                      </p:tavLst>
                                    </p:anim>
                                    <p:anim calcmode="lin" valueType="num">
                                      <p:cBhvr>
                                        <p:cTn id="50" dur="1000" fill="hold"/>
                                        <p:tgtEl>
                                          <p:spTgt spid="9">
                                            <p:txEl>
                                              <p:pRg st="1" end="1"/>
                                            </p:txEl>
                                          </p:spTgt>
                                        </p:tgtEl>
                                        <p:attrNameLst>
                                          <p:attrName>ppt_h</p:attrName>
                                        </p:attrNameLst>
                                      </p:cBhvr>
                                      <p:tavLst>
                                        <p:tav tm="0">
                                          <p:val>
                                            <p:strVal val="#ppt_h"/>
                                          </p:val>
                                        </p:tav>
                                        <p:tav tm="100000">
                                          <p:val>
                                            <p:strVal val="#ppt_h"/>
                                          </p:val>
                                        </p:tav>
                                      </p:tavLst>
                                    </p:anim>
                                    <p:animEffect transition="in" filter="fade">
                                      <p:cBhvr>
                                        <p:cTn id="51" dur="1000"/>
                                        <p:tgtEl>
                                          <p:spTgt spid="9">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9">
                                            <p:txEl>
                                              <p:pRg st="2" end="2"/>
                                            </p:txEl>
                                          </p:spTgt>
                                        </p:tgtEl>
                                        <p:attrNameLst>
                                          <p:attrName>style.visibility</p:attrName>
                                        </p:attrNameLst>
                                      </p:cBhvr>
                                      <p:to>
                                        <p:strVal val="visible"/>
                                      </p:to>
                                    </p:set>
                                    <p:anim calcmode="lin" valueType="num">
                                      <p:cBhvr>
                                        <p:cTn id="56" dur="1000" fill="hold"/>
                                        <p:tgtEl>
                                          <p:spTgt spid="9">
                                            <p:txEl>
                                              <p:pRg st="2" end="2"/>
                                            </p:txEl>
                                          </p:spTgt>
                                        </p:tgtEl>
                                        <p:attrNameLst>
                                          <p:attrName>ppt_w</p:attrName>
                                        </p:attrNameLst>
                                      </p:cBhvr>
                                      <p:tavLst>
                                        <p:tav tm="0">
                                          <p:val>
                                            <p:strVal val="#ppt_w*0.70"/>
                                          </p:val>
                                        </p:tav>
                                        <p:tav tm="100000">
                                          <p:val>
                                            <p:strVal val="#ppt_w"/>
                                          </p:val>
                                        </p:tav>
                                      </p:tavLst>
                                    </p:anim>
                                    <p:anim calcmode="lin" valueType="num">
                                      <p:cBhvr>
                                        <p:cTn id="57" dur="1000" fill="hold"/>
                                        <p:tgtEl>
                                          <p:spTgt spid="9">
                                            <p:txEl>
                                              <p:pRg st="2" end="2"/>
                                            </p:txEl>
                                          </p:spTgt>
                                        </p:tgtEl>
                                        <p:attrNameLst>
                                          <p:attrName>ppt_h</p:attrName>
                                        </p:attrNameLst>
                                      </p:cBhvr>
                                      <p:tavLst>
                                        <p:tav tm="0">
                                          <p:val>
                                            <p:strVal val="#ppt_h"/>
                                          </p:val>
                                        </p:tav>
                                        <p:tav tm="100000">
                                          <p:val>
                                            <p:strVal val="#ppt_h"/>
                                          </p:val>
                                        </p:tav>
                                      </p:tavLst>
                                    </p:anim>
                                    <p:animEffect transition="in" filter="fade">
                                      <p:cBhvr>
                                        <p:cTn id="58" dur="1000"/>
                                        <p:tgtEl>
                                          <p:spTgt spid="9">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9">
                                            <p:txEl>
                                              <p:pRg st="3" end="3"/>
                                            </p:txEl>
                                          </p:spTgt>
                                        </p:tgtEl>
                                        <p:attrNameLst>
                                          <p:attrName>style.visibility</p:attrName>
                                        </p:attrNameLst>
                                      </p:cBhvr>
                                      <p:to>
                                        <p:strVal val="visible"/>
                                      </p:to>
                                    </p:set>
                                    <p:anim calcmode="lin" valueType="num">
                                      <p:cBhvr>
                                        <p:cTn id="63" dur="1000" fill="hold"/>
                                        <p:tgtEl>
                                          <p:spTgt spid="9">
                                            <p:txEl>
                                              <p:pRg st="3" end="3"/>
                                            </p:txEl>
                                          </p:spTgt>
                                        </p:tgtEl>
                                        <p:attrNameLst>
                                          <p:attrName>ppt_w</p:attrName>
                                        </p:attrNameLst>
                                      </p:cBhvr>
                                      <p:tavLst>
                                        <p:tav tm="0">
                                          <p:val>
                                            <p:strVal val="#ppt_w*0.70"/>
                                          </p:val>
                                        </p:tav>
                                        <p:tav tm="100000">
                                          <p:val>
                                            <p:strVal val="#ppt_w"/>
                                          </p:val>
                                        </p:tav>
                                      </p:tavLst>
                                    </p:anim>
                                    <p:anim calcmode="lin" valueType="num">
                                      <p:cBhvr>
                                        <p:cTn id="64" dur="1000" fill="hold"/>
                                        <p:tgtEl>
                                          <p:spTgt spid="9">
                                            <p:txEl>
                                              <p:pRg st="3" end="3"/>
                                            </p:txEl>
                                          </p:spTgt>
                                        </p:tgtEl>
                                        <p:attrNameLst>
                                          <p:attrName>ppt_h</p:attrName>
                                        </p:attrNameLst>
                                      </p:cBhvr>
                                      <p:tavLst>
                                        <p:tav tm="0">
                                          <p:val>
                                            <p:strVal val="#ppt_h"/>
                                          </p:val>
                                        </p:tav>
                                        <p:tav tm="100000">
                                          <p:val>
                                            <p:strVal val="#ppt_h"/>
                                          </p:val>
                                        </p:tav>
                                      </p:tavLst>
                                    </p:anim>
                                    <p:animEffect transition="in" filter="fade">
                                      <p:cBhvr>
                                        <p:cTn id="65" dur="1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25</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BA677F-8B4A-4A7D-AB66-FFB5C2D70B3E}"/>
                  </a:ext>
                </a:extLst>
              </p:cNvPr>
              <p:cNvSpPr txBox="1"/>
              <p:nvPr/>
            </p:nvSpPr>
            <p:spPr>
              <a:xfrm>
                <a:off x="1447801" y="954376"/>
                <a:ext cx="7239000" cy="5674502"/>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For first input sample, </a:t>
                </a:r>
                <a14:m>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=1, </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Sub>
                    <m:r>
                      <a:rPr lang="en-IN" sz="1600" b="0" i="1" smtClean="0">
                        <a:latin typeface="Cambria Math" panose="02040503050406030204" pitchFamily="18" charset="0"/>
                        <a:cs typeface="Times New Roman" panose="02020603050405020304" pitchFamily="18" charset="0"/>
                      </a:rPr>
                      <m:t>=1, </m:t>
                    </m:r>
                    <m:r>
                      <a:rPr lang="en-IN" sz="1600" b="0" i="1" smtClean="0">
                        <a:latin typeface="Cambria Math" panose="02040503050406030204" pitchFamily="18" charset="0"/>
                        <a:cs typeface="Times New Roman" panose="02020603050405020304" pitchFamily="18" charset="0"/>
                      </a:rPr>
                      <m:t>𝑡𝑎𝑟𝑔𝑒𝑡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cs typeface="Times New Roman" panose="02020603050405020304" pitchFamily="18" charset="0"/>
                      </a:rPr>
                      <m:t>=−1, </m:t>
                    </m:r>
                    <m:r>
                      <a:rPr lang="en-IN" sz="1600" b="0" i="1" smtClean="0">
                        <a:latin typeface="Cambria Math" panose="02040503050406030204" pitchFamily="18" charset="0"/>
                        <a:cs typeface="Times New Roman" panose="02020603050405020304" pitchFamily="18" charset="0"/>
                      </a:rPr>
                      <m:t>𝑎𝑛𝑑</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𝑙𝑒𝑎𝑟𝑛𝑖𝑛𝑔</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𝑟𝑎𝑡𝑒</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𝑒𝑞𝑢𝑎𝑙</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𝑡𝑜</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0.5:</m:t>
                    </m:r>
                  </m:oMath>
                </a14:m>
                <a:endParaRPr lang="en-IN" sz="1600" b="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IN" sz="1600" b="0" dirty="0">
                    <a:latin typeface="Times New Roman" panose="02020603050405020304" pitchFamily="18" charset="0"/>
                    <a:cs typeface="Times New Roman" panose="02020603050405020304" pitchFamily="18" charset="0"/>
                  </a:rPr>
                  <a:t>Calculate net input to the hidden units:</a:t>
                </a:r>
              </a:p>
              <a:p>
                <a:pPr algn="ctr">
                  <a:lnSpc>
                    <a:spcPct val="125000"/>
                  </a:lnSpc>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𝑏</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21</m:t>
                          </m:r>
                        </m:sub>
                      </m:sSub>
                    </m:oMath>
                  </m:oMathPara>
                </a14:m>
                <a:endParaRPr lang="en-IN" sz="1600" b="0" i="1" dirty="0">
                  <a:latin typeface="Cambria Math" panose="02040503050406030204" pitchFamily="18" charset="0"/>
                  <a:cs typeface="Times New Roman" panose="02020603050405020304" pitchFamily="18" charset="0"/>
                </a:endParaRPr>
              </a:p>
              <a:p>
                <a:pPr algn="ctr">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=0.3+1∗0.05+1∗0.2=0.55</m:t>
                      </m:r>
                    </m:oMath>
                  </m:oMathPara>
                </a14:m>
                <a:endParaRPr lang="en-IN" sz="1600" b="0" i="1" dirty="0">
                  <a:latin typeface="Cambria Math" panose="02040503050406030204" pitchFamily="18" charset="0"/>
                  <a:cs typeface="Times New Roman" panose="02020603050405020304" pitchFamily="18" charset="0"/>
                </a:endParaRPr>
              </a:p>
              <a:p>
                <a:pPr algn="ctr">
                  <a:lnSpc>
                    <a:spcPct val="125000"/>
                  </a:lnSpc>
                </a:pPr>
                <a14:m>
                  <m:oMathPara xmlns:m="http://schemas.openxmlformats.org/officeDocument/2006/math">
                    <m:oMathParaPr>
                      <m:jc m:val="centerGroup"/>
                    </m:oMathParaPr>
                    <m:oMath xmlns:m="http://schemas.openxmlformats.org/officeDocument/2006/math">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𝑧</m:t>
                          </m:r>
                        </m:e>
                        <m:sub>
                          <m:r>
                            <a:rPr lang="en-IN" sz="1600" i="1">
                              <a:latin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𝑏</m:t>
                          </m:r>
                        </m:e>
                        <m:sub>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1</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2</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2</m:t>
                          </m:r>
                          <m:r>
                            <a:rPr lang="en-IN" sz="1600" b="0" i="1" smtClean="0">
                              <a:latin typeface="Cambria Math" panose="02040503050406030204" pitchFamily="18" charset="0"/>
                              <a:cs typeface="Times New Roman" panose="02020603050405020304" pitchFamily="18" charset="0"/>
                            </a:rPr>
                            <m:t>2</m:t>
                          </m:r>
                        </m:sub>
                      </m:sSub>
                    </m:oMath>
                  </m:oMathPara>
                </a14:m>
                <a:endParaRPr lang="en-IN" sz="1600" i="1" dirty="0">
                  <a:latin typeface="Cambria Math" panose="02040503050406030204" pitchFamily="18" charset="0"/>
                  <a:cs typeface="Times New Roman" panose="02020603050405020304" pitchFamily="18" charset="0"/>
                </a:endParaRPr>
              </a:p>
              <a:p>
                <a:pPr algn="ctr">
                  <a:lnSpc>
                    <a:spcPct val="125000"/>
                  </a:lnSpc>
                </a:pPr>
                <a14:m>
                  <m:oMathPara xmlns:m="http://schemas.openxmlformats.org/officeDocument/2006/math">
                    <m:oMathParaPr>
                      <m:jc m:val="centerGroup"/>
                    </m:oMathParaPr>
                    <m:oMath xmlns:m="http://schemas.openxmlformats.org/officeDocument/2006/math">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15</m:t>
                      </m:r>
                      <m:r>
                        <a:rPr lang="en-IN" sz="1600" i="1">
                          <a:latin typeface="Cambria Math" panose="02040503050406030204" pitchFamily="18" charset="0"/>
                          <a:cs typeface="Times New Roman" panose="02020603050405020304" pitchFamily="18" charset="0"/>
                        </a:rPr>
                        <m:t>+1∗0.</m:t>
                      </m:r>
                      <m:r>
                        <a:rPr lang="en-IN" sz="1600" b="0" i="1" smtClean="0">
                          <a:latin typeface="Cambria Math" panose="02040503050406030204" pitchFamily="18" charset="0"/>
                          <a:cs typeface="Times New Roman" panose="02020603050405020304" pitchFamily="18" charset="0"/>
                        </a:rPr>
                        <m:t>1</m:t>
                      </m:r>
                      <m:r>
                        <a:rPr lang="en-IN" sz="1600" i="1">
                          <a:latin typeface="Cambria Math" panose="02040503050406030204" pitchFamily="18" charset="0"/>
                          <a:cs typeface="Times New Roman" panose="02020603050405020304" pitchFamily="18" charset="0"/>
                        </a:rPr>
                        <m:t>+1∗0.2=0.</m:t>
                      </m:r>
                      <m:r>
                        <a:rPr lang="en-IN" sz="1600" b="0" i="1" smtClean="0">
                          <a:latin typeface="Cambria Math" panose="02040503050406030204" pitchFamily="18" charset="0"/>
                          <a:cs typeface="Times New Roman" panose="02020603050405020304" pitchFamily="18" charset="0"/>
                        </a:rPr>
                        <m:t>4</m:t>
                      </m:r>
                      <m:r>
                        <a:rPr lang="en-IN" sz="1600" i="1">
                          <a:latin typeface="Cambria Math" panose="02040503050406030204" pitchFamily="18" charset="0"/>
                          <a:cs typeface="Times New Roman" panose="02020603050405020304" pitchFamily="18" charset="0"/>
                        </a:rPr>
                        <m:t>5</m:t>
                      </m:r>
                    </m:oMath>
                  </m:oMathPara>
                </a14:m>
                <a:endParaRPr lang="en-IN" sz="16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600" b="0" dirty="0">
                    <a:latin typeface="Times New Roman" panose="02020603050405020304" pitchFamily="18" charset="0"/>
                    <a:cs typeface="Times New Roman" panose="02020603050405020304" pitchFamily="18" charset="0"/>
                  </a:rPr>
                  <a:t>Calculate the output </a:t>
                </a:r>
                <a14:m>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 </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2</m:t>
                        </m:r>
                      </m:sub>
                    </m:sSub>
                  </m:oMath>
                </a14:m>
                <a:r>
                  <a:rPr lang="en-IN" sz="1600" b="0" dirty="0">
                    <a:latin typeface="Times New Roman" panose="02020603050405020304" pitchFamily="18" charset="0"/>
                    <a:cs typeface="Times New Roman" panose="02020603050405020304" pitchFamily="18" charset="0"/>
                  </a:rPr>
                  <a:t> by applying the activation over the net input computed. The activation function is given by </a:t>
                </a:r>
              </a:p>
              <a:p>
                <a:pPr algn="just">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𝑓</m:t>
                      </m:r>
                      <m:d>
                        <m:dPr>
                          <m:ctrlPr>
                            <a:rPr lang="en-IN" sz="1600" b="0" i="1" smtClean="0">
                              <a:latin typeface="Cambria Math" panose="02040503050406030204" pitchFamily="18" charset="0"/>
                              <a:cs typeface="Times New Roman" panose="02020603050405020304" pitchFamily="18" charset="0"/>
                            </a:rPr>
                          </m:ctrlPr>
                        </m:dP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𝑖𝑛</m:t>
                              </m:r>
                            </m:sub>
                          </m:sSub>
                        </m:e>
                      </m:d>
                      <m:r>
                        <a:rPr lang="en-IN" sz="1600" b="0" i="1" smtClean="0">
                          <a:latin typeface="Cambria Math" panose="02040503050406030204" pitchFamily="18" charset="0"/>
                          <a:cs typeface="Times New Roman" panose="02020603050405020304" pitchFamily="18" charset="0"/>
                        </a:rPr>
                        <m:t>=</m:t>
                      </m:r>
                      <m:d>
                        <m:dPr>
                          <m:begChr m:val="{"/>
                          <m:endChr m:val=""/>
                          <m:ctrlPr>
                            <a:rPr lang="en-IN" sz="16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1600" b="0" i="1" smtClean="0">
                                  <a:latin typeface="Cambria Math" panose="02040503050406030204" pitchFamily="18" charset="0"/>
                                  <a:cs typeface="Times New Roman" panose="02020603050405020304" pitchFamily="18" charset="0"/>
                                </a:rPr>
                              </m:ctrlPr>
                            </m:mPr>
                            <m:mr>
                              <m:e>
                                <m:m>
                                  <m:mPr>
                                    <m:mcs>
                                      <m:mc>
                                        <m:mcPr>
                                          <m:count m:val="1"/>
                                          <m:mcJc m:val="center"/>
                                        </m:mcPr>
                                      </m:mc>
                                    </m:mcs>
                                    <m:ctrlPr>
                                      <a:rPr lang="en-IN" sz="1600" b="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1</m:t>
                                      </m:r>
                                    </m:e>
                                  </m:mr>
                                  <m:mr>
                                    <m:e>
                                      <m:r>
                                        <a:rPr lang="en-IN" sz="1600" b="0" i="1" smtClean="0">
                                          <a:latin typeface="Cambria Math" panose="02040503050406030204" pitchFamily="18" charset="0"/>
                                          <a:cs typeface="Times New Roman" panose="02020603050405020304" pitchFamily="18" charset="0"/>
                                        </a:rPr>
                                        <m:t>−1</m:t>
                                      </m:r>
                                    </m:e>
                                  </m:mr>
                                </m:m>
                              </m:e>
                              <m:e>
                                <m:m>
                                  <m:mPr>
                                    <m:mcs>
                                      <m:mc>
                                        <m:mcPr>
                                          <m:count m:val="1"/>
                                          <m:mcJc m:val="center"/>
                                        </m:mcPr>
                                      </m:mc>
                                    </m:mcs>
                                    <m:ctrlPr>
                                      <a:rPr lang="en-IN" sz="1600" b="0" i="1" smtClean="0">
                                        <a:latin typeface="Cambria Math" panose="02040503050406030204" pitchFamily="18" charset="0"/>
                                        <a:cs typeface="Times New Roman" panose="02020603050405020304" pitchFamily="18" charset="0"/>
                                      </a:rPr>
                                    </m:ctrlPr>
                                  </m:mPr>
                                  <m:mr>
                                    <m:e>
                                      <m:r>
                                        <m:rPr>
                                          <m:brk m:alnAt="7"/>
                                        </m:rPr>
                                        <a:rPr lang="en-IN" sz="1600" b="0" i="1" smtClean="0">
                                          <a:latin typeface="Cambria Math" panose="02040503050406030204" pitchFamily="18" charset="0"/>
                                          <a:cs typeface="Times New Roman" panose="02020603050405020304" pitchFamily="18" charset="0"/>
                                        </a:rPr>
                                        <m:t>𝑖</m:t>
                                      </m:r>
                                      <m:r>
                                        <a:rPr lang="en-IN" sz="1600" b="0" i="1" smtClean="0">
                                          <a:latin typeface="Cambria Math" panose="02040503050406030204" pitchFamily="18" charset="0"/>
                                          <a:cs typeface="Times New Roman" panose="02020603050405020304" pitchFamily="18" charset="0"/>
                                        </a:rPr>
                                        <m:t>𝑓</m:t>
                                      </m:r>
                                      <m:r>
                                        <a:rPr lang="en-IN" sz="1600" b="0" i="1" smtClean="0">
                                          <a:latin typeface="Cambria Math" panose="02040503050406030204" pitchFamily="18" charset="0"/>
                                          <a:cs typeface="Times New Roman" panose="02020603050405020304" pitchFamily="18" charset="0"/>
                                        </a:rPr>
                                        <m:t> </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𝑖𝑛</m:t>
                                          </m:r>
                                        </m:sub>
                                      </m:sSub>
                                      <m:r>
                                        <m:rPr>
                                          <m:brk m:alnAt="7"/>
                                        </m:rP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0</m:t>
                                      </m:r>
                                    </m:e>
                                  </m:mr>
                                  <m:mr>
                                    <m:e>
                                      <m:r>
                                        <a:rPr lang="en-IN" sz="1600" b="0" i="1" smtClean="0">
                                          <a:latin typeface="Cambria Math" panose="02040503050406030204" pitchFamily="18" charset="0"/>
                                          <a:cs typeface="Times New Roman" panose="02020603050405020304" pitchFamily="18" charset="0"/>
                                        </a:rPr>
                                        <m:t>𝑖𝑓</m:t>
                                      </m:r>
                                      <m:r>
                                        <a:rPr lang="en-IN" sz="1600" b="0" i="1" smtClean="0">
                                          <a:latin typeface="Cambria Math" panose="02040503050406030204" pitchFamily="18" charset="0"/>
                                          <a:cs typeface="Times New Roman" panose="02020603050405020304" pitchFamily="18" charset="0"/>
                                        </a:rPr>
                                        <m:t> </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𝑖𝑛</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&lt;0</m:t>
                                      </m:r>
                                    </m:e>
                                  </m:mr>
                                </m:m>
                              </m:e>
                            </m:mr>
                          </m:m>
                        </m:e>
                      </m:d>
                    </m:oMath>
                  </m:oMathPara>
                </a14:m>
                <a:endParaRPr lang="en-IN" sz="16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600" b="0" dirty="0">
                    <a:latin typeface="Times New Roman" panose="02020603050405020304" pitchFamily="18" charset="0"/>
                    <a:cs typeface="Times New Roman" panose="02020603050405020304" pitchFamily="18" charset="0"/>
                  </a:rPr>
                  <a:t>Hence,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𝑓</m:t>
                      </m:r>
                      <m:d>
                        <m:dPr>
                          <m:ctrlPr>
                            <a:rPr lang="en-IN" sz="1600" b="0" i="1" smtClean="0">
                              <a:latin typeface="Cambria Math" panose="02040503050406030204" pitchFamily="18" charset="0"/>
                              <a:cs typeface="Times New Roman" panose="02020603050405020304" pitchFamily="18" charset="0"/>
                            </a:rPr>
                          </m:ctrlPr>
                        </m:dP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cs typeface="Times New Roman" panose="02020603050405020304" pitchFamily="18" charset="0"/>
                                </a:rPr>
                                <m:t>1</m:t>
                              </m:r>
                            </m:sub>
                          </m:sSub>
                        </m:e>
                      </m:d>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𝑓</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0.55</m:t>
                          </m:r>
                        </m:e>
                      </m:d>
                      <m:r>
                        <a:rPr lang="en-IN" sz="1600" b="0" i="1" smtClean="0">
                          <a:latin typeface="Cambria Math" panose="02040503050406030204" pitchFamily="18" charset="0"/>
                          <a:cs typeface="Times New Roman" panose="02020603050405020304" pitchFamily="18" charset="0"/>
                        </a:rPr>
                        <m:t>=1 </m:t>
                      </m:r>
                    </m:oMath>
                  </m:oMathPara>
                </a14:m>
                <a:endParaRPr lang="en-IN" sz="1600" b="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2</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𝑓</m:t>
                      </m:r>
                      <m:d>
                        <m:dPr>
                          <m:ctrlPr>
                            <a:rPr lang="en-IN" sz="1600" b="0" i="1" smtClean="0">
                              <a:latin typeface="Cambria Math" panose="02040503050406030204" pitchFamily="18" charset="0"/>
                              <a:cs typeface="Times New Roman" panose="02020603050405020304" pitchFamily="18" charset="0"/>
                            </a:rPr>
                          </m:ctrlPr>
                        </m:dP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cs typeface="Times New Roman" panose="02020603050405020304" pitchFamily="18" charset="0"/>
                                </a:rPr>
                                <m:t>2</m:t>
                              </m:r>
                            </m:sub>
                          </m:sSub>
                        </m:e>
                      </m:d>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𝑓</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0.45</m:t>
                          </m:r>
                        </m:e>
                      </m:d>
                      <m:r>
                        <a:rPr lang="en-IN" sz="1600" b="0" i="1" smtClean="0">
                          <a:latin typeface="Cambria Math" panose="02040503050406030204" pitchFamily="18" charset="0"/>
                          <a:cs typeface="Times New Roman" panose="02020603050405020304" pitchFamily="18" charset="0"/>
                        </a:rPr>
                        <m:t>=1</m:t>
                      </m:r>
                    </m:oMath>
                  </m:oMathPara>
                </a14:m>
                <a:endParaRPr lang="en-IN" sz="16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600" b="0" dirty="0">
                    <a:latin typeface="Times New Roman" panose="02020603050405020304" pitchFamily="18" charset="0"/>
                    <a:cs typeface="Times New Roman" panose="02020603050405020304" pitchFamily="18" charset="0"/>
                  </a:rPr>
                  <a:t>After computing the output of the hidden units, then find the net input entering into the output unit:</a:t>
                </a: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𝑏</m:t>
                          </m:r>
                        </m:e>
                        <m:sub>
                          <m:r>
                            <a:rPr lang="en-IN" sz="1600" b="0" i="1" smtClean="0">
                              <a:latin typeface="Cambria Math" panose="02040503050406030204" pitchFamily="18" charset="0"/>
                              <a:cs typeface="Times New Roman" panose="02020603050405020304" pitchFamily="18" charset="0"/>
                            </a:rPr>
                            <m:t>3</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1</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2</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b="0" i="1" smtClean="0">
                              <a:latin typeface="Cambria Math" panose="02040503050406030204" pitchFamily="18" charset="0"/>
                              <a:cs typeface="Times New Roman" panose="02020603050405020304" pitchFamily="18" charset="0"/>
                            </a:rPr>
                            <m:t>2</m:t>
                          </m:r>
                        </m:sub>
                      </m:sSub>
                      <m:r>
                        <a:rPr lang="en-IN" sz="1600" b="0" i="1" smtClean="0">
                          <a:latin typeface="Cambria Math" panose="02040503050406030204" pitchFamily="18" charset="0"/>
                          <a:cs typeface="Times New Roman" panose="02020603050405020304" pitchFamily="18" charset="0"/>
                        </a:rPr>
                        <m:t>=0.5+1∗0.5+1∗0.5=1.5</m:t>
                      </m:r>
                    </m:oMath>
                  </m:oMathPara>
                </a14:m>
                <a:endParaRPr lang="en-IN" sz="16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endParaRPr lang="en-IN" sz="1600" b="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EBBA677F-8B4A-4A7D-AB66-FFB5C2D70B3E}"/>
                  </a:ext>
                </a:extLst>
              </p:cNvPr>
              <p:cNvSpPr txBox="1">
                <a:spLocks noRot="1" noChangeAspect="1" noMove="1" noResize="1" noEditPoints="1" noAdjustHandles="1" noChangeArrowheads="1" noChangeShapeType="1" noTextEdit="1"/>
              </p:cNvSpPr>
              <p:nvPr/>
            </p:nvSpPr>
            <p:spPr>
              <a:xfrm>
                <a:off x="1447801" y="954376"/>
                <a:ext cx="7239000" cy="5674502"/>
              </a:xfrm>
              <a:prstGeom prst="rect">
                <a:avLst/>
              </a:prstGeom>
              <a:blipFill>
                <a:blip r:embed="rId2"/>
                <a:stretch>
                  <a:fillRect l="-337" r="-421"/>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16176C6A-91AA-4B5C-9B06-42657F773C76}"/>
              </a:ext>
            </a:extLst>
          </p:cNvPr>
          <p:cNvSpPr>
            <a:spLocks noGrp="1"/>
          </p:cNvSpPr>
          <p:nvPr>
            <p:ph type="dt" sz="half" idx="10"/>
          </p:nvPr>
        </p:nvSpPr>
        <p:spPr/>
        <p:txBody>
          <a:bodyPr/>
          <a:lstStyle/>
          <a:p>
            <a:fld id="{0ECAEF8F-ED18-4BFF-856E-1CD1C059B03A}"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1EB6DA94-8686-412D-82B0-52DF027F288B}"/>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Tree>
    <p:extLst>
      <p:ext uri="{BB962C8B-B14F-4D97-AF65-F5344CB8AC3E}">
        <p14:creationId xmlns:p14="http://schemas.microsoft.com/office/powerpoint/2010/main" val="60901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p:cTn id="14"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p:cTn id="21"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 calcmode="lin" valueType="num">
                                      <p:cBhvr>
                                        <p:cTn id="28"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p:cTn id="35" dur="1000" fill="hold"/>
                                        <p:tgtEl>
                                          <p:spTgt spid="7">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7">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 calcmode="lin" valueType="num">
                                      <p:cBhvr>
                                        <p:cTn id="42" dur="1000" fill="hold"/>
                                        <p:tgtEl>
                                          <p:spTgt spid="7">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7">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7">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 calcmode="lin" valueType="num">
                                      <p:cBhvr>
                                        <p:cTn id="49" dur="1000" fill="hold"/>
                                        <p:tgtEl>
                                          <p:spTgt spid="7">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7">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7">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7">
                                            <p:txEl>
                                              <p:pRg st="7" end="7"/>
                                            </p:txEl>
                                          </p:spTgt>
                                        </p:tgtEl>
                                        <p:attrNameLst>
                                          <p:attrName>style.visibility</p:attrName>
                                        </p:attrNameLst>
                                      </p:cBhvr>
                                      <p:to>
                                        <p:strVal val="visible"/>
                                      </p:to>
                                    </p:set>
                                    <p:anim calcmode="lin" valueType="num">
                                      <p:cBhvr>
                                        <p:cTn id="56" dur="1000" fill="hold"/>
                                        <p:tgtEl>
                                          <p:spTgt spid="7">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7">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7">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7">
                                            <p:txEl>
                                              <p:pRg st="8" end="8"/>
                                            </p:txEl>
                                          </p:spTgt>
                                        </p:tgtEl>
                                        <p:attrNameLst>
                                          <p:attrName>style.visibility</p:attrName>
                                        </p:attrNameLst>
                                      </p:cBhvr>
                                      <p:to>
                                        <p:strVal val="visible"/>
                                      </p:to>
                                    </p:set>
                                    <p:anim calcmode="lin" valueType="num">
                                      <p:cBhvr>
                                        <p:cTn id="63" dur="1000" fill="hold"/>
                                        <p:tgtEl>
                                          <p:spTgt spid="7">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7">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7">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7">
                                            <p:txEl>
                                              <p:pRg st="9" end="9"/>
                                            </p:txEl>
                                          </p:spTgt>
                                        </p:tgtEl>
                                        <p:attrNameLst>
                                          <p:attrName>style.visibility</p:attrName>
                                        </p:attrNameLst>
                                      </p:cBhvr>
                                      <p:to>
                                        <p:strVal val="visible"/>
                                      </p:to>
                                    </p:set>
                                    <p:anim calcmode="lin" valueType="num">
                                      <p:cBhvr>
                                        <p:cTn id="70" dur="1000" fill="hold"/>
                                        <p:tgtEl>
                                          <p:spTgt spid="7">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7">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7">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7">
                                            <p:txEl>
                                              <p:pRg st="10" end="10"/>
                                            </p:txEl>
                                          </p:spTgt>
                                        </p:tgtEl>
                                        <p:attrNameLst>
                                          <p:attrName>style.visibility</p:attrName>
                                        </p:attrNameLst>
                                      </p:cBhvr>
                                      <p:to>
                                        <p:strVal val="visible"/>
                                      </p:to>
                                    </p:set>
                                    <p:anim calcmode="lin" valueType="num">
                                      <p:cBhvr>
                                        <p:cTn id="77" dur="1000" fill="hold"/>
                                        <p:tgtEl>
                                          <p:spTgt spid="7">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7">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7">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7">
                                            <p:txEl>
                                              <p:pRg st="11" end="11"/>
                                            </p:txEl>
                                          </p:spTgt>
                                        </p:tgtEl>
                                        <p:attrNameLst>
                                          <p:attrName>style.visibility</p:attrName>
                                        </p:attrNameLst>
                                      </p:cBhvr>
                                      <p:to>
                                        <p:strVal val="visible"/>
                                      </p:to>
                                    </p:set>
                                    <p:anim calcmode="lin" valueType="num">
                                      <p:cBhvr>
                                        <p:cTn id="84" dur="1000" fill="hold"/>
                                        <p:tgtEl>
                                          <p:spTgt spid="7">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7">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7">
                                            <p:txEl>
                                              <p:pRg st="11" end="1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7">
                                            <p:txEl>
                                              <p:pRg st="12" end="12"/>
                                            </p:txEl>
                                          </p:spTgt>
                                        </p:tgtEl>
                                        <p:attrNameLst>
                                          <p:attrName>style.visibility</p:attrName>
                                        </p:attrNameLst>
                                      </p:cBhvr>
                                      <p:to>
                                        <p:strVal val="visible"/>
                                      </p:to>
                                    </p:set>
                                    <p:anim calcmode="lin" valueType="num">
                                      <p:cBhvr>
                                        <p:cTn id="91" dur="1000" fill="hold"/>
                                        <p:tgtEl>
                                          <p:spTgt spid="7">
                                            <p:txEl>
                                              <p:pRg st="12" end="12"/>
                                            </p:txEl>
                                          </p:spTgt>
                                        </p:tgtEl>
                                        <p:attrNameLst>
                                          <p:attrName>ppt_w</p:attrName>
                                        </p:attrNameLst>
                                      </p:cBhvr>
                                      <p:tavLst>
                                        <p:tav tm="0">
                                          <p:val>
                                            <p:strVal val="#ppt_w*0.70"/>
                                          </p:val>
                                        </p:tav>
                                        <p:tav tm="100000">
                                          <p:val>
                                            <p:strVal val="#ppt_w"/>
                                          </p:val>
                                        </p:tav>
                                      </p:tavLst>
                                    </p:anim>
                                    <p:anim calcmode="lin" valueType="num">
                                      <p:cBhvr>
                                        <p:cTn id="92" dur="1000" fill="hold"/>
                                        <p:tgtEl>
                                          <p:spTgt spid="7">
                                            <p:txEl>
                                              <p:pRg st="12" end="12"/>
                                            </p:txEl>
                                          </p:spTgt>
                                        </p:tgtEl>
                                        <p:attrNameLst>
                                          <p:attrName>ppt_h</p:attrName>
                                        </p:attrNameLst>
                                      </p:cBhvr>
                                      <p:tavLst>
                                        <p:tav tm="0">
                                          <p:val>
                                            <p:strVal val="#ppt_h"/>
                                          </p:val>
                                        </p:tav>
                                        <p:tav tm="100000">
                                          <p:val>
                                            <p:strVal val="#ppt_h"/>
                                          </p:val>
                                        </p:tav>
                                      </p:tavLst>
                                    </p:anim>
                                    <p:animEffect transition="in" filter="fade">
                                      <p:cBhvr>
                                        <p:cTn id="93" dur="10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26</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BA677F-8B4A-4A7D-AB66-FFB5C2D70B3E}"/>
                  </a:ext>
                </a:extLst>
              </p:cNvPr>
              <p:cNvSpPr txBox="1"/>
              <p:nvPr/>
            </p:nvSpPr>
            <p:spPr>
              <a:xfrm>
                <a:off x="1447801" y="954376"/>
                <a:ext cx="7239000" cy="5168274"/>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Apply the activation function over the net input </a:t>
                </a:r>
                <a14:m>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m:t>
                        </m:r>
                      </m:sub>
                    </m:sSub>
                    <m:r>
                      <a:rPr lang="en-IN" sz="1600" b="0" i="1" smtClean="0">
                        <a:latin typeface="Cambria Math" panose="02040503050406030204" pitchFamily="18" charset="0"/>
                        <a:cs typeface="Times New Roman" panose="02020603050405020304" pitchFamily="18" charset="0"/>
                      </a:rPr>
                      <m:t> </m:t>
                    </m:r>
                  </m:oMath>
                </a14:m>
                <a:r>
                  <a:rPr lang="en-IN" sz="1600" b="0" dirty="0">
                    <a:latin typeface="Times New Roman" panose="02020603050405020304" pitchFamily="18" charset="0"/>
                    <a:ea typeface="Cambria Math" panose="02040503050406030204" pitchFamily="18" charset="0"/>
                    <a:cs typeface="Times New Roman" panose="02020603050405020304" pitchFamily="18" charset="0"/>
                  </a:rPr>
                  <a:t>to calculate the output y:</a:t>
                </a:r>
              </a:p>
              <a:p>
                <a:pPr algn="just">
                  <a:lnSpc>
                    <a:spcPct val="125000"/>
                  </a:lnSpc>
                </a:pPr>
                <a:endParaRPr lang="en-IN" sz="1600" b="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Since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𝑦</m:t>
                    </m:r>
                  </m:oMath>
                </a14:m>
                <a:r>
                  <a:rPr lang="en-IN" sz="1600" b="0" dirty="0">
                    <a:latin typeface="Times New Roman" panose="02020603050405020304" pitchFamily="18" charset="0"/>
                    <a:cs typeface="Times New Roman" panose="02020603050405020304" pitchFamily="18" charset="0"/>
                  </a:rPr>
                  <a:t>, weight Updation has to be performed. Also since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cs typeface="Times New Roman" panose="02020603050405020304" pitchFamily="18" charset="0"/>
                      </a:rPr>
                      <m:t>=−1</m:t>
                    </m:r>
                  </m:oMath>
                </a14:m>
                <a:r>
                  <a:rPr lang="en-IN" sz="1600" b="0" dirty="0">
                    <a:latin typeface="Times New Roman" panose="02020603050405020304" pitchFamily="18" charset="0"/>
                    <a:cs typeface="Times New Roman" panose="02020603050405020304" pitchFamily="18" charset="0"/>
                  </a:rPr>
                  <a:t>, the weights are updated </a:t>
                </a:r>
                <a:r>
                  <a:rPr lang="en-IN" sz="1600" dirty="0">
                    <a:latin typeface="Times New Roman" panose="02020603050405020304" pitchFamily="18" charset="0"/>
                    <a:cs typeface="Times New Roman" panose="02020603050405020304" pitchFamily="18" charset="0"/>
                  </a:rPr>
                  <a:t>on </a:t>
                </a:r>
                <a14:m>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1</m:t>
                        </m:r>
                      </m:sub>
                    </m:sSub>
                  </m:oMath>
                </a14:m>
                <a:r>
                  <a:rPr lang="en-IN" sz="1600" b="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2</m:t>
                        </m:r>
                      </m:sub>
                    </m:sSub>
                  </m:oMath>
                </a14:m>
                <a:r>
                  <a:rPr lang="en-IN" sz="1600" dirty="0">
                    <a:latin typeface="Times New Roman" panose="02020603050405020304" pitchFamily="18" charset="0"/>
                    <a:cs typeface="Times New Roman" panose="02020603050405020304" pitchFamily="18" charset="0"/>
                  </a:rPr>
                  <a:t> that have positive net input. Since here both net inputs </a:t>
                </a:r>
                <a14:m>
                  <m:oMath xmlns:m="http://schemas.openxmlformats.org/officeDocument/2006/math">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𝑖𝑛</m:t>
                        </m:r>
                        <m:r>
                          <a:rPr lang="en-IN" sz="1600" i="1">
                            <a:latin typeface="Cambria Math" panose="02040503050406030204" pitchFamily="18" charset="0"/>
                            <a:cs typeface="Times New Roman" panose="02020603050405020304" pitchFamily="18" charset="0"/>
                          </a:rPr>
                          <m:t>1</m:t>
                        </m:r>
                      </m:sub>
                    </m:sSub>
                  </m:oMath>
                </a14:m>
                <a:r>
                  <a:rPr lang="en-IN" sz="16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𝑖𝑛</m:t>
                        </m:r>
                        <m:r>
                          <a:rPr lang="en-IN" sz="1600" i="1">
                            <a:latin typeface="Cambria Math" panose="02040503050406030204" pitchFamily="18" charset="0"/>
                            <a:cs typeface="Times New Roman" panose="02020603050405020304" pitchFamily="18" charset="0"/>
                          </a:rPr>
                          <m:t>2</m:t>
                        </m:r>
                      </m:sub>
                    </m:sSub>
                  </m:oMath>
                </a14:m>
                <a:r>
                  <a:rPr lang="en-IN" sz="1600" dirty="0">
                    <a:latin typeface="Times New Roman" panose="02020603050405020304" pitchFamily="18" charset="0"/>
                    <a:cs typeface="Times New Roman" panose="02020603050405020304" pitchFamily="18" charset="0"/>
                  </a:rPr>
                  <a:t> are positive, updating the weights and bias on both hidden units, we obtain </a:t>
                </a:r>
              </a:p>
              <a:p>
                <a:pPr marL="400050" lvl="1" indent="0" algn="just">
                  <a:buNone/>
                </a:pPr>
                <a14:m>
                  <m:oMathPara xmlns:m="http://schemas.openxmlformats.org/officeDocument/2006/math">
                    <m:oMathParaPr>
                      <m:jc m:val="centerGroup"/>
                    </m:oMathParaPr>
                    <m:oMath xmlns:m="http://schemas.openxmlformats.org/officeDocument/2006/math">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𝑏</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𝑗</m:t>
                          </m:r>
                        </m:sub>
                      </m:sSub>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𝑏</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𝑗</m:t>
                          </m:r>
                        </m:sub>
                      </m:sSub>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ea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𝑧</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𝑖𝑛𝑗</m:t>
                              </m:r>
                            </m:sub>
                          </m:sSub>
                        </m:e>
                      </m:d>
                      <m:r>
                        <a:rPr lang="en-IN" sz="1600" i="1">
                          <a:latin typeface="Cambria Math" panose="02040503050406030204" pitchFamily="18" charset="0"/>
                          <a:ea typeface="Cambria Math" panose="02040503050406030204" pitchFamily="18" charset="0"/>
                          <a:cs typeface="Times New Roman" panose="02020603050405020304" pitchFamily="18" charset="0"/>
                        </a:rPr>
                        <m:t> </m:t>
                      </m:r>
                    </m:oMath>
                  </m:oMathPara>
                </a14:m>
                <a:endParaRPr lang="en-IN" sz="1600" i="1" dirty="0">
                  <a:latin typeface="Cambria Math" panose="02040503050406030204" pitchFamily="18" charset="0"/>
                  <a:ea typeface="Cambria Math" panose="02040503050406030204" pitchFamily="18" charset="0"/>
                  <a:cs typeface="Times New Roman" panose="02020603050405020304" pitchFamily="18" charset="0"/>
                </a:endParaRPr>
              </a:p>
              <a:p>
                <a:pPr marL="400050" lvl="1" indent="0" algn="just">
                  <a:buNone/>
                </a:pPr>
                <a14:m>
                  <m:oMathPara xmlns:m="http://schemas.openxmlformats.org/officeDocument/2006/math">
                    <m:oMathParaPr>
                      <m:jc m:val="centerGroup"/>
                    </m:oMathParaPr>
                    <m:oMath xmlns:m="http://schemas.openxmlformats.org/officeDocument/2006/math">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𝑖𝑗</m:t>
                          </m:r>
                        </m:sub>
                      </m:sSub>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𝑖𝑗</m:t>
                          </m:r>
                        </m:sub>
                      </m:sSub>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ea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𝛼</m:t>
                      </m:r>
                      <m:r>
                        <a:rPr lang="en-IN" sz="1600" i="1">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𝑧</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𝑖𝑛𝑗</m:t>
                          </m:r>
                        </m:sub>
                      </m:sSub>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IN" sz="1600" dirty="0">
                  <a:latin typeface="Times New Roman" panose="02020603050405020304" pitchFamily="18" charset="0"/>
                  <a:ea typeface="Cambria Math" panose="02040503050406030204" pitchFamily="18" charset="0"/>
                  <a:cs typeface="Times New Roman" panose="02020603050405020304" pitchFamily="18" charset="0"/>
                </a:endParaRPr>
              </a:p>
              <a:p>
                <a:pPr marL="228600" indent="-285750" algn="just">
                  <a:buFont typeface="Arial" panose="020B0604020202020204" pitchFamily="34" charset="0"/>
                  <a:buChar char="•"/>
                </a:pPr>
                <a:r>
                  <a:rPr lang="en-IN" sz="1600" dirty="0">
                    <a:latin typeface="Times New Roman" panose="02020603050405020304" pitchFamily="18" charset="0"/>
                    <a:ea typeface="Cambria Math" panose="02040503050406030204" pitchFamily="18" charset="0"/>
                    <a:cs typeface="Times New Roman" panose="02020603050405020304" pitchFamily="18" charset="0"/>
                  </a:rPr>
                  <a:t>This implies</a:t>
                </a: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11</m:t>
                          </m:r>
                        </m:sub>
                      </m:sSub>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𝑛𝑒𝑤</m:t>
                          </m:r>
                        </m:e>
                      </m:d>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11</m:t>
                          </m:r>
                        </m:sub>
                      </m:sSub>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𝑜𝑙𝑑</m:t>
                          </m:r>
                        </m:e>
                      </m:d>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sub>
                          </m:sSub>
                        </m:e>
                      </m:d>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=0.05+0.5</m:t>
                      </m:r>
                      <m:d>
                        <m:d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−1−0.55</m:t>
                          </m:r>
                        </m:e>
                      </m:d>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∗1=−0.725</m:t>
                      </m:r>
                    </m:oMath>
                  </m:oMathPara>
                </a14:m>
                <a:endParaRPr lang="en-IN" sz="1600" b="0" dirty="0">
                  <a:latin typeface="Times New Roman" panose="02020603050405020304" pitchFamily="18" charset="0"/>
                  <a:ea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cs typeface="Times New Roman" panose="02020603050405020304" pitchFamily="18" charset="0"/>
                            </a:rPr>
                            <m:t>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cs typeface="Times New Roman" panose="02020603050405020304" pitchFamily="18" charset="0"/>
                            </a:rPr>
                            <m:t>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𝑡</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𝑧</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2</m:t>
                              </m:r>
                            </m:sub>
                          </m:sSub>
                        </m:e>
                      </m:d>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ea typeface="Cambria Math" panose="02040503050406030204" pitchFamily="18" charset="0"/>
                              <a:cs typeface="Times New Roman" panose="02020603050405020304" pitchFamily="18" charset="0"/>
                            </a:rPr>
                            <m:t>1</m:t>
                          </m:r>
                        </m:sub>
                      </m:sSub>
                      <m:r>
                        <a:rPr lang="en-IN" sz="1600" i="1">
                          <a:latin typeface="Cambria Math" panose="02040503050406030204" pitchFamily="18" charset="0"/>
                          <a:ea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m:t>
                      </m:r>
                      <m:r>
                        <a:rPr lang="en-IN" sz="1600" i="1">
                          <a:latin typeface="Cambria Math" panose="02040503050406030204" pitchFamily="18" charset="0"/>
                          <a:ea typeface="Cambria Math" panose="02040503050406030204" pitchFamily="18" charset="0"/>
                          <a:cs typeface="Times New Roman" panose="02020603050405020304" pitchFamily="18" charset="0"/>
                        </a:rPr>
                        <m:t>+0.5</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−1−0.</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1600" i="1">
                              <a:latin typeface="Cambria Math" panose="02040503050406030204" pitchFamily="18" charset="0"/>
                              <a:ea typeface="Cambria Math" panose="02040503050406030204" pitchFamily="18" charset="0"/>
                              <a:cs typeface="Times New Roman" panose="02020603050405020304" pitchFamily="18" charset="0"/>
                            </a:rPr>
                            <m:t>5</m:t>
                          </m:r>
                        </m:e>
                      </m:d>
                      <m:r>
                        <a:rPr lang="en-IN" sz="1600" i="1">
                          <a:latin typeface="Cambria Math" panose="02040503050406030204" pitchFamily="18" charset="0"/>
                          <a:ea typeface="Cambria Math" panose="02040503050406030204" pitchFamily="18" charset="0"/>
                          <a:cs typeface="Times New Roman" panose="02020603050405020304" pitchFamily="18" charset="0"/>
                        </a:rPr>
                        <m:t>∗1=−0.</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6</m:t>
                      </m:r>
                      <m:r>
                        <a:rPr lang="en-IN" sz="1600" i="1">
                          <a:latin typeface="Cambria Math" panose="02040503050406030204" pitchFamily="18" charset="0"/>
                          <a:ea typeface="Cambria Math" panose="02040503050406030204" pitchFamily="18" charset="0"/>
                          <a:cs typeface="Times New Roman" panose="02020603050405020304" pitchFamily="18" charset="0"/>
                        </a:rPr>
                        <m:t>25</m:t>
                      </m:r>
                    </m:oMath>
                  </m:oMathPara>
                </a14:m>
                <a:endParaRPr lang="en-IN" sz="1600" dirty="0">
                  <a:latin typeface="Times New Roman" panose="02020603050405020304" pitchFamily="18" charset="0"/>
                  <a:ea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𝑏</m:t>
                          </m:r>
                        </m:e>
                        <m:sub>
                          <m:r>
                            <a:rPr lang="en-IN" sz="1600" i="1">
                              <a:latin typeface="Cambria Math" panose="02040503050406030204" pitchFamily="18" charset="0"/>
                              <a:cs typeface="Times New Roman" panose="02020603050405020304" pitchFamily="18" charset="0"/>
                            </a:rPr>
                            <m:t>1</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𝑏</m:t>
                          </m:r>
                        </m:e>
                        <m:sub>
                          <m:r>
                            <a:rPr lang="en-IN" sz="1600" i="1">
                              <a:latin typeface="Cambria Math" panose="02040503050406030204" pitchFamily="18" charset="0"/>
                              <a:cs typeface="Times New Roman" panose="02020603050405020304" pitchFamily="18" charset="0"/>
                            </a:rPr>
                            <m:t>1</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𝑡</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𝑧</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𝑖𝑛</m:t>
                              </m:r>
                              <m:r>
                                <a:rPr lang="en-IN" sz="1600" i="1">
                                  <a:latin typeface="Cambria Math" panose="02040503050406030204" pitchFamily="18" charset="0"/>
                                  <a:ea typeface="Cambria Math" panose="02040503050406030204" pitchFamily="18" charset="0"/>
                                  <a:cs typeface="Times New Roman" panose="02020603050405020304" pitchFamily="18" charset="0"/>
                                </a:rPr>
                                <m:t>1</m:t>
                              </m:r>
                            </m:sub>
                          </m:sSub>
                        </m:e>
                      </m:d>
                      <m:r>
                        <a:rPr lang="en-IN" sz="1600" i="1">
                          <a:latin typeface="Cambria Math" panose="02040503050406030204" pitchFamily="18" charset="0"/>
                          <a:ea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3</m:t>
                      </m:r>
                      <m:r>
                        <a:rPr lang="en-IN" sz="1600" i="1">
                          <a:latin typeface="Cambria Math" panose="02040503050406030204" pitchFamily="18" charset="0"/>
                          <a:ea typeface="Cambria Math" panose="02040503050406030204" pitchFamily="18" charset="0"/>
                          <a:cs typeface="Times New Roman" panose="02020603050405020304" pitchFamily="18" charset="0"/>
                        </a:rPr>
                        <m:t>+0.5</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−1−0.</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5</m:t>
                          </m:r>
                          <m:r>
                            <a:rPr lang="en-IN" sz="1600" i="1">
                              <a:latin typeface="Cambria Math" panose="02040503050406030204" pitchFamily="18" charset="0"/>
                              <a:ea typeface="Cambria Math" panose="02040503050406030204" pitchFamily="18" charset="0"/>
                              <a:cs typeface="Times New Roman" panose="02020603050405020304" pitchFamily="18" charset="0"/>
                            </a:rPr>
                            <m:t>5</m:t>
                          </m:r>
                        </m:e>
                      </m:d>
                      <m:r>
                        <a:rPr lang="en-IN" sz="1600" i="1">
                          <a:latin typeface="Cambria Math" panose="02040503050406030204" pitchFamily="18" charset="0"/>
                          <a:ea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47</m:t>
                      </m:r>
                      <m:r>
                        <a:rPr lang="en-IN" sz="1600" i="1">
                          <a:latin typeface="Cambria Math" panose="02040503050406030204" pitchFamily="18" charset="0"/>
                          <a:ea typeface="Cambria Math" panose="02040503050406030204" pitchFamily="18" charset="0"/>
                          <a:cs typeface="Times New Roman" panose="02020603050405020304" pitchFamily="18" charset="0"/>
                        </a:rPr>
                        <m:t>5</m:t>
                      </m:r>
                    </m:oMath>
                  </m:oMathPara>
                </a14:m>
                <a:endParaRPr lang="en-IN" sz="16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m:t>
                          </m:r>
                          <m:r>
                            <a:rPr lang="en-IN" sz="1600" i="1">
                              <a:latin typeface="Cambria Math" panose="02040503050406030204" pitchFamily="18" charset="0"/>
                              <a:cs typeface="Times New Roman" panose="02020603050405020304" pitchFamily="18" charset="0"/>
                            </a:rPr>
                            <m:t>1</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m:t>
                          </m:r>
                          <m:r>
                            <a:rPr lang="en-IN" sz="1600" i="1">
                              <a:latin typeface="Cambria Math" panose="02040503050406030204" pitchFamily="18" charset="0"/>
                              <a:cs typeface="Times New Roman" panose="02020603050405020304" pitchFamily="18" charset="0"/>
                            </a:rPr>
                            <m:t>1</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𝑡</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𝑧</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𝑖𝑛</m:t>
                              </m:r>
                              <m:r>
                                <a:rPr lang="en-IN" sz="1600" i="1">
                                  <a:latin typeface="Cambria Math" panose="02040503050406030204" pitchFamily="18" charset="0"/>
                                  <a:ea typeface="Cambria Math" panose="02040503050406030204" pitchFamily="18" charset="0"/>
                                  <a:cs typeface="Times New Roman" panose="02020603050405020304" pitchFamily="18" charset="0"/>
                                </a:rPr>
                                <m:t>1</m:t>
                              </m:r>
                            </m:sub>
                          </m:sSub>
                        </m:e>
                      </m:d>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ea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1600" i="1">
                          <a:latin typeface="Cambria Math" panose="02040503050406030204" pitchFamily="18" charset="0"/>
                          <a:ea typeface="Cambria Math" panose="02040503050406030204" pitchFamily="18" charset="0"/>
                          <a:cs typeface="Times New Roman" panose="02020603050405020304" pitchFamily="18" charset="0"/>
                        </a:rPr>
                        <m:t>+0.5</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−1−0.55</m:t>
                          </m:r>
                        </m:e>
                      </m:d>
                      <m:r>
                        <a:rPr lang="en-IN" sz="1600" i="1">
                          <a:latin typeface="Cambria Math" panose="02040503050406030204" pitchFamily="18" charset="0"/>
                          <a:ea typeface="Cambria Math" panose="02040503050406030204" pitchFamily="18" charset="0"/>
                          <a:cs typeface="Times New Roman" panose="02020603050405020304" pitchFamily="18" charset="0"/>
                        </a:rPr>
                        <m:t>∗1=−0.</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57</m:t>
                      </m:r>
                      <m:r>
                        <a:rPr lang="en-IN" sz="1600" i="1">
                          <a:latin typeface="Cambria Math" panose="02040503050406030204" pitchFamily="18" charset="0"/>
                          <a:ea typeface="Cambria Math" panose="02040503050406030204" pitchFamily="18" charset="0"/>
                          <a:cs typeface="Times New Roman" panose="02020603050405020304" pitchFamily="18" charset="0"/>
                        </a:rPr>
                        <m:t>5</m:t>
                      </m:r>
                    </m:oMath>
                  </m:oMathPara>
                </a14:m>
                <a:endParaRPr lang="en-IN" sz="1600" dirty="0">
                  <a:latin typeface="Times New Roman" panose="02020603050405020304" pitchFamily="18" charset="0"/>
                  <a:ea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m:t>
                          </m:r>
                          <m:r>
                            <a:rPr lang="en-IN" sz="1600" i="1">
                              <a:latin typeface="Cambria Math" panose="02040503050406030204" pitchFamily="18" charset="0"/>
                              <a:cs typeface="Times New Roman" panose="02020603050405020304" pitchFamily="18" charset="0"/>
                            </a:rPr>
                            <m:t>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2</m:t>
                          </m:r>
                          <m:r>
                            <a:rPr lang="en-IN" sz="1600" i="1">
                              <a:latin typeface="Cambria Math" panose="02040503050406030204" pitchFamily="18" charset="0"/>
                              <a:cs typeface="Times New Roman" panose="02020603050405020304" pitchFamily="18" charset="0"/>
                            </a:rPr>
                            <m:t>2</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𝑡</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𝑧</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𝑖𝑛</m:t>
                              </m:r>
                              <m:r>
                                <a:rPr lang="en-IN" sz="1600" i="1">
                                  <a:latin typeface="Cambria Math" panose="02040503050406030204" pitchFamily="18" charset="0"/>
                                  <a:ea typeface="Cambria Math" panose="02040503050406030204" pitchFamily="18" charset="0"/>
                                  <a:cs typeface="Times New Roman" panose="02020603050405020304" pitchFamily="18" charset="0"/>
                                </a:rPr>
                                <m:t>2</m:t>
                              </m:r>
                            </m:sub>
                          </m:sSub>
                        </m:e>
                      </m:d>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ea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1600" i="1">
                          <a:latin typeface="Cambria Math" panose="02040503050406030204" pitchFamily="18" charset="0"/>
                          <a:ea typeface="Cambria Math" panose="02040503050406030204" pitchFamily="18" charset="0"/>
                          <a:cs typeface="Times New Roman" panose="02020603050405020304" pitchFamily="18" charset="0"/>
                        </a:rPr>
                        <m:t>+0.5</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−1−0.45</m:t>
                          </m:r>
                        </m:e>
                      </m:d>
                      <m:r>
                        <a:rPr lang="en-IN" sz="1600" i="1">
                          <a:latin typeface="Cambria Math" panose="02040503050406030204" pitchFamily="18" charset="0"/>
                          <a:ea typeface="Cambria Math" panose="02040503050406030204" pitchFamily="18" charset="0"/>
                          <a:cs typeface="Times New Roman" panose="02020603050405020304" pitchFamily="18" charset="0"/>
                        </a:rPr>
                        <m:t>∗1=−0.</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5</m:t>
                      </m:r>
                      <m:r>
                        <a:rPr lang="en-IN" sz="1600" i="1">
                          <a:latin typeface="Cambria Math" panose="02040503050406030204" pitchFamily="18" charset="0"/>
                          <a:ea typeface="Cambria Math" panose="02040503050406030204" pitchFamily="18" charset="0"/>
                          <a:cs typeface="Times New Roman" panose="02020603050405020304" pitchFamily="18" charset="0"/>
                        </a:rPr>
                        <m:t>25</m:t>
                      </m:r>
                    </m:oMath>
                  </m:oMathPara>
                </a14:m>
                <a:endParaRPr lang="en-IN" sz="1600" dirty="0">
                  <a:latin typeface="Times New Roman" panose="02020603050405020304" pitchFamily="18" charset="0"/>
                  <a:ea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𝑏</m:t>
                          </m:r>
                        </m:e>
                        <m:sub>
                          <m:r>
                            <a:rPr lang="en-IN" sz="1600" i="1">
                              <a:latin typeface="Cambria Math" panose="02040503050406030204" pitchFamily="18" charset="0"/>
                              <a:cs typeface="Times New Roman" panose="02020603050405020304" pitchFamily="18" charset="0"/>
                            </a:rPr>
                            <m:t>1</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𝑛𝑒𝑤</m:t>
                          </m:r>
                        </m:e>
                      </m:d>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𝑏</m:t>
                          </m:r>
                        </m:e>
                        <m:sub>
                          <m:r>
                            <a:rPr lang="en-IN" sz="1600" i="1">
                              <a:latin typeface="Cambria Math" panose="02040503050406030204" pitchFamily="18" charset="0"/>
                              <a:cs typeface="Times New Roman" panose="02020603050405020304" pitchFamily="18" charset="0"/>
                            </a:rPr>
                            <m:t>1</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𝑜𝑙𝑑</m:t>
                          </m:r>
                        </m:e>
                      </m:d>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𝑡</m:t>
                          </m:r>
                          <m:r>
                            <a:rPr lang="en-IN"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ea typeface="Cambria Math" panose="02040503050406030204" pitchFamily="18" charset="0"/>
                                  <a:cs typeface="Times New Roman" panose="02020603050405020304" pitchFamily="18" charset="0"/>
                                </a:rPr>
                                <m:t>𝑧</m:t>
                              </m:r>
                            </m:e>
                            <m:sub>
                              <m:r>
                                <a:rPr lang="en-IN" sz="1600" i="1">
                                  <a:latin typeface="Cambria Math" panose="02040503050406030204" pitchFamily="18" charset="0"/>
                                  <a:ea typeface="Cambria Math" panose="02040503050406030204" pitchFamily="18" charset="0"/>
                                  <a:cs typeface="Times New Roman" panose="02020603050405020304" pitchFamily="18" charset="0"/>
                                </a:rPr>
                                <m:t>𝑖𝑛</m:t>
                              </m:r>
                              <m:r>
                                <a:rPr lang="en-IN" sz="1600" i="1">
                                  <a:latin typeface="Cambria Math" panose="02040503050406030204" pitchFamily="18" charset="0"/>
                                  <a:ea typeface="Cambria Math" panose="02040503050406030204" pitchFamily="18" charset="0"/>
                                  <a:cs typeface="Times New Roman" panose="02020603050405020304" pitchFamily="18" charset="0"/>
                                </a:rPr>
                                <m:t>1</m:t>
                              </m:r>
                            </m:sub>
                          </m:sSub>
                        </m:e>
                      </m:d>
                      <m:r>
                        <a:rPr lang="en-IN" sz="1600" i="1">
                          <a:latin typeface="Cambria Math" panose="02040503050406030204" pitchFamily="18" charset="0"/>
                          <a:ea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15</m:t>
                      </m:r>
                      <m:r>
                        <a:rPr lang="en-IN" sz="1600" i="1">
                          <a:latin typeface="Cambria Math" panose="02040503050406030204" pitchFamily="18" charset="0"/>
                          <a:ea typeface="Cambria Math" panose="02040503050406030204" pitchFamily="18" charset="0"/>
                          <a:cs typeface="Times New Roman" panose="02020603050405020304" pitchFamily="18" charset="0"/>
                        </a:rPr>
                        <m:t>+0.5</m:t>
                      </m:r>
                      <m:d>
                        <m:dPr>
                          <m:ctrlPr>
                            <a:rPr lang="en-IN" sz="1600" i="1">
                              <a:latin typeface="Cambria Math" panose="02040503050406030204" pitchFamily="18" charset="0"/>
                              <a:ea typeface="Cambria Math" panose="02040503050406030204" pitchFamily="18" charset="0"/>
                              <a:cs typeface="Times New Roman" panose="02020603050405020304" pitchFamily="18" charset="0"/>
                            </a:rPr>
                          </m:ctrlPr>
                        </m:dPr>
                        <m:e>
                          <m:r>
                            <a:rPr lang="en-IN" sz="1600" i="1">
                              <a:latin typeface="Cambria Math" panose="02040503050406030204" pitchFamily="18" charset="0"/>
                              <a:ea typeface="Cambria Math" panose="02040503050406030204" pitchFamily="18" charset="0"/>
                              <a:cs typeface="Times New Roman" panose="02020603050405020304" pitchFamily="18" charset="0"/>
                            </a:rPr>
                            <m:t>−1−0.</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1600" i="1">
                              <a:latin typeface="Cambria Math" panose="02040503050406030204" pitchFamily="18" charset="0"/>
                              <a:ea typeface="Cambria Math" panose="02040503050406030204" pitchFamily="18" charset="0"/>
                              <a:cs typeface="Times New Roman" panose="02020603050405020304" pitchFamily="18" charset="0"/>
                            </a:rPr>
                            <m:t>5</m:t>
                          </m:r>
                        </m:e>
                      </m:d>
                      <m:r>
                        <a:rPr lang="en-IN" sz="1600" i="1">
                          <a:latin typeface="Cambria Math" panose="02040503050406030204" pitchFamily="18" charset="0"/>
                          <a:ea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5</m:t>
                      </m:r>
                      <m:r>
                        <a:rPr lang="en-IN" sz="1600" i="1">
                          <a:latin typeface="Cambria Math" panose="02040503050406030204" pitchFamily="18" charset="0"/>
                          <a:ea typeface="Cambria Math" panose="02040503050406030204" pitchFamily="18" charset="0"/>
                          <a:cs typeface="Times New Roman" panose="02020603050405020304" pitchFamily="18" charset="0"/>
                        </a:rPr>
                        <m:t>75</m:t>
                      </m:r>
                    </m:oMath>
                  </m:oMathPara>
                </a14:m>
                <a:endParaRPr lang="en-IN" sz="1600" dirty="0">
                  <a:latin typeface="Times New Roman" panose="02020603050405020304" pitchFamily="18" charset="0"/>
                  <a:cs typeface="Times New Roman" panose="02020603050405020304" pitchFamily="18" charset="0"/>
                </a:endParaRPr>
              </a:p>
              <a:p>
                <a:pPr algn="just">
                  <a:lnSpc>
                    <a:spcPct val="125000"/>
                  </a:lnSpc>
                </a:pPr>
                <a:endParaRPr lang="en-IN" sz="16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endParaRPr lang="en-IN" sz="1600" b="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EBBA677F-8B4A-4A7D-AB66-FFB5C2D70B3E}"/>
                  </a:ext>
                </a:extLst>
              </p:cNvPr>
              <p:cNvSpPr txBox="1">
                <a:spLocks noRot="1" noChangeAspect="1" noMove="1" noResize="1" noEditPoints="1" noAdjustHandles="1" noChangeArrowheads="1" noChangeShapeType="1" noTextEdit="1"/>
              </p:cNvSpPr>
              <p:nvPr/>
            </p:nvSpPr>
            <p:spPr>
              <a:xfrm>
                <a:off x="1447801" y="954376"/>
                <a:ext cx="7239000" cy="5168274"/>
              </a:xfrm>
              <a:prstGeom prst="rect">
                <a:avLst/>
              </a:prstGeom>
              <a:blipFill>
                <a:blip r:embed="rId2"/>
                <a:stretch>
                  <a:fillRect l="-337" r="-421"/>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960CF17A-1E00-422D-92CA-46E2E760C314}"/>
              </a:ext>
            </a:extLst>
          </p:cNvPr>
          <p:cNvPicPr>
            <a:picLocks noChangeAspect="1"/>
          </p:cNvPicPr>
          <p:nvPr/>
        </p:nvPicPr>
        <p:blipFill>
          <a:blip r:embed="rId3"/>
          <a:stretch>
            <a:fillRect/>
          </a:stretch>
        </p:blipFill>
        <p:spPr>
          <a:xfrm>
            <a:off x="3352800" y="1371600"/>
            <a:ext cx="2219325" cy="304186"/>
          </a:xfrm>
          <a:prstGeom prst="rect">
            <a:avLst/>
          </a:prstGeom>
        </p:spPr>
      </p:pic>
      <p:sp>
        <p:nvSpPr>
          <p:cNvPr id="2" name="Date Placeholder 1">
            <a:extLst>
              <a:ext uri="{FF2B5EF4-FFF2-40B4-BE49-F238E27FC236}">
                <a16:creationId xmlns:a16="http://schemas.microsoft.com/office/drawing/2014/main" id="{466DBBED-1721-4938-92E8-0796AC5A85F9}"/>
              </a:ext>
            </a:extLst>
          </p:cNvPr>
          <p:cNvSpPr>
            <a:spLocks noGrp="1"/>
          </p:cNvSpPr>
          <p:nvPr>
            <p:ph type="dt" sz="half" idx="10"/>
          </p:nvPr>
        </p:nvSpPr>
        <p:spPr/>
        <p:txBody>
          <a:bodyPr/>
          <a:lstStyle/>
          <a:p>
            <a:fld id="{455CAE53-FC70-4976-9564-92FC4067A51F}" type="datetime1">
              <a:rPr lang="en-US" smtClean="0">
                <a:solidFill>
                  <a:prstClr val="black">
                    <a:tint val="75000"/>
                  </a:prstClr>
                </a:solidFill>
              </a:rPr>
              <a:t>10/9/2021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685FECE-86E2-41F0-9AC8-6EDA7FAE630D}"/>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Tree>
    <p:extLst>
      <p:ext uri="{BB962C8B-B14F-4D97-AF65-F5344CB8AC3E}">
        <p14:creationId xmlns:p14="http://schemas.microsoft.com/office/powerpoint/2010/main" val="341235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p:cTn id="14"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15"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16" dur="1000"/>
                                        <p:tgtEl>
                                          <p:spTgt spid="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p:cTn id="21"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 calcmode="lin" valueType="num">
                                      <p:cBhvr>
                                        <p:cTn id="28" dur="1000" fill="hold"/>
                                        <p:tgtEl>
                                          <p:spTgt spid="7">
                                            <p:txEl>
                                              <p:pRg st="4" end="4"/>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4" end="4"/>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anim calcmode="lin" valueType="num">
                                      <p:cBhvr>
                                        <p:cTn id="35" dur="1000" fill="hold"/>
                                        <p:tgtEl>
                                          <p:spTgt spid="7">
                                            <p:txEl>
                                              <p:pRg st="5" end="5"/>
                                            </p:txEl>
                                          </p:spTgt>
                                        </p:tgtEl>
                                        <p:attrNameLst>
                                          <p:attrName>ppt_w</p:attrName>
                                        </p:attrNameLst>
                                      </p:cBhvr>
                                      <p:tavLst>
                                        <p:tav tm="0">
                                          <p:val>
                                            <p:strVal val="#ppt_w*0.70"/>
                                          </p:val>
                                        </p:tav>
                                        <p:tav tm="100000">
                                          <p:val>
                                            <p:strVal val="#ppt_w"/>
                                          </p:val>
                                        </p:tav>
                                      </p:tavLst>
                                    </p:anim>
                                    <p:anim calcmode="lin" valueType="num">
                                      <p:cBhvr>
                                        <p:cTn id="36" dur="1000" fill="hold"/>
                                        <p:tgtEl>
                                          <p:spTgt spid="7">
                                            <p:txEl>
                                              <p:pRg st="5" end="5"/>
                                            </p:txEl>
                                          </p:spTgt>
                                        </p:tgtEl>
                                        <p:attrNameLst>
                                          <p:attrName>ppt_h</p:attrName>
                                        </p:attrNameLst>
                                      </p:cBhvr>
                                      <p:tavLst>
                                        <p:tav tm="0">
                                          <p:val>
                                            <p:strVal val="#ppt_h"/>
                                          </p:val>
                                        </p:tav>
                                        <p:tav tm="100000">
                                          <p:val>
                                            <p:strVal val="#ppt_h"/>
                                          </p:val>
                                        </p:tav>
                                      </p:tavLst>
                                    </p:anim>
                                    <p:animEffect transition="in" filter="fade">
                                      <p:cBhvr>
                                        <p:cTn id="37" dur="1000"/>
                                        <p:tgtEl>
                                          <p:spTgt spid="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7">
                                            <p:txEl>
                                              <p:pRg st="6" end="6"/>
                                            </p:txEl>
                                          </p:spTgt>
                                        </p:tgtEl>
                                        <p:attrNameLst>
                                          <p:attrName>style.visibility</p:attrName>
                                        </p:attrNameLst>
                                      </p:cBhvr>
                                      <p:to>
                                        <p:strVal val="visible"/>
                                      </p:to>
                                    </p:set>
                                    <p:anim calcmode="lin" valueType="num">
                                      <p:cBhvr>
                                        <p:cTn id="42" dur="1000" fill="hold"/>
                                        <p:tgtEl>
                                          <p:spTgt spid="7">
                                            <p:txEl>
                                              <p:pRg st="6" end="6"/>
                                            </p:txEl>
                                          </p:spTgt>
                                        </p:tgtEl>
                                        <p:attrNameLst>
                                          <p:attrName>ppt_w</p:attrName>
                                        </p:attrNameLst>
                                      </p:cBhvr>
                                      <p:tavLst>
                                        <p:tav tm="0">
                                          <p:val>
                                            <p:strVal val="#ppt_w*0.70"/>
                                          </p:val>
                                        </p:tav>
                                        <p:tav tm="100000">
                                          <p:val>
                                            <p:strVal val="#ppt_w"/>
                                          </p:val>
                                        </p:tav>
                                      </p:tavLst>
                                    </p:anim>
                                    <p:anim calcmode="lin" valueType="num">
                                      <p:cBhvr>
                                        <p:cTn id="43" dur="1000" fill="hold"/>
                                        <p:tgtEl>
                                          <p:spTgt spid="7">
                                            <p:txEl>
                                              <p:pRg st="6" end="6"/>
                                            </p:txEl>
                                          </p:spTgt>
                                        </p:tgtEl>
                                        <p:attrNameLst>
                                          <p:attrName>ppt_h</p:attrName>
                                        </p:attrNameLst>
                                      </p:cBhvr>
                                      <p:tavLst>
                                        <p:tav tm="0">
                                          <p:val>
                                            <p:strVal val="#ppt_h"/>
                                          </p:val>
                                        </p:tav>
                                        <p:tav tm="100000">
                                          <p:val>
                                            <p:strVal val="#ppt_h"/>
                                          </p:val>
                                        </p:tav>
                                      </p:tavLst>
                                    </p:anim>
                                    <p:animEffect transition="in" filter="fade">
                                      <p:cBhvr>
                                        <p:cTn id="44" dur="1000"/>
                                        <p:tgtEl>
                                          <p:spTgt spid="7">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anim calcmode="lin" valueType="num">
                                      <p:cBhvr>
                                        <p:cTn id="49" dur="1000" fill="hold"/>
                                        <p:tgtEl>
                                          <p:spTgt spid="7">
                                            <p:txEl>
                                              <p:pRg st="7" end="7"/>
                                            </p:txEl>
                                          </p:spTgt>
                                        </p:tgtEl>
                                        <p:attrNameLst>
                                          <p:attrName>ppt_w</p:attrName>
                                        </p:attrNameLst>
                                      </p:cBhvr>
                                      <p:tavLst>
                                        <p:tav tm="0">
                                          <p:val>
                                            <p:strVal val="#ppt_w*0.70"/>
                                          </p:val>
                                        </p:tav>
                                        <p:tav tm="100000">
                                          <p:val>
                                            <p:strVal val="#ppt_w"/>
                                          </p:val>
                                        </p:tav>
                                      </p:tavLst>
                                    </p:anim>
                                    <p:anim calcmode="lin" valueType="num">
                                      <p:cBhvr>
                                        <p:cTn id="50" dur="1000" fill="hold"/>
                                        <p:tgtEl>
                                          <p:spTgt spid="7">
                                            <p:txEl>
                                              <p:pRg st="7" end="7"/>
                                            </p:txEl>
                                          </p:spTgt>
                                        </p:tgtEl>
                                        <p:attrNameLst>
                                          <p:attrName>ppt_h</p:attrName>
                                        </p:attrNameLst>
                                      </p:cBhvr>
                                      <p:tavLst>
                                        <p:tav tm="0">
                                          <p:val>
                                            <p:strVal val="#ppt_h"/>
                                          </p:val>
                                        </p:tav>
                                        <p:tav tm="100000">
                                          <p:val>
                                            <p:strVal val="#ppt_h"/>
                                          </p:val>
                                        </p:tav>
                                      </p:tavLst>
                                    </p:anim>
                                    <p:animEffect transition="in" filter="fade">
                                      <p:cBhvr>
                                        <p:cTn id="51" dur="1000"/>
                                        <p:tgtEl>
                                          <p:spTgt spid="7">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7">
                                            <p:txEl>
                                              <p:pRg st="8" end="8"/>
                                            </p:txEl>
                                          </p:spTgt>
                                        </p:tgtEl>
                                        <p:attrNameLst>
                                          <p:attrName>style.visibility</p:attrName>
                                        </p:attrNameLst>
                                      </p:cBhvr>
                                      <p:to>
                                        <p:strVal val="visible"/>
                                      </p:to>
                                    </p:set>
                                    <p:anim calcmode="lin" valueType="num">
                                      <p:cBhvr>
                                        <p:cTn id="56" dur="1000" fill="hold"/>
                                        <p:tgtEl>
                                          <p:spTgt spid="7">
                                            <p:txEl>
                                              <p:pRg st="8" end="8"/>
                                            </p:txEl>
                                          </p:spTgt>
                                        </p:tgtEl>
                                        <p:attrNameLst>
                                          <p:attrName>ppt_w</p:attrName>
                                        </p:attrNameLst>
                                      </p:cBhvr>
                                      <p:tavLst>
                                        <p:tav tm="0">
                                          <p:val>
                                            <p:strVal val="#ppt_w*0.70"/>
                                          </p:val>
                                        </p:tav>
                                        <p:tav tm="100000">
                                          <p:val>
                                            <p:strVal val="#ppt_w"/>
                                          </p:val>
                                        </p:tav>
                                      </p:tavLst>
                                    </p:anim>
                                    <p:anim calcmode="lin" valueType="num">
                                      <p:cBhvr>
                                        <p:cTn id="57" dur="1000" fill="hold"/>
                                        <p:tgtEl>
                                          <p:spTgt spid="7">
                                            <p:txEl>
                                              <p:pRg st="8" end="8"/>
                                            </p:txEl>
                                          </p:spTgt>
                                        </p:tgtEl>
                                        <p:attrNameLst>
                                          <p:attrName>ppt_h</p:attrName>
                                        </p:attrNameLst>
                                      </p:cBhvr>
                                      <p:tavLst>
                                        <p:tav tm="0">
                                          <p:val>
                                            <p:strVal val="#ppt_h"/>
                                          </p:val>
                                        </p:tav>
                                        <p:tav tm="100000">
                                          <p:val>
                                            <p:strVal val="#ppt_h"/>
                                          </p:val>
                                        </p:tav>
                                      </p:tavLst>
                                    </p:anim>
                                    <p:animEffect transition="in" filter="fade">
                                      <p:cBhvr>
                                        <p:cTn id="58" dur="1000"/>
                                        <p:tgtEl>
                                          <p:spTgt spid="7">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7">
                                            <p:txEl>
                                              <p:pRg st="9" end="9"/>
                                            </p:txEl>
                                          </p:spTgt>
                                        </p:tgtEl>
                                        <p:attrNameLst>
                                          <p:attrName>style.visibility</p:attrName>
                                        </p:attrNameLst>
                                      </p:cBhvr>
                                      <p:to>
                                        <p:strVal val="visible"/>
                                      </p:to>
                                    </p:set>
                                    <p:anim calcmode="lin" valueType="num">
                                      <p:cBhvr>
                                        <p:cTn id="63" dur="1000" fill="hold"/>
                                        <p:tgtEl>
                                          <p:spTgt spid="7">
                                            <p:txEl>
                                              <p:pRg st="9" end="9"/>
                                            </p:txEl>
                                          </p:spTgt>
                                        </p:tgtEl>
                                        <p:attrNameLst>
                                          <p:attrName>ppt_w</p:attrName>
                                        </p:attrNameLst>
                                      </p:cBhvr>
                                      <p:tavLst>
                                        <p:tav tm="0">
                                          <p:val>
                                            <p:strVal val="#ppt_w*0.70"/>
                                          </p:val>
                                        </p:tav>
                                        <p:tav tm="100000">
                                          <p:val>
                                            <p:strVal val="#ppt_w"/>
                                          </p:val>
                                        </p:tav>
                                      </p:tavLst>
                                    </p:anim>
                                    <p:anim calcmode="lin" valueType="num">
                                      <p:cBhvr>
                                        <p:cTn id="64" dur="1000" fill="hold"/>
                                        <p:tgtEl>
                                          <p:spTgt spid="7">
                                            <p:txEl>
                                              <p:pRg st="9" end="9"/>
                                            </p:txEl>
                                          </p:spTgt>
                                        </p:tgtEl>
                                        <p:attrNameLst>
                                          <p:attrName>ppt_h</p:attrName>
                                        </p:attrNameLst>
                                      </p:cBhvr>
                                      <p:tavLst>
                                        <p:tav tm="0">
                                          <p:val>
                                            <p:strVal val="#ppt_h"/>
                                          </p:val>
                                        </p:tav>
                                        <p:tav tm="100000">
                                          <p:val>
                                            <p:strVal val="#ppt_h"/>
                                          </p:val>
                                        </p:tav>
                                      </p:tavLst>
                                    </p:anim>
                                    <p:animEffect transition="in" filter="fade">
                                      <p:cBhvr>
                                        <p:cTn id="65" dur="1000"/>
                                        <p:tgtEl>
                                          <p:spTgt spid="7">
                                            <p:txEl>
                                              <p:pRg st="9" end="9"/>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7">
                                            <p:txEl>
                                              <p:pRg st="10" end="10"/>
                                            </p:txEl>
                                          </p:spTgt>
                                        </p:tgtEl>
                                        <p:attrNameLst>
                                          <p:attrName>style.visibility</p:attrName>
                                        </p:attrNameLst>
                                      </p:cBhvr>
                                      <p:to>
                                        <p:strVal val="visible"/>
                                      </p:to>
                                    </p:set>
                                    <p:anim calcmode="lin" valueType="num">
                                      <p:cBhvr>
                                        <p:cTn id="70" dur="1000" fill="hold"/>
                                        <p:tgtEl>
                                          <p:spTgt spid="7">
                                            <p:txEl>
                                              <p:pRg st="10" end="10"/>
                                            </p:txEl>
                                          </p:spTgt>
                                        </p:tgtEl>
                                        <p:attrNameLst>
                                          <p:attrName>ppt_w</p:attrName>
                                        </p:attrNameLst>
                                      </p:cBhvr>
                                      <p:tavLst>
                                        <p:tav tm="0">
                                          <p:val>
                                            <p:strVal val="#ppt_w*0.70"/>
                                          </p:val>
                                        </p:tav>
                                        <p:tav tm="100000">
                                          <p:val>
                                            <p:strVal val="#ppt_w"/>
                                          </p:val>
                                        </p:tav>
                                      </p:tavLst>
                                    </p:anim>
                                    <p:anim calcmode="lin" valueType="num">
                                      <p:cBhvr>
                                        <p:cTn id="71" dur="1000" fill="hold"/>
                                        <p:tgtEl>
                                          <p:spTgt spid="7">
                                            <p:txEl>
                                              <p:pRg st="10" end="10"/>
                                            </p:txEl>
                                          </p:spTgt>
                                        </p:tgtEl>
                                        <p:attrNameLst>
                                          <p:attrName>ppt_h</p:attrName>
                                        </p:attrNameLst>
                                      </p:cBhvr>
                                      <p:tavLst>
                                        <p:tav tm="0">
                                          <p:val>
                                            <p:strVal val="#ppt_h"/>
                                          </p:val>
                                        </p:tav>
                                        <p:tav tm="100000">
                                          <p:val>
                                            <p:strVal val="#ppt_h"/>
                                          </p:val>
                                        </p:tav>
                                      </p:tavLst>
                                    </p:anim>
                                    <p:animEffect transition="in" filter="fade">
                                      <p:cBhvr>
                                        <p:cTn id="72" dur="1000"/>
                                        <p:tgtEl>
                                          <p:spTgt spid="7">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7">
                                            <p:txEl>
                                              <p:pRg st="11" end="11"/>
                                            </p:txEl>
                                          </p:spTgt>
                                        </p:tgtEl>
                                        <p:attrNameLst>
                                          <p:attrName>style.visibility</p:attrName>
                                        </p:attrNameLst>
                                      </p:cBhvr>
                                      <p:to>
                                        <p:strVal val="visible"/>
                                      </p:to>
                                    </p:set>
                                    <p:anim calcmode="lin" valueType="num">
                                      <p:cBhvr>
                                        <p:cTn id="77" dur="1000" fill="hold"/>
                                        <p:tgtEl>
                                          <p:spTgt spid="7">
                                            <p:txEl>
                                              <p:pRg st="11" end="11"/>
                                            </p:txEl>
                                          </p:spTgt>
                                        </p:tgtEl>
                                        <p:attrNameLst>
                                          <p:attrName>ppt_w</p:attrName>
                                        </p:attrNameLst>
                                      </p:cBhvr>
                                      <p:tavLst>
                                        <p:tav tm="0">
                                          <p:val>
                                            <p:strVal val="#ppt_w*0.70"/>
                                          </p:val>
                                        </p:tav>
                                        <p:tav tm="100000">
                                          <p:val>
                                            <p:strVal val="#ppt_w"/>
                                          </p:val>
                                        </p:tav>
                                      </p:tavLst>
                                    </p:anim>
                                    <p:anim calcmode="lin" valueType="num">
                                      <p:cBhvr>
                                        <p:cTn id="78" dur="1000" fill="hold"/>
                                        <p:tgtEl>
                                          <p:spTgt spid="7">
                                            <p:txEl>
                                              <p:pRg st="11" end="11"/>
                                            </p:txEl>
                                          </p:spTgt>
                                        </p:tgtEl>
                                        <p:attrNameLst>
                                          <p:attrName>ppt_h</p:attrName>
                                        </p:attrNameLst>
                                      </p:cBhvr>
                                      <p:tavLst>
                                        <p:tav tm="0">
                                          <p:val>
                                            <p:strVal val="#ppt_h"/>
                                          </p:val>
                                        </p:tav>
                                        <p:tav tm="100000">
                                          <p:val>
                                            <p:strVal val="#ppt_h"/>
                                          </p:val>
                                        </p:tav>
                                      </p:tavLst>
                                    </p:anim>
                                    <p:animEffect transition="in" filter="fade">
                                      <p:cBhvr>
                                        <p:cTn id="79" dur="10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27</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p:sp>
        <p:nvSpPr>
          <p:cNvPr id="7" name="TextBox 6">
            <a:extLst>
              <a:ext uri="{FF2B5EF4-FFF2-40B4-BE49-F238E27FC236}">
                <a16:creationId xmlns:a16="http://schemas.microsoft.com/office/drawing/2014/main" id="{EBBA677F-8B4A-4A7D-AB66-FFB5C2D70B3E}"/>
              </a:ext>
            </a:extLst>
          </p:cNvPr>
          <p:cNvSpPr txBox="1"/>
          <p:nvPr/>
        </p:nvSpPr>
        <p:spPr>
          <a:xfrm>
            <a:off x="1447801" y="954376"/>
            <a:ext cx="7239000" cy="1602362"/>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the weights and bias between the input layer and hidden layer are adjusted.</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completes the training for the first epoch.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same process is repeated until the weight converges. It is found that the weight converges at the end of 3 epochs. </a:t>
            </a: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Table shows the training performance of Madaline network for XOR</a:t>
            </a:r>
            <a:endParaRPr lang="en-IN" sz="1600" b="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275B908-D52A-4758-8C36-49694433E42E}"/>
              </a:ext>
            </a:extLst>
          </p:cNvPr>
          <p:cNvPicPr>
            <a:picLocks noChangeAspect="1"/>
          </p:cNvPicPr>
          <p:nvPr/>
        </p:nvPicPr>
        <p:blipFill>
          <a:blip r:embed="rId2"/>
          <a:stretch>
            <a:fillRect/>
          </a:stretch>
        </p:blipFill>
        <p:spPr>
          <a:xfrm>
            <a:off x="300037" y="2256269"/>
            <a:ext cx="8543925" cy="4400550"/>
          </a:xfrm>
          <a:prstGeom prst="rect">
            <a:avLst/>
          </a:prstGeom>
        </p:spPr>
      </p:pic>
      <p:sp>
        <p:nvSpPr>
          <p:cNvPr id="2" name="Date Placeholder 1">
            <a:extLst>
              <a:ext uri="{FF2B5EF4-FFF2-40B4-BE49-F238E27FC236}">
                <a16:creationId xmlns:a16="http://schemas.microsoft.com/office/drawing/2014/main" id="{86C13787-704F-4713-9A09-65899225D5AD}"/>
              </a:ext>
            </a:extLst>
          </p:cNvPr>
          <p:cNvSpPr>
            <a:spLocks noGrp="1"/>
          </p:cNvSpPr>
          <p:nvPr>
            <p:ph type="dt" sz="half" idx="10"/>
          </p:nvPr>
        </p:nvSpPr>
        <p:spPr/>
        <p:txBody>
          <a:bodyPr/>
          <a:lstStyle/>
          <a:p>
            <a:fld id="{D1D8EFF0-AF7A-4683-9D63-DB6D03005674}" type="datetime1">
              <a:rPr lang="en-US" smtClean="0">
                <a:solidFill>
                  <a:prstClr val="black">
                    <a:tint val="75000"/>
                  </a:prstClr>
                </a:solidFill>
              </a:rPr>
              <a:t>10/9/2021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0F555CD7-D260-4C80-A1F5-A8B718578B27}"/>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Tree>
    <p:extLst>
      <p:ext uri="{BB962C8B-B14F-4D97-AF65-F5344CB8AC3E}">
        <p14:creationId xmlns:p14="http://schemas.microsoft.com/office/powerpoint/2010/main" val="308722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p:cTn id="14"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p:cTn id="21"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 calcmode="lin" valueType="num">
                                      <p:cBhvr>
                                        <p:cTn id="28"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E496BE-F605-4B8B-A08F-18872DEEFC20}"/>
                  </a:ext>
                </a:extLst>
              </p:cNvPr>
              <p:cNvSpPr>
                <a:spLocks noGrp="1"/>
              </p:cNvSpPr>
              <p:nvPr>
                <p:ph idx="1"/>
              </p:nvPr>
            </p:nvSpPr>
            <p:spPr>
              <a:xfrm>
                <a:off x="609600" y="1417638"/>
                <a:ext cx="7848600" cy="4830762"/>
              </a:xfrm>
            </p:spPr>
            <p:txBody>
              <a:bodyPr>
                <a:noAutofit/>
              </a:bodyPr>
              <a:lstStyle/>
              <a:p>
                <a:pPr algn="just">
                  <a:lnSpc>
                    <a:spcPct val="110000"/>
                  </a:lnSpc>
                </a:pPr>
                <a:r>
                  <a:rPr lang="en-US" sz="1700" dirty="0">
                    <a:latin typeface="Times New Roman" panose="02020603050405020304" pitchFamily="18" charset="0"/>
                    <a:cs typeface="Times New Roman" panose="02020603050405020304" pitchFamily="18" charset="0"/>
                  </a:rPr>
                  <a:t>When we use a feedforward neural network to accept an input </a:t>
                </a:r>
                <a14:m>
                  <m:oMath xmlns:m="http://schemas.openxmlformats.org/officeDocument/2006/math">
                    <m:r>
                      <a:rPr lang="en-US" sz="1700" dirty="0">
                        <a:latin typeface="Cambria Math" panose="02040503050406030204" pitchFamily="18" charset="0"/>
                        <a:cs typeface="Times New Roman" panose="02020603050405020304" pitchFamily="18" charset="0"/>
                      </a:rPr>
                      <m:t>𝑥</m:t>
                    </m:r>
                  </m:oMath>
                </a14:m>
                <a:r>
                  <a:rPr lang="en-US" sz="1700" dirty="0">
                    <a:latin typeface="Times New Roman" panose="02020603050405020304" pitchFamily="18" charset="0"/>
                    <a:cs typeface="Times New Roman" panose="02020603050405020304" pitchFamily="18" charset="0"/>
                  </a:rPr>
                  <a:t> and produce an output </a:t>
                </a:r>
                <a14:m>
                  <m:oMath xmlns:m="http://schemas.openxmlformats.org/officeDocument/2006/math">
                    <m:acc>
                      <m:accPr>
                        <m:chr m:val="̂"/>
                        <m:ctrlPr>
                          <a:rPr lang="en-US" sz="1700" i="1">
                            <a:latin typeface="Cambria Math" panose="02040503050406030204" pitchFamily="18" charset="0"/>
                            <a:cs typeface="Times New Roman" panose="02020603050405020304" pitchFamily="18" charset="0"/>
                          </a:rPr>
                        </m:ctrlPr>
                      </m:accPr>
                      <m:e>
                        <m:r>
                          <a:rPr lang="en-IN" sz="1700">
                            <a:latin typeface="Cambria Math" panose="02040503050406030204" pitchFamily="18" charset="0"/>
                            <a:cs typeface="Times New Roman" panose="02020603050405020304" pitchFamily="18" charset="0"/>
                          </a:rPr>
                          <m:t>𝑦</m:t>
                        </m:r>
                      </m:e>
                    </m:acc>
                  </m:oMath>
                </a14:m>
                <a:r>
                  <a:rPr lang="en-US" sz="1700" dirty="0">
                    <a:latin typeface="Times New Roman" panose="02020603050405020304" pitchFamily="18" charset="0"/>
                    <a:cs typeface="Times New Roman" panose="02020603050405020304" pitchFamily="18" charset="0"/>
                  </a:rPr>
                  <a:t>, information ﬂows forward through the network. </a:t>
                </a:r>
              </a:p>
              <a:p>
                <a:pPr algn="just">
                  <a:lnSpc>
                    <a:spcPct val="110000"/>
                  </a:lnSpc>
                </a:pPr>
                <a:r>
                  <a:rPr lang="en-US" sz="1700" dirty="0">
                    <a:latin typeface="Times New Roman" panose="02020603050405020304" pitchFamily="18" charset="0"/>
                    <a:cs typeface="Times New Roman" panose="02020603050405020304" pitchFamily="18" charset="0"/>
                  </a:rPr>
                  <a:t>The inputs </a:t>
                </a:r>
                <a14:m>
                  <m:oMath xmlns:m="http://schemas.openxmlformats.org/officeDocument/2006/math">
                    <m:r>
                      <a:rPr lang="en-US" sz="1700" dirty="0">
                        <a:latin typeface="Cambria Math" panose="02040503050406030204" pitchFamily="18" charset="0"/>
                        <a:cs typeface="Times New Roman" panose="02020603050405020304" pitchFamily="18" charset="0"/>
                      </a:rPr>
                      <m:t>𝑥</m:t>
                    </m:r>
                  </m:oMath>
                </a14:m>
                <a:r>
                  <a:rPr lang="en-US" sz="1700" dirty="0">
                    <a:latin typeface="Times New Roman" panose="02020603050405020304" pitchFamily="18" charset="0"/>
                    <a:cs typeface="Times New Roman" panose="02020603050405020304" pitchFamily="18" charset="0"/>
                  </a:rPr>
                  <a:t> provide the initial information that then propagates up to the hidden units at each layer and ﬁnally produces </a:t>
                </a:r>
                <a14:m>
                  <m:oMath xmlns:m="http://schemas.openxmlformats.org/officeDocument/2006/math">
                    <m:acc>
                      <m:accPr>
                        <m:chr m:val="̂"/>
                        <m:ctrlPr>
                          <a:rPr lang="en-US" sz="1700" i="1">
                            <a:latin typeface="Cambria Math" panose="02040503050406030204" pitchFamily="18" charset="0"/>
                            <a:cs typeface="Times New Roman" panose="02020603050405020304" pitchFamily="18" charset="0"/>
                          </a:rPr>
                        </m:ctrlPr>
                      </m:accPr>
                      <m:e>
                        <m:r>
                          <a:rPr lang="en-IN" sz="1700">
                            <a:latin typeface="Cambria Math" panose="02040503050406030204" pitchFamily="18" charset="0"/>
                            <a:cs typeface="Times New Roman" panose="02020603050405020304" pitchFamily="18" charset="0"/>
                          </a:rPr>
                          <m:t>𝑦</m:t>
                        </m:r>
                      </m:e>
                    </m:acc>
                  </m:oMath>
                </a14:m>
                <a:r>
                  <a:rPr lang="en-US" sz="1700" dirty="0">
                    <a:latin typeface="Times New Roman" panose="02020603050405020304" pitchFamily="18" charset="0"/>
                    <a:cs typeface="Times New Roman" panose="02020603050405020304" pitchFamily="18" charset="0"/>
                  </a:rPr>
                  <a:t> . This is called forward propagation.</a:t>
                </a:r>
              </a:p>
              <a:p>
                <a:pPr algn="just">
                  <a:lnSpc>
                    <a:spcPct val="110000"/>
                  </a:lnSpc>
                </a:pPr>
                <a:r>
                  <a:rPr lang="en-US" sz="1700" dirty="0">
                    <a:latin typeface="Times New Roman" panose="02020603050405020304" pitchFamily="18" charset="0"/>
                    <a:cs typeface="Times New Roman" panose="02020603050405020304" pitchFamily="18" charset="0"/>
                  </a:rPr>
                  <a:t>During training, forward propagation can continue onward until it produces a scalar cost J (θ).</a:t>
                </a:r>
              </a:p>
              <a:p>
                <a:pPr algn="just">
                  <a:lnSpc>
                    <a:spcPct val="110000"/>
                  </a:lnSpc>
                </a:pPr>
                <a:r>
                  <a:rPr lang="en-US" sz="1700" dirty="0">
                    <a:latin typeface="Times New Roman" panose="02020603050405020304" pitchFamily="18" charset="0"/>
                    <a:cs typeface="Times New Roman" panose="02020603050405020304" pitchFamily="18" charset="0"/>
                  </a:rPr>
                  <a:t>The back-propagation algorithm (</a:t>
                </a:r>
                <a:r>
                  <a:rPr lang="en-US" sz="1700" dirty="0" err="1">
                    <a:latin typeface="Times New Roman" panose="02020603050405020304" pitchFamily="18" charset="0"/>
                    <a:cs typeface="Times New Roman" panose="02020603050405020304" pitchFamily="18" charset="0"/>
                  </a:rPr>
                  <a:t>Rumelhart</a:t>
                </a:r>
                <a:r>
                  <a:rPr lang="en-US" sz="1700" dirty="0">
                    <a:latin typeface="Times New Roman" panose="02020603050405020304" pitchFamily="18" charset="0"/>
                    <a:cs typeface="Times New Roman" panose="02020603050405020304" pitchFamily="18" charset="0"/>
                  </a:rPr>
                  <a:t> et al., 1986a), often simply called backprop, allows the information from the cost to then ﬂow backwards through the network, in order to compute the gradient.</a:t>
                </a:r>
              </a:p>
              <a:p>
                <a:pPr algn="just">
                  <a:lnSpc>
                    <a:spcPct val="110000"/>
                  </a:lnSpc>
                </a:pPr>
                <a:r>
                  <a:rPr lang="en-US" sz="1700" dirty="0">
                    <a:latin typeface="Times New Roman" panose="02020603050405020304" pitchFamily="18" charset="0"/>
                    <a:cs typeface="Times New Roman" panose="02020603050405020304" pitchFamily="18" charset="0"/>
                  </a:rPr>
                  <a:t>Computing an analytical expression for the gradient is straightforward, but numerically evaluating such an expression can be computationally expensive. The back-propagation algorithm does so using a simple and inexpensive procedure.</a:t>
                </a:r>
              </a:p>
              <a:p>
                <a:pPr algn="just">
                  <a:lnSpc>
                    <a:spcPct val="110000"/>
                  </a:lnSpc>
                </a:pPr>
                <a:r>
                  <a:rPr lang="en-US" sz="1700" dirty="0">
                    <a:latin typeface="Times New Roman" panose="02020603050405020304" pitchFamily="18" charset="0"/>
                    <a:cs typeface="Times New Roman" panose="02020603050405020304" pitchFamily="18" charset="0"/>
                  </a:rPr>
                  <a:t>The term back-propagation is often misunderstood as meaning the whole learning algorithm for multi-layer neural networks. Actually, back-propagation refers only to the method for computing the gradient, while another algorithm, such as stochastic gradient descent, is used to perform learning using this gradient.</a:t>
                </a:r>
              </a:p>
            </p:txBody>
          </p:sp>
        </mc:Choice>
        <mc:Fallback xmlns="">
          <p:sp>
            <p:nvSpPr>
              <p:cNvPr id="3" name="Content Placeholder 2">
                <a:extLst>
                  <a:ext uri="{FF2B5EF4-FFF2-40B4-BE49-F238E27FC236}">
                    <a16:creationId xmlns:a16="http://schemas.microsoft.com/office/drawing/2014/main" id="{A5E496BE-F605-4B8B-A08F-18872DEEFC20}"/>
                  </a:ext>
                </a:extLst>
              </p:cNvPr>
              <p:cNvSpPr>
                <a:spLocks noGrp="1" noRot="1" noChangeAspect="1" noMove="1" noResize="1" noEditPoints="1" noAdjustHandles="1" noChangeArrowheads="1" noChangeShapeType="1" noTextEdit="1"/>
              </p:cNvSpPr>
              <p:nvPr>
                <p:ph idx="1"/>
              </p:nvPr>
            </p:nvSpPr>
            <p:spPr>
              <a:xfrm>
                <a:off x="609600" y="1417638"/>
                <a:ext cx="7848600" cy="4830762"/>
              </a:xfrm>
              <a:blipFill>
                <a:blip r:embed="rId2"/>
                <a:stretch>
                  <a:fillRect l="-388" t="-253" r="-388" b="-3157"/>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57A02CCA-8892-4147-89DC-10E87E9FD4E3}"/>
              </a:ext>
            </a:extLst>
          </p:cNvPr>
          <p:cNvSpPr>
            <a:spLocks noGrp="1"/>
          </p:cNvSpPr>
          <p:nvPr>
            <p:ph type="dt" sz="half" idx="10"/>
          </p:nvPr>
        </p:nvSpPr>
        <p:spPr/>
        <p:txBody>
          <a:bodyPr/>
          <a:lstStyle/>
          <a:p>
            <a:fld id="{B854DB6B-52ED-4D92-A068-237CB6CA8640}"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BE0D654-E964-4176-B3BE-05C3223A7557}"/>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a:extLst>
              <a:ext uri="{FF2B5EF4-FFF2-40B4-BE49-F238E27FC236}">
                <a16:creationId xmlns:a16="http://schemas.microsoft.com/office/drawing/2014/main" id="{A3C6DCDA-7588-412F-9B1C-7B4E2E2B4A88}"/>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13612824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E496BE-F605-4B8B-A08F-18872DEEFC20}"/>
                  </a:ext>
                </a:extLst>
              </p:cNvPr>
              <p:cNvSpPr>
                <a:spLocks noGrp="1"/>
              </p:cNvSpPr>
              <p:nvPr>
                <p:ph idx="1"/>
              </p:nvPr>
            </p:nvSpPr>
            <p:spPr>
              <a:xfrm>
                <a:off x="533400" y="1417638"/>
                <a:ext cx="8229600" cy="4938712"/>
              </a:xfrm>
            </p:spPr>
            <p:txBody>
              <a:bodyPr>
                <a:normAutofit fontScale="85000" lnSpcReduction="10000"/>
              </a:bodyPr>
              <a:lstStyle/>
              <a:p>
                <a:pPr algn="just">
                  <a:lnSpc>
                    <a:spcPct val="120000"/>
                  </a:lnSpc>
                </a:pPr>
                <a:r>
                  <a:rPr lang="en-US" sz="1900" dirty="0">
                    <a:latin typeface="Times New Roman" panose="02020603050405020304" pitchFamily="18" charset="0"/>
                    <a:cs typeface="Times New Roman" panose="02020603050405020304" pitchFamily="18" charset="0"/>
                  </a:rPr>
                  <a:t>Furthermore, back-propagation is often misunderstood as being speciﬁc to multilayer neural networks, but in principle it can compute derivatives of any function (for some functions, the correct response is to report that the derivative of the function is undeﬁned). </a:t>
                </a:r>
              </a:p>
              <a:p>
                <a:pPr algn="just">
                  <a:lnSpc>
                    <a:spcPct val="120000"/>
                  </a:lnSpc>
                </a:pPr>
                <a:r>
                  <a:rPr lang="en-US" sz="1900" dirty="0">
                    <a:latin typeface="Times New Roman" panose="02020603050405020304" pitchFamily="18" charset="0"/>
                    <a:cs typeface="Times New Roman" panose="02020603050405020304" pitchFamily="18" charset="0"/>
                  </a:rPr>
                  <a:t>Speciﬁcally, we will describe how to compute the gradient </a:t>
                </a:r>
                <a14:m>
                  <m:oMath xmlns:m="http://schemas.openxmlformats.org/officeDocument/2006/math">
                    <m:sSub>
                      <m:sSubPr>
                        <m:ctrlPr>
                          <a:rPr lang="en-US" sz="1900" i="1">
                            <a:latin typeface="Cambria Math" panose="02040503050406030204" pitchFamily="18" charset="0"/>
                          </a:rPr>
                        </m:ctrlPr>
                      </m:sSubPr>
                      <m:e>
                        <m:r>
                          <a:rPr lang="en-US" sz="1900">
                            <a:latin typeface="Cambria Math" panose="02040503050406030204" pitchFamily="18" charset="0"/>
                          </a:rPr>
                          <m:t>𝛻</m:t>
                        </m:r>
                      </m:e>
                      <m:sub>
                        <m:r>
                          <a:rPr lang="en-IN" sz="1900">
                            <a:latin typeface="Cambria Math" panose="02040503050406030204" pitchFamily="18" charset="0"/>
                          </a:rPr>
                          <m:t>𝑥</m:t>
                        </m:r>
                      </m:sub>
                    </m:sSub>
                    <m:r>
                      <a:rPr lang="en-IN" sz="1900">
                        <a:latin typeface="Cambria Math" panose="02040503050406030204" pitchFamily="18" charset="0"/>
                      </a:rPr>
                      <m:t>𝑓</m:t>
                    </m:r>
                    <m:r>
                      <a:rPr lang="en-IN" sz="1900">
                        <a:latin typeface="Cambria Math" panose="02040503050406030204" pitchFamily="18" charset="0"/>
                      </a:rPr>
                      <m:t>(</m:t>
                    </m:r>
                    <m:r>
                      <a:rPr lang="en-IN" sz="1900">
                        <a:latin typeface="Cambria Math" panose="02040503050406030204" pitchFamily="18" charset="0"/>
                      </a:rPr>
                      <m:t>𝑥</m:t>
                    </m:r>
                    <m:r>
                      <a:rPr lang="en-IN" sz="1900">
                        <a:latin typeface="Cambria Math" panose="02040503050406030204" pitchFamily="18" charset="0"/>
                      </a:rPr>
                      <m:t>, </m:t>
                    </m:r>
                    <m:r>
                      <a:rPr lang="en-IN" sz="1900">
                        <a:latin typeface="Cambria Math" panose="02040503050406030204" pitchFamily="18" charset="0"/>
                      </a:rPr>
                      <m:t>𝑦</m:t>
                    </m:r>
                    <m:r>
                      <a:rPr lang="en-IN" sz="1900">
                        <a:latin typeface="Cambria Math" panose="02040503050406030204" pitchFamily="18" charset="0"/>
                      </a:rPr>
                      <m:t>)</m:t>
                    </m:r>
                  </m:oMath>
                </a14:m>
                <a:r>
                  <a:rPr lang="en-US" sz="1900" dirty="0">
                    <a:latin typeface="Times New Roman" panose="02020603050405020304" pitchFamily="18" charset="0"/>
                    <a:cs typeface="Times New Roman" panose="02020603050405020304" pitchFamily="18" charset="0"/>
                  </a:rPr>
                  <a:t> for an arbitrary function </a:t>
                </a:r>
                <a14:m>
                  <m:oMath xmlns:m="http://schemas.openxmlformats.org/officeDocument/2006/math">
                    <m:r>
                      <a:rPr lang="en-US" sz="1900" dirty="0">
                        <a:latin typeface="Cambria Math" panose="02040503050406030204" pitchFamily="18" charset="0"/>
                      </a:rPr>
                      <m:t>𝑓</m:t>
                    </m:r>
                    <m:r>
                      <a:rPr lang="en-US" sz="1900" dirty="0">
                        <a:latin typeface="Cambria Math" panose="02040503050406030204" pitchFamily="18" charset="0"/>
                      </a:rPr>
                      <m:t>,</m:t>
                    </m:r>
                  </m:oMath>
                </a14:m>
                <a:r>
                  <a:rPr lang="en-US" sz="1900" dirty="0">
                    <a:latin typeface="Times New Roman" panose="02020603050405020304" pitchFamily="18" charset="0"/>
                    <a:cs typeface="Times New Roman" panose="02020603050405020304" pitchFamily="18" charset="0"/>
                  </a:rPr>
                  <a:t> where </a:t>
                </a:r>
                <a14:m>
                  <m:oMath xmlns:m="http://schemas.openxmlformats.org/officeDocument/2006/math">
                    <m:r>
                      <a:rPr lang="en-US" sz="1900" dirty="0">
                        <a:latin typeface="Cambria Math" panose="02040503050406030204" pitchFamily="18" charset="0"/>
                      </a:rPr>
                      <m:t>𝑥</m:t>
                    </m:r>
                  </m:oMath>
                </a14:m>
                <a:r>
                  <a:rPr lang="en-US" sz="1900" dirty="0">
                    <a:latin typeface="Times New Roman" panose="02020603050405020304" pitchFamily="18" charset="0"/>
                    <a:cs typeface="Times New Roman" panose="02020603050405020304" pitchFamily="18" charset="0"/>
                  </a:rPr>
                  <a:t> is a set of variables whose derivatives are desired, and </a:t>
                </a:r>
                <a14:m>
                  <m:oMath xmlns:m="http://schemas.openxmlformats.org/officeDocument/2006/math">
                    <m:r>
                      <a:rPr lang="en-US" sz="1900" dirty="0">
                        <a:latin typeface="Cambria Math" panose="02040503050406030204" pitchFamily="18" charset="0"/>
                      </a:rPr>
                      <m:t>𝑦</m:t>
                    </m:r>
                  </m:oMath>
                </a14:m>
                <a:r>
                  <a:rPr lang="en-US" sz="1900" dirty="0">
                    <a:latin typeface="Times New Roman" panose="02020603050405020304" pitchFamily="18" charset="0"/>
                    <a:cs typeface="Times New Roman" panose="02020603050405020304" pitchFamily="18" charset="0"/>
                  </a:rPr>
                  <a:t> is an additional set of variables that are inputs to the function but whose derivatives are not required. </a:t>
                </a:r>
              </a:p>
              <a:p>
                <a:pPr algn="just">
                  <a:lnSpc>
                    <a:spcPct val="120000"/>
                  </a:lnSpc>
                </a:pPr>
                <a:r>
                  <a:rPr lang="en-US" sz="1900" dirty="0">
                    <a:latin typeface="Times New Roman" panose="02020603050405020304" pitchFamily="18" charset="0"/>
                    <a:cs typeface="Times New Roman" panose="02020603050405020304" pitchFamily="18" charset="0"/>
                  </a:rPr>
                  <a:t>In learning algorithms, the gradient we most often require is the gradient of the cost function with respect to the parameters, </a:t>
                </a:r>
                <a14:m>
                  <m:oMath xmlns:m="http://schemas.openxmlformats.org/officeDocument/2006/math">
                    <m:sSub>
                      <m:sSubPr>
                        <m:ctrlPr>
                          <a:rPr lang="en-US" sz="1900" i="1">
                            <a:latin typeface="Cambria Math" panose="02040503050406030204" pitchFamily="18" charset="0"/>
                          </a:rPr>
                        </m:ctrlPr>
                      </m:sSubPr>
                      <m:e>
                        <m:r>
                          <a:rPr lang="en-US" sz="1900">
                            <a:latin typeface="Cambria Math" panose="02040503050406030204" pitchFamily="18" charset="0"/>
                          </a:rPr>
                          <m:t>𝛻</m:t>
                        </m:r>
                      </m:e>
                      <m:sub>
                        <m:r>
                          <a:rPr lang="en-US" sz="1900">
                            <a:latin typeface="Cambria Math" panose="02040503050406030204" pitchFamily="18" charset="0"/>
                          </a:rPr>
                          <m:t>𝜃</m:t>
                        </m:r>
                      </m:sub>
                    </m:sSub>
                    <m:r>
                      <a:rPr lang="en-IN" sz="1900">
                        <a:latin typeface="Cambria Math" panose="02040503050406030204" pitchFamily="18" charset="0"/>
                      </a:rPr>
                      <m:t>𝐽</m:t>
                    </m:r>
                    <m:r>
                      <a:rPr lang="en-IN" sz="1900">
                        <a:latin typeface="Cambria Math" panose="02040503050406030204" pitchFamily="18" charset="0"/>
                      </a:rPr>
                      <m:t>(</m:t>
                    </m:r>
                    <m:r>
                      <a:rPr lang="en-IN" sz="1900">
                        <a:latin typeface="Cambria Math" panose="02040503050406030204" pitchFamily="18" charset="0"/>
                      </a:rPr>
                      <m:t>𝜃</m:t>
                    </m:r>
                    <m:r>
                      <a:rPr lang="en-IN" sz="1900">
                        <a:latin typeface="Cambria Math" panose="02040503050406030204" pitchFamily="18" charset="0"/>
                      </a:rPr>
                      <m:t>)</m:t>
                    </m:r>
                  </m:oMath>
                </a14:m>
                <a:r>
                  <a:rPr lang="en-US" sz="1900" dirty="0">
                    <a:latin typeface="Times New Roman" panose="02020603050405020304" pitchFamily="18" charset="0"/>
                    <a:cs typeface="Times New Roman" panose="02020603050405020304" pitchFamily="18" charset="0"/>
                  </a:rPr>
                  <a:t>. </a:t>
                </a:r>
              </a:p>
              <a:p>
                <a:pPr algn="just">
                  <a:lnSpc>
                    <a:spcPct val="120000"/>
                  </a:lnSpc>
                </a:pPr>
                <a:r>
                  <a:rPr lang="en-US" sz="1900" dirty="0">
                    <a:latin typeface="Times New Roman" panose="02020603050405020304" pitchFamily="18" charset="0"/>
                    <a:cs typeface="Times New Roman" panose="02020603050405020304" pitchFamily="18" charset="0"/>
                  </a:rPr>
                  <a:t>Many machine learning tasks involve computing other derivatives, either as part of the learning process, or to analyze the learned model.</a:t>
                </a:r>
              </a:p>
              <a:p>
                <a:pPr algn="just">
                  <a:lnSpc>
                    <a:spcPct val="120000"/>
                  </a:lnSpc>
                </a:pPr>
                <a:r>
                  <a:rPr lang="en-US" sz="1900" dirty="0">
                    <a:latin typeface="Times New Roman" panose="02020603050405020304" pitchFamily="18" charset="0"/>
                    <a:cs typeface="Times New Roman" panose="02020603050405020304" pitchFamily="18" charset="0"/>
                  </a:rPr>
                  <a:t>The backpropagation algorithm can be applied to these tasks as well, and is not restricted to computing the gradient of the cost function with respect to the parameters. </a:t>
                </a:r>
              </a:p>
              <a:p>
                <a:pPr algn="just">
                  <a:lnSpc>
                    <a:spcPct val="120000"/>
                  </a:lnSpc>
                </a:pPr>
                <a:r>
                  <a:rPr lang="en-US" sz="1900" dirty="0">
                    <a:latin typeface="Times New Roman" panose="02020603050405020304" pitchFamily="18" charset="0"/>
                    <a:cs typeface="Times New Roman" panose="02020603050405020304" pitchFamily="18" charset="0"/>
                  </a:rPr>
                  <a:t>The idea of computing derivatives by propagating information through a network is very general, and can be used to compute values such as the Jacobian of a function </a:t>
                </a:r>
                <a14:m>
                  <m:oMath xmlns:m="http://schemas.openxmlformats.org/officeDocument/2006/math">
                    <m:r>
                      <a:rPr lang="en-US" sz="1900" dirty="0">
                        <a:latin typeface="Cambria Math" panose="02040503050406030204" pitchFamily="18" charset="0"/>
                      </a:rPr>
                      <m:t>𝑓</m:t>
                    </m:r>
                    <m:r>
                      <a:rPr lang="en-US" sz="1900" dirty="0">
                        <a:latin typeface="Cambria Math" panose="02040503050406030204" pitchFamily="18" charset="0"/>
                      </a:rPr>
                      <m:t> </m:t>
                    </m:r>
                  </m:oMath>
                </a14:m>
                <a:r>
                  <a:rPr lang="en-US" sz="1900" dirty="0">
                    <a:latin typeface="Times New Roman" panose="02020603050405020304" pitchFamily="18" charset="0"/>
                    <a:cs typeface="Times New Roman" panose="02020603050405020304" pitchFamily="18" charset="0"/>
                  </a:rPr>
                  <a:t>with multiple outputs. We restrict our description here to the most commonly used case where </a:t>
                </a:r>
                <a14:m>
                  <m:oMath xmlns:m="http://schemas.openxmlformats.org/officeDocument/2006/math">
                    <m:r>
                      <a:rPr lang="en-US" sz="1900" dirty="0">
                        <a:latin typeface="Cambria Math" panose="02040503050406030204" pitchFamily="18" charset="0"/>
                      </a:rPr>
                      <m:t>𝑓</m:t>
                    </m:r>
                    <m:r>
                      <a:rPr lang="en-US" sz="1900" dirty="0">
                        <a:latin typeface="Cambria Math" panose="02040503050406030204" pitchFamily="18" charset="0"/>
                      </a:rPr>
                      <m:t> </m:t>
                    </m:r>
                  </m:oMath>
                </a14:m>
                <a:r>
                  <a:rPr lang="en-US" sz="1900" dirty="0">
                    <a:latin typeface="Times New Roman" panose="02020603050405020304" pitchFamily="18" charset="0"/>
                    <a:cs typeface="Times New Roman" panose="02020603050405020304" pitchFamily="18" charset="0"/>
                  </a:rPr>
                  <a:t>has a single output.</a:t>
                </a:r>
              </a:p>
            </p:txBody>
          </p:sp>
        </mc:Choice>
        <mc:Fallback xmlns="">
          <p:sp>
            <p:nvSpPr>
              <p:cNvPr id="3" name="Content Placeholder 2">
                <a:extLst>
                  <a:ext uri="{FF2B5EF4-FFF2-40B4-BE49-F238E27FC236}">
                    <a16:creationId xmlns:a16="http://schemas.microsoft.com/office/drawing/2014/main" id="{A5E496BE-F605-4B8B-A08F-18872DEEFC20}"/>
                  </a:ext>
                </a:extLst>
              </p:cNvPr>
              <p:cNvSpPr>
                <a:spLocks noGrp="1" noRot="1" noChangeAspect="1" noMove="1" noResize="1" noEditPoints="1" noAdjustHandles="1" noChangeArrowheads="1" noChangeShapeType="1" noTextEdit="1"/>
              </p:cNvSpPr>
              <p:nvPr>
                <p:ph idx="1"/>
              </p:nvPr>
            </p:nvSpPr>
            <p:spPr>
              <a:xfrm>
                <a:off x="533400" y="1417638"/>
                <a:ext cx="8229600" cy="4938712"/>
              </a:xfrm>
              <a:blipFill>
                <a:blip r:embed="rId2"/>
                <a:stretch>
                  <a:fillRect l="-296" t="-247" r="-370"/>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10F5BDDB-B01A-4469-BE82-A881767CB5B2}"/>
              </a:ext>
            </a:extLst>
          </p:cNvPr>
          <p:cNvSpPr>
            <a:spLocks noGrp="1"/>
          </p:cNvSpPr>
          <p:nvPr>
            <p:ph type="dt" sz="half" idx="10"/>
          </p:nvPr>
        </p:nvSpPr>
        <p:spPr/>
        <p:txBody>
          <a:bodyPr/>
          <a:lstStyle/>
          <a:p>
            <a:fld id="{8F2CD78F-C952-4744-9909-FF920010E146}"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920E95C-D263-4875-80E1-CB7AED322EE4}"/>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a:extLst>
              <a:ext uri="{FF2B5EF4-FFF2-40B4-BE49-F238E27FC236}">
                <a16:creationId xmlns:a16="http://schemas.microsoft.com/office/drawing/2014/main" id="{CD2AEC69-15E8-4A2C-98D4-3295BA8E29C3}"/>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18971330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Introduction</a:t>
            </a:r>
            <a:endParaRPr lang="en-IN" sz="3600" dirty="0"/>
          </a:p>
        </p:txBody>
      </p:sp>
      <p:sp>
        <p:nvSpPr>
          <p:cNvPr id="3" name="Content Placeholder 2"/>
          <p:cNvSpPr>
            <a:spLocks noGrp="1"/>
          </p:cNvSpPr>
          <p:nvPr>
            <p:ph idx="1"/>
          </p:nvPr>
        </p:nvSpPr>
        <p:spPr>
          <a:xfrm>
            <a:off x="457200" y="1600200"/>
            <a:ext cx="8229600" cy="4756150"/>
          </a:xfrm>
        </p:spPr>
        <p:txBody>
          <a:bodyPr>
            <a:normAutofit fontScale="85000" lnSpcReduction="10000"/>
          </a:bodyPr>
          <a:lstStyle/>
          <a:p>
            <a:pPr algn="just"/>
            <a:r>
              <a:rPr lang="en-US" sz="2400" dirty="0">
                <a:latin typeface="Times New Roman" panose="02020603050405020304" pitchFamily="18" charset="0"/>
                <a:cs typeface="Times New Roman" panose="02020603050405020304" pitchFamily="18" charset="0"/>
              </a:rPr>
              <a:t>For training patterns that are linearly separable, the linear neural network introduced in previous chapters must be modified if it is to perform the correct classification. </a:t>
            </a:r>
          </a:p>
          <a:p>
            <a:pPr algn="just"/>
            <a:r>
              <a:rPr lang="en-US" sz="2400" dirty="0">
                <a:latin typeface="Times New Roman" panose="02020603050405020304" pitchFamily="18" charset="0"/>
                <a:cs typeface="Times New Roman" panose="02020603050405020304" pitchFamily="18" charset="0"/>
              </a:rPr>
              <a:t>The modification could involve either a departure from the concept of the linear discriminant function or a major change in network architecture.</a:t>
            </a:r>
          </a:p>
          <a:p>
            <a:pPr algn="just"/>
            <a:r>
              <a:rPr lang="en-US" sz="2400" dirty="0">
                <a:latin typeface="Times New Roman" panose="02020603050405020304" pitchFamily="18" charset="0"/>
                <a:cs typeface="Times New Roman" panose="02020603050405020304" pitchFamily="18" charset="0"/>
              </a:rPr>
              <a:t>Typical nonlinear discriminant functions are chosen to be quadratic or piecewise linear. </a:t>
            </a:r>
          </a:p>
          <a:p>
            <a:pPr algn="just"/>
            <a:r>
              <a:rPr lang="en-US" sz="2400" dirty="0">
                <a:latin typeface="Times New Roman" panose="02020603050405020304" pitchFamily="18" charset="0"/>
                <a:cs typeface="Times New Roman" panose="02020603050405020304" pitchFamily="18" charset="0"/>
              </a:rPr>
              <a:t>The piecewise linear discriminant functions can be implemented by a single-layer :linear network employing perceptron's (Nilsson 1965). </a:t>
            </a:r>
          </a:p>
          <a:p>
            <a:pPr algn="just"/>
            <a:r>
              <a:rPr lang="en-US" sz="2400" dirty="0">
                <a:latin typeface="Times New Roman" panose="02020603050405020304" pitchFamily="18" charset="0"/>
                <a:cs typeface="Times New Roman" panose="02020603050405020304" pitchFamily="18" charset="0"/>
              </a:rPr>
              <a:t>Our chosen architecture,: however, will be that of the multilayer network. </a:t>
            </a:r>
          </a:p>
          <a:p>
            <a:pPr algn="just"/>
            <a:r>
              <a:rPr lang="en-US" sz="2400" dirty="0">
                <a:latin typeface="Times New Roman" panose="02020603050405020304" pitchFamily="18" charset="0"/>
                <a:cs typeface="Times New Roman" panose="02020603050405020304" pitchFamily="18" charset="0"/>
              </a:rPr>
              <a:t>Each layer of a multilayer network is composed of a linear network, i.e., it is based on the original concept of the linear discriminant function.</a:t>
            </a:r>
          </a:p>
          <a:p>
            <a:pPr algn="just"/>
            <a:r>
              <a:rPr lang="en-US" sz="2400" dirty="0">
                <a:latin typeface="Times New Roman" panose="02020603050405020304" pitchFamily="18" charset="0"/>
                <a:cs typeface="Times New Roman" panose="02020603050405020304" pitchFamily="18" charset="0"/>
              </a:rPr>
              <a:t>Although multilayer learning machines have been known of for more than a quarter of a century, the lack of appropriate training algorithms has prevented their successful applications for practical tasks. </a:t>
            </a:r>
          </a:p>
          <a:p>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5862B32-F53E-4224-B016-6F124BB88014}" type="datetime1">
              <a:rPr lang="en-US" smtClean="0">
                <a:solidFill>
                  <a:prstClr val="black">
                    <a:tint val="75000"/>
                  </a:prstClr>
                </a:solidFill>
              </a:rPr>
              <a:t>10/9/2021</a:t>
            </a:fld>
            <a:endParaRPr lang="en-US">
              <a:solidFill>
                <a:prstClr val="black">
                  <a:tint val="75000"/>
                </a:prstClr>
              </a:solidFill>
            </a:endParaRPr>
          </a:p>
        </p:txBody>
      </p:sp>
      <p:sp>
        <p:nvSpPr>
          <p:cNvPr id="7" name="Footer Placeholder 5"/>
          <p:cNvSpPr>
            <a:spLocks noGrp="1"/>
          </p:cNvSpPr>
          <p:nvPr>
            <p:ph type="ftr" sz="quarter" idx="11"/>
          </p:nvPr>
        </p:nvSpPr>
        <p:spPr>
          <a:xfrm>
            <a:off x="2819400" y="6356350"/>
            <a:ext cx="3505200" cy="365125"/>
          </a:xfrm>
        </p:spPr>
        <p:txBody>
          <a:bodyPr/>
          <a:lstStyle/>
          <a:p>
            <a:r>
              <a:rPr lang="en-US">
                <a:solidFill>
                  <a:prstClr val="black">
                    <a:tint val="75000"/>
                  </a:prstClr>
                </a:solidFill>
              </a:rPr>
              <a:t>Multilayer Feedforward Network</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17221061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Computational Graph</a:t>
            </a:r>
          </a:p>
        </p:txBody>
      </p:sp>
      <p:sp>
        <p:nvSpPr>
          <p:cNvPr id="3" name="Content Placeholder 2">
            <a:extLst>
              <a:ext uri="{FF2B5EF4-FFF2-40B4-BE49-F238E27FC236}">
                <a16:creationId xmlns:a16="http://schemas.microsoft.com/office/drawing/2014/main" id="{A5E496BE-F605-4B8B-A08F-18872DEEFC20}"/>
              </a:ext>
            </a:extLst>
          </p:cNvPr>
          <p:cNvSpPr>
            <a:spLocks noGrp="1"/>
          </p:cNvSpPr>
          <p:nvPr>
            <p:ph idx="1"/>
          </p:nvPr>
        </p:nvSpPr>
        <p:spPr>
          <a:xfrm>
            <a:off x="609600" y="1417638"/>
            <a:ext cx="7853172" cy="4830762"/>
          </a:xfrm>
        </p:spPr>
        <p:txBody>
          <a:bodyPr>
            <a:normAutofit lnSpcReduction="10000"/>
          </a:bodyPr>
          <a:lstStyle/>
          <a:p>
            <a:pPr algn="just">
              <a:lnSpc>
                <a:spcPct val="120000"/>
              </a:lnSpc>
            </a:pPr>
            <a:r>
              <a:rPr lang="en-US" sz="2000" dirty="0">
                <a:latin typeface="Times New Roman" panose="02020603050405020304" pitchFamily="18" charset="0"/>
                <a:cs typeface="Times New Roman" panose="02020603050405020304" pitchFamily="18" charset="0"/>
              </a:rPr>
              <a:t>So far we have discussed neural networks with a relatively informal graph language.</a:t>
            </a:r>
          </a:p>
          <a:p>
            <a:pPr algn="just">
              <a:lnSpc>
                <a:spcPct val="120000"/>
              </a:lnSpc>
            </a:pPr>
            <a:r>
              <a:rPr lang="en-US" sz="2000" dirty="0">
                <a:latin typeface="Times New Roman" panose="02020603050405020304" pitchFamily="18" charset="0"/>
                <a:cs typeface="Times New Roman" panose="02020603050405020304" pitchFamily="18" charset="0"/>
              </a:rPr>
              <a:t>To describe the back-propagation algorithm more precisely, it is helpful to have a more precise computational graph language.</a:t>
            </a:r>
          </a:p>
          <a:p>
            <a:pPr algn="just">
              <a:lnSpc>
                <a:spcPct val="120000"/>
              </a:lnSpc>
            </a:pPr>
            <a:r>
              <a:rPr lang="en-US" sz="2000" dirty="0">
                <a:latin typeface="Times New Roman" panose="02020603050405020304" pitchFamily="18" charset="0"/>
                <a:cs typeface="Times New Roman" panose="02020603050405020304" pitchFamily="18" charset="0"/>
              </a:rPr>
              <a:t>Many ways of formalizing computation as graphs are possible.</a:t>
            </a:r>
          </a:p>
          <a:p>
            <a:pPr algn="just">
              <a:lnSpc>
                <a:spcPct val="120000"/>
              </a:lnSpc>
            </a:pPr>
            <a:r>
              <a:rPr lang="en-US" sz="2000" dirty="0">
                <a:latin typeface="Times New Roman" panose="02020603050405020304" pitchFamily="18" charset="0"/>
                <a:cs typeface="Times New Roman" panose="02020603050405020304" pitchFamily="18" charset="0"/>
              </a:rPr>
              <a:t>Here, we use each node in the graph to indicate a variable. The variable may be a scalar, vector, matrix, tensor, or even a variable of another type.</a:t>
            </a:r>
          </a:p>
          <a:p>
            <a:pPr algn="just">
              <a:lnSpc>
                <a:spcPct val="120000"/>
              </a:lnSpc>
            </a:pPr>
            <a:r>
              <a:rPr lang="en-US" sz="2000" dirty="0">
                <a:latin typeface="Times New Roman" panose="02020603050405020304" pitchFamily="18" charset="0"/>
                <a:cs typeface="Times New Roman" panose="02020603050405020304" pitchFamily="18" charset="0"/>
              </a:rPr>
              <a:t>To formalize our graphs, we also need to introduce the idea of an operation. An operation is a simple function of one or more variables. Our graph language is accompanied by a set of allowable operations. Functions more complicated than the operations in this set may be described by composing many operations together.</a:t>
            </a:r>
          </a:p>
        </p:txBody>
      </p:sp>
      <p:sp>
        <p:nvSpPr>
          <p:cNvPr id="4" name="Date Placeholder 3">
            <a:extLst>
              <a:ext uri="{FF2B5EF4-FFF2-40B4-BE49-F238E27FC236}">
                <a16:creationId xmlns:a16="http://schemas.microsoft.com/office/drawing/2014/main" id="{CA64F473-1158-4E36-A0F4-80F580680646}"/>
              </a:ext>
            </a:extLst>
          </p:cNvPr>
          <p:cNvSpPr>
            <a:spLocks noGrp="1"/>
          </p:cNvSpPr>
          <p:nvPr>
            <p:ph type="dt" sz="half" idx="10"/>
          </p:nvPr>
        </p:nvSpPr>
        <p:spPr/>
        <p:txBody>
          <a:bodyPr/>
          <a:lstStyle/>
          <a:p>
            <a:fld id="{033FC661-CCDB-464F-9D15-67B28D369716}"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2D4E6E58-AEDC-4B85-AFF4-8436EFB2A750}"/>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a:extLst>
              <a:ext uri="{FF2B5EF4-FFF2-40B4-BE49-F238E27FC236}">
                <a16:creationId xmlns:a16="http://schemas.microsoft.com/office/drawing/2014/main" id="{40EB32AC-5385-42B4-8A25-9970B8829FDD}"/>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3625219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Computational Graph</a:t>
            </a:r>
          </a:p>
        </p:txBody>
      </p:sp>
      <p:sp>
        <p:nvSpPr>
          <p:cNvPr id="3" name="Content Placeholder 2">
            <a:extLst>
              <a:ext uri="{FF2B5EF4-FFF2-40B4-BE49-F238E27FC236}">
                <a16:creationId xmlns:a16="http://schemas.microsoft.com/office/drawing/2014/main" id="{A5E496BE-F605-4B8B-A08F-18872DEEFC20}"/>
              </a:ext>
            </a:extLst>
          </p:cNvPr>
          <p:cNvSpPr>
            <a:spLocks noGrp="1"/>
          </p:cNvSpPr>
          <p:nvPr>
            <p:ph idx="1"/>
          </p:nvPr>
        </p:nvSpPr>
        <p:spPr>
          <a:xfrm>
            <a:off x="533400" y="1417638"/>
            <a:ext cx="7929372" cy="4406669"/>
          </a:xfrm>
        </p:spPr>
        <p:txBody>
          <a:bodyPr>
            <a:normAutofit fontScale="62500" lnSpcReduction="20000"/>
          </a:bodyPr>
          <a:lstStyle/>
          <a:p>
            <a:pPr algn="just">
              <a:lnSpc>
                <a:spcPct val="140000"/>
              </a:lnSpc>
            </a:pPr>
            <a:r>
              <a:rPr lang="en-US" dirty="0">
                <a:latin typeface="Times New Roman" panose="02020603050405020304" pitchFamily="18" charset="0"/>
                <a:cs typeface="Times New Roman" panose="02020603050405020304" pitchFamily="18" charset="0"/>
              </a:rPr>
              <a:t>Without loss of generality, we deﬁne an operation to return only a single output variable. This does not lose generality because the output variable can have multiple entries, such as a vector. Software implementations of back-propagation usually support operations with multiple outputs, but we avoid this case in our description because it introduces many extra details that are not important to conceptual understanding.</a:t>
            </a:r>
          </a:p>
          <a:p>
            <a:pPr algn="just">
              <a:lnSpc>
                <a:spcPct val="140000"/>
              </a:lnSpc>
            </a:pPr>
            <a:r>
              <a:rPr lang="en-US" dirty="0">
                <a:latin typeface="Times New Roman" panose="02020603050405020304" pitchFamily="18" charset="0"/>
                <a:cs typeface="Times New Roman" panose="02020603050405020304" pitchFamily="18" charset="0"/>
              </a:rPr>
              <a:t>If a variable y is computed by applying an operation to a variable x, then we draw a directed edge from x to y . </a:t>
            </a:r>
          </a:p>
          <a:p>
            <a:pPr algn="just">
              <a:lnSpc>
                <a:spcPct val="140000"/>
              </a:lnSpc>
            </a:pPr>
            <a:r>
              <a:rPr lang="en-US" dirty="0">
                <a:latin typeface="Times New Roman" panose="02020603050405020304" pitchFamily="18" charset="0"/>
                <a:cs typeface="Times New Roman" panose="02020603050405020304" pitchFamily="18" charset="0"/>
              </a:rPr>
              <a:t>We sometimes annotate the output node with the name of the operation applied, and other times omit this label when the operation is clear from context.</a:t>
            </a:r>
          </a:p>
          <a:p>
            <a:pPr algn="just"/>
            <a:endParaRPr lang="en-US" dirty="0"/>
          </a:p>
        </p:txBody>
      </p:sp>
      <p:sp>
        <p:nvSpPr>
          <p:cNvPr id="4" name="Date Placeholder 3">
            <a:extLst>
              <a:ext uri="{FF2B5EF4-FFF2-40B4-BE49-F238E27FC236}">
                <a16:creationId xmlns:a16="http://schemas.microsoft.com/office/drawing/2014/main" id="{2C2E551F-9490-47AA-B8C5-438C64552097}"/>
              </a:ext>
            </a:extLst>
          </p:cNvPr>
          <p:cNvSpPr>
            <a:spLocks noGrp="1"/>
          </p:cNvSpPr>
          <p:nvPr>
            <p:ph type="dt" sz="half" idx="10"/>
          </p:nvPr>
        </p:nvSpPr>
        <p:spPr/>
        <p:txBody>
          <a:bodyPr/>
          <a:lstStyle/>
          <a:p>
            <a:fld id="{B5BAF569-47BE-4E6B-8C67-9D92D3805AD2}"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5C2DC8AD-FF33-4AF0-BF38-5A60C924F90E}"/>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a:extLst>
              <a:ext uri="{FF2B5EF4-FFF2-40B4-BE49-F238E27FC236}">
                <a16:creationId xmlns:a16="http://schemas.microsoft.com/office/drawing/2014/main" id="{DC9BCD61-4AEF-444B-BDD6-F568065BB02A}"/>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35617635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Computational Graph</a:t>
            </a:r>
          </a:p>
        </p:txBody>
      </p:sp>
      <p:pic>
        <p:nvPicPr>
          <p:cNvPr id="5" name="Content Placeholder 4">
            <a:extLst>
              <a:ext uri="{FF2B5EF4-FFF2-40B4-BE49-F238E27FC236}">
                <a16:creationId xmlns:a16="http://schemas.microsoft.com/office/drawing/2014/main" id="{D6AA3A25-16FB-4348-9BCC-DCB2298F65B0}"/>
              </a:ext>
            </a:extLst>
          </p:cNvPr>
          <p:cNvPicPr>
            <a:picLocks noGrp="1" noChangeAspect="1"/>
          </p:cNvPicPr>
          <p:nvPr>
            <p:ph idx="1"/>
          </p:nvPr>
        </p:nvPicPr>
        <p:blipFill>
          <a:blip r:embed="rId2"/>
          <a:stretch>
            <a:fillRect/>
          </a:stretch>
        </p:blipFill>
        <p:spPr>
          <a:xfrm>
            <a:off x="3648962" y="1100137"/>
            <a:ext cx="4741676" cy="3395663"/>
          </a:xfrm>
        </p:spPr>
      </p:pic>
      <p:sp>
        <p:nvSpPr>
          <p:cNvPr id="3" name="Date Placeholder 2">
            <a:extLst>
              <a:ext uri="{FF2B5EF4-FFF2-40B4-BE49-F238E27FC236}">
                <a16:creationId xmlns:a16="http://schemas.microsoft.com/office/drawing/2014/main" id="{7E4564A1-7AC9-424F-8C04-1321CD2566FA}"/>
              </a:ext>
            </a:extLst>
          </p:cNvPr>
          <p:cNvSpPr>
            <a:spLocks noGrp="1"/>
          </p:cNvSpPr>
          <p:nvPr>
            <p:ph type="dt" sz="half" idx="10"/>
          </p:nvPr>
        </p:nvSpPr>
        <p:spPr/>
        <p:txBody>
          <a:bodyPr/>
          <a:lstStyle/>
          <a:p>
            <a:fld id="{FAEAA64F-1AB3-4F51-8A0D-4EBF806482A7}" type="datetime1">
              <a:rPr lang="en-US" smtClean="0">
                <a:solidFill>
                  <a:prstClr val="black">
                    <a:tint val="75000"/>
                  </a:prstClr>
                </a:solidFill>
              </a:rPr>
              <a:t>10/9/2021</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2EC7BF80-DF80-4E14-B6E0-FA82DE508451}"/>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a:extLst>
              <a:ext uri="{FF2B5EF4-FFF2-40B4-BE49-F238E27FC236}">
                <a16:creationId xmlns:a16="http://schemas.microsoft.com/office/drawing/2014/main" id="{E3D03D37-FD3D-4EEE-B384-E6A81EEA147D}"/>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32</a:t>
            </a:fld>
            <a:endParaRPr lang="en-US">
              <a:solidFill>
                <a:prstClr val="black">
                  <a:tint val="75000"/>
                </a:prstClr>
              </a:solidFill>
            </a:endParaRPr>
          </a:p>
        </p:txBody>
      </p:sp>
      <p:pic>
        <p:nvPicPr>
          <p:cNvPr id="7" name="Picture 6">
            <a:extLst>
              <a:ext uri="{FF2B5EF4-FFF2-40B4-BE49-F238E27FC236}">
                <a16:creationId xmlns:a16="http://schemas.microsoft.com/office/drawing/2014/main" id="{E888F8FE-0D01-46B4-87C7-4E89D45F9644}"/>
              </a:ext>
            </a:extLst>
          </p:cNvPr>
          <p:cNvPicPr>
            <a:picLocks noChangeAspect="1"/>
          </p:cNvPicPr>
          <p:nvPr/>
        </p:nvPicPr>
        <p:blipFill>
          <a:blip r:embed="rId3"/>
          <a:stretch>
            <a:fillRect/>
          </a:stretch>
        </p:blipFill>
        <p:spPr>
          <a:xfrm>
            <a:off x="916575" y="4495800"/>
            <a:ext cx="7732495" cy="1860550"/>
          </a:xfrm>
          <a:prstGeom prst="rect">
            <a:avLst/>
          </a:prstGeom>
        </p:spPr>
      </p:pic>
    </p:spTree>
    <p:extLst>
      <p:ext uri="{BB962C8B-B14F-4D97-AF65-F5344CB8AC3E}">
        <p14:creationId xmlns:p14="http://schemas.microsoft.com/office/powerpoint/2010/main" val="41089422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Chain rule of calculus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E496BE-F605-4B8B-A08F-18872DEEFC20}"/>
                  </a:ext>
                </a:extLst>
              </p:cNvPr>
              <p:cNvSpPr>
                <a:spLocks noGrp="1"/>
              </p:cNvSpPr>
              <p:nvPr>
                <p:ph idx="1"/>
              </p:nvPr>
            </p:nvSpPr>
            <p:spPr>
              <a:xfrm>
                <a:off x="457200" y="1524000"/>
                <a:ext cx="8229600" cy="4300307"/>
              </a:xfrm>
            </p:spPr>
            <p:txBody>
              <a:bodyPr>
                <a:normAutofit fontScale="77500" lnSpcReduction="20000"/>
              </a:bodyPr>
              <a:lstStyle/>
              <a:p>
                <a:pPr algn="just">
                  <a:lnSpc>
                    <a:spcPct val="140000"/>
                  </a:lnSpc>
                </a:pPr>
                <a:r>
                  <a:rPr lang="en-US" sz="2900" dirty="0">
                    <a:latin typeface="Times New Roman" panose="02020603050405020304" pitchFamily="18" charset="0"/>
                    <a:cs typeface="Times New Roman" panose="02020603050405020304" pitchFamily="18" charset="0"/>
                  </a:rPr>
                  <a:t>The chain rule of calculus (not to be confused with the chain rule of probability) is used to compute the derivatives of functions formed by composing other functions whose derivatives are known. </a:t>
                </a:r>
              </a:p>
              <a:p>
                <a:pPr algn="just">
                  <a:lnSpc>
                    <a:spcPct val="140000"/>
                  </a:lnSpc>
                </a:pPr>
                <a:r>
                  <a:rPr lang="en-US" sz="2900" dirty="0">
                    <a:latin typeface="Times New Roman" panose="02020603050405020304" pitchFamily="18" charset="0"/>
                    <a:cs typeface="Times New Roman" panose="02020603050405020304" pitchFamily="18" charset="0"/>
                  </a:rPr>
                  <a:t>Back-propagation is an algorithm that computes the chain rule, with a speciﬁc order of operations that is highly eﬃcient.</a:t>
                </a:r>
              </a:p>
              <a:p>
                <a:pPr algn="just">
                  <a:lnSpc>
                    <a:spcPct val="140000"/>
                  </a:lnSpc>
                </a:pPr>
                <a:r>
                  <a:rPr lang="en-US" sz="2900" dirty="0">
                    <a:latin typeface="Times New Roman" panose="02020603050405020304" pitchFamily="18" charset="0"/>
                    <a:cs typeface="Times New Roman" panose="02020603050405020304" pitchFamily="18" charset="0"/>
                  </a:rPr>
                  <a:t>Let x be a real number, and let f and g both be functions mapping from a real number to a real number. Suppose that y = g(x) and z = f(g(x)) = f (y). Then the chain rule states that</a:t>
                </a:r>
              </a:p>
              <a:p>
                <a:pPr marL="0" indent="0" algn="just">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IN" b="0" i="1" smtClean="0">
                              <a:latin typeface="Cambria Math" panose="02040503050406030204" pitchFamily="18" charset="0"/>
                            </a:rPr>
                            <m:t>𝑑𝑧</m:t>
                          </m:r>
                        </m:num>
                        <m:den>
                          <m:r>
                            <a:rPr lang="en-IN" b="0" i="1" smtClean="0">
                              <a:latin typeface="Cambria Math" panose="02040503050406030204" pitchFamily="18" charset="0"/>
                            </a:rPr>
                            <m:t>𝑑𝑥</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𝑑𝑧</m:t>
                          </m:r>
                        </m:num>
                        <m:den>
                          <m:r>
                            <a:rPr lang="en-IN" b="0" i="1" smtClean="0">
                              <a:latin typeface="Cambria Math" panose="02040503050406030204" pitchFamily="18" charset="0"/>
                            </a:rPr>
                            <m:t>𝑑𝑦</m:t>
                          </m:r>
                        </m:den>
                      </m:f>
                      <m:f>
                        <m:fPr>
                          <m:ctrlPr>
                            <a:rPr lang="en-IN" b="0" i="1" smtClean="0">
                              <a:latin typeface="Cambria Math" panose="02040503050406030204" pitchFamily="18" charset="0"/>
                            </a:rPr>
                          </m:ctrlPr>
                        </m:fPr>
                        <m:num>
                          <m:r>
                            <a:rPr lang="en-IN" b="0" i="1" smtClean="0">
                              <a:latin typeface="Cambria Math" panose="02040503050406030204" pitchFamily="18" charset="0"/>
                            </a:rPr>
                            <m:t>𝑑𝑦</m:t>
                          </m:r>
                        </m:num>
                        <m:den>
                          <m:r>
                            <a:rPr lang="en-IN" b="0" i="1" smtClean="0">
                              <a:latin typeface="Cambria Math" panose="02040503050406030204" pitchFamily="18" charset="0"/>
                            </a:rPr>
                            <m:t>𝑑𝑥</m:t>
                          </m:r>
                        </m:den>
                      </m:f>
                    </m:oMath>
                  </m:oMathPara>
                </a14:m>
                <a:endParaRPr lang="en-US" dirty="0"/>
              </a:p>
            </p:txBody>
          </p:sp>
        </mc:Choice>
        <mc:Fallback xmlns="">
          <p:sp>
            <p:nvSpPr>
              <p:cNvPr id="3" name="Content Placeholder 2">
                <a:extLst>
                  <a:ext uri="{FF2B5EF4-FFF2-40B4-BE49-F238E27FC236}">
                    <a16:creationId xmlns:a16="http://schemas.microsoft.com/office/drawing/2014/main" id="{A5E496BE-F605-4B8B-A08F-18872DEEFC20}"/>
                  </a:ext>
                </a:extLst>
              </p:cNvPr>
              <p:cNvSpPr>
                <a:spLocks noGrp="1" noRot="1" noChangeAspect="1" noMove="1" noResize="1" noEditPoints="1" noAdjustHandles="1" noChangeArrowheads="1" noChangeShapeType="1" noTextEdit="1"/>
              </p:cNvSpPr>
              <p:nvPr>
                <p:ph idx="1"/>
              </p:nvPr>
            </p:nvSpPr>
            <p:spPr>
              <a:xfrm>
                <a:off x="457200" y="1524000"/>
                <a:ext cx="8229600" cy="4300307"/>
              </a:xfrm>
              <a:blipFill>
                <a:blip r:embed="rId2"/>
                <a:stretch>
                  <a:fillRect l="-815" t="-142" r="-963"/>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F3AC87D2-46EF-4D67-A9D4-03B387072637}"/>
              </a:ext>
            </a:extLst>
          </p:cNvPr>
          <p:cNvSpPr>
            <a:spLocks noGrp="1"/>
          </p:cNvSpPr>
          <p:nvPr>
            <p:ph type="dt" sz="half" idx="10"/>
          </p:nvPr>
        </p:nvSpPr>
        <p:spPr/>
        <p:txBody>
          <a:bodyPr/>
          <a:lstStyle/>
          <a:p>
            <a:fld id="{1F3A8A4D-DC62-49E0-BE5A-2A7BD8DB8CF4}"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CEC607A-9DC1-47A4-837C-05A563CA0F98}"/>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a:extLst>
              <a:ext uri="{FF2B5EF4-FFF2-40B4-BE49-F238E27FC236}">
                <a16:creationId xmlns:a16="http://schemas.microsoft.com/office/drawing/2014/main" id="{1F2443B4-4921-47AF-A67F-EBD1A7DA9575}"/>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39401632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Chain rule of calculus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E496BE-F605-4B8B-A08F-18872DEEFC20}"/>
                  </a:ext>
                </a:extLst>
              </p:cNvPr>
              <p:cNvSpPr>
                <a:spLocks noGrp="1"/>
              </p:cNvSpPr>
              <p:nvPr>
                <p:ph idx="1"/>
              </p:nvPr>
            </p:nvSpPr>
            <p:spPr>
              <a:xfrm>
                <a:off x="457200" y="1524000"/>
                <a:ext cx="8229600" cy="4832350"/>
              </a:xfrm>
            </p:spPr>
            <p:txBody>
              <a:bodyPr>
                <a:normAutofit fontScale="32500" lnSpcReduction="20000"/>
              </a:bodyPr>
              <a:lstStyle/>
              <a:p>
                <a:pPr algn="just">
                  <a:lnSpc>
                    <a:spcPct val="140000"/>
                  </a:lnSpc>
                </a:pPr>
                <a:r>
                  <a:rPr lang="en-US" sz="4600" dirty="0">
                    <a:latin typeface="Times New Roman" panose="02020603050405020304" pitchFamily="18" charset="0"/>
                    <a:cs typeface="Times New Roman" panose="02020603050405020304" pitchFamily="18" charset="0"/>
                  </a:rPr>
                  <a:t>We can generalize this beyond the scalar case. Suppose that </a:t>
                </a:r>
                <a14:m>
                  <m:oMath xmlns:m="http://schemas.openxmlformats.org/officeDocument/2006/math">
                    <m:r>
                      <a:rPr lang="en-IN" sz="4600">
                        <a:latin typeface="Cambria Math" panose="02040503050406030204" pitchFamily="18" charset="0"/>
                        <a:cs typeface="Times New Roman" panose="02020603050405020304" pitchFamily="18" charset="0"/>
                      </a:rPr>
                      <m:t>𝑥</m:t>
                    </m:r>
                    <m:r>
                      <a:rPr lang="en-IN" sz="4600">
                        <a:latin typeface="Cambria Math" panose="02040503050406030204" pitchFamily="18" charset="0"/>
                        <a:cs typeface="Times New Roman" panose="02020603050405020304" pitchFamily="18" charset="0"/>
                      </a:rPr>
                      <m:t>∈</m:t>
                    </m:r>
                    <m:sSup>
                      <m:sSupPr>
                        <m:ctrlPr>
                          <a:rPr lang="en-IN" sz="4600" i="1">
                            <a:latin typeface="Cambria Math" panose="02040503050406030204" pitchFamily="18" charset="0"/>
                            <a:cs typeface="Times New Roman" panose="02020603050405020304" pitchFamily="18" charset="0"/>
                          </a:rPr>
                        </m:ctrlPr>
                      </m:sSupPr>
                      <m:e>
                        <m:r>
                          <a:rPr lang="en-IN" sz="4600">
                            <a:latin typeface="Cambria Math" panose="02040503050406030204" pitchFamily="18" charset="0"/>
                            <a:cs typeface="Times New Roman" panose="02020603050405020304" pitchFamily="18" charset="0"/>
                          </a:rPr>
                          <m:t>ℝ</m:t>
                        </m:r>
                      </m:e>
                      <m:sup>
                        <m:r>
                          <a:rPr lang="en-IN" sz="4600">
                            <a:latin typeface="Cambria Math" panose="02040503050406030204" pitchFamily="18" charset="0"/>
                            <a:cs typeface="Times New Roman" panose="02020603050405020304" pitchFamily="18" charset="0"/>
                          </a:rPr>
                          <m:t>𝑚</m:t>
                        </m:r>
                      </m:sup>
                    </m:sSup>
                    <m:r>
                      <a:rPr lang="en-IN" sz="4600">
                        <a:latin typeface="Cambria Math" panose="02040503050406030204" pitchFamily="18" charset="0"/>
                        <a:cs typeface="Times New Roman" panose="02020603050405020304" pitchFamily="18" charset="0"/>
                      </a:rPr>
                      <m:t>, </m:t>
                    </m:r>
                    <m:r>
                      <a:rPr lang="en-IN" sz="4600">
                        <a:latin typeface="Cambria Math" panose="02040503050406030204" pitchFamily="18" charset="0"/>
                        <a:cs typeface="Times New Roman" panose="02020603050405020304" pitchFamily="18" charset="0"/>
                      </a:rPr>
                      <m:t>𝑦</m:t>
                    </m:r>
                    <m:r>
                      <a:rPr lang="en-IN" sz="4600">
                        <a:latin typeface="Cambria Math" panose="02040503050406030204" pitchFamily="18" charset="0"/>
                        <a:cs typeface="Times New Roman" panose="02020603050405020304" pitchFamily="18" charset="0"/>
                      </a:rPr>
                      <m:t>∈</m:t>
                    </m:r>
                    <m:sSup>
                      <m:sSupPr>
                        <m:ctrlPr>
                          <a:rPr lang="en-IN" sz="4600" i="1">
                            <a:latin typeface="Cambria Math" panose="02040503050406030204" pitchFamily="18" charset="0"/>
                            <a:cs typeface="Times New Roman" panose="02020603050405020304" pitchFamily="18" charset="0"/>
                          </a:rPr>
                        </m:ctrlPr>
                      </m:sSupPr>
                      <m:e>
                        <m:r>
                          <a:rPr lang="en-IN" sz="4600">
                            <a:latin typeface="Cambria Math" panose="02040503050406030204" pitchFamily="18" charset="0"/>
                            <a:cs typeface="Times New Roman" panose="02020603050405020304" pitchFamily="18" charset="0"/>
                          </a:rPr>
                          <m:t>ℝ</m:t>
                        </m:r>
                      </m:e>
                      <m:sup>
                        <m:r>
                          <a:rPr lang="en-IN" sz="4600">
                            <a:latin typeface="Cambria Math" panose="02040503050406030204" pitchFamily="18" charset="0"/>
                            <a:cs typeface="Times New Roman" panose="02020603050405020304" pitchFamily="18" charset="0"/>
                          </a:rPr>
                          <m:t>𝑛</m:t>
                        </m:r>
                      </m:sup>
                    </m:sSup>
                  </m:oMath>
                </a14:m>
                <a:r>
                  <a:rPr lang="en-US" sz="4600" dirty="0">
                    <a:latin typeface="Times New Roman" panose="02020603050405020304" pitchFamily="18" charset="0"/>
                    <a:cs typeface="Times New Roman" panose="02020603050405020304" pitchFamily="18" charset="0"/>
                  </a:rPr>
                  <a:t> g maps from </a:t>
                </a:r>
                <a14:m>
                  <m:oMath xmlns:m="http://schemas.openxmlformats.org/officeDocument/2006/math">
                    <m:sSup>
                      <m:sSupPr>
                        <m:ctrlPr>
                          <a:rPr lang="en-IN" sz="4600" i="1">
                            <a:latin typeface="Cambria Math" panose="02040503050406030204" pitchFamily="18" charset="0"/>
                            <a:cs typeface="Times New Roman" panose="02020603050405020304" pitchFamily="18" charset="0"/>
                          </a:rPr>
                        </m:ctrlPr>
                      </m:sSupPr>
                      <m:e>
                        <m:r>
                          <a:rPr lang="en-IN" sz="4600">
                            <a:latin typeface="Cambria Math" panose="02040503050406030204" pitchFamily="18" charset="0"/>
                            <a:cs typeface="Times New Roman" panose="02020603050405020304" pitchFamily="18" charset="0"/>
                          </a:rPr>
                          <m:t>ℝ</m:t>
                        </m:r>
                      </m:e>
                      <m:sup>
                        <m:r>
                          <a:rPr lang="en-IN" sz="4600">
                            <a:latin typeface="Cambria Math" panose="02040503050406030204" pitchFamily="18" charset="0"/>
                            <a:cs typeface="Times New Roman" panose="02020603050405020304" pitchFamily="18" charset="0"/>
                          </a:rPr>
                          <m:t>𝑚</m:t>
                        </m:r>
                      </m:sup>
                    </m:sSup>
                  </m:oMath>
                </a14:m>
                <a:r>
                  <a:rPr lang="en-US" sz="4600" dirty="0">
                    <a:latin typeface="Times New Roman" panose="02020603050405020304" pitchFamily="18" charset="0"/>
                    <a:cs typeface="Times New Roman" panose="02020603050405020304" pitchFamily="18" charset="0"/>
                  </a:rPr>
                  <a:t> to </a:t>
                </a:r>
                <a14:m>
                  <m:oMath xmlns:m="http://schemas.openxmlformats.org/officeDocument/2006/math">
                    <m:sSup>
                      <m:sSupPr>
                        <m:ctrlPr>
                          <a:rPr lang="en-IN" sz="4600" i="1">
                            <a:latin typeface="Cambria Math" panose="02040503050406030204" pitchFamily="18" charset="0"/>
                            <a:cs typeface="Times New Roman" panose="02020603050405020304" pitchFamily="18" charset="0"/>
                          </a:rPr>
                        </m:ctrlPr>
                      </m:sSupPr>
                      <m:e>
                        <m:r>
                          <a:rPr lang="en-IN" sz="4600">
                            <a:latin typeface="Cambria Math" panose="02040503050406030204" pitchFamily="18" charset="0"/>
                            <a:cs typeface="Times New Roman" panose="02020603050405020304" pitchFamily="18" charset="0"/>
                          </a:rPr>
                          <m:t>ℝ</m:t>
                        </m:r>
                      </m:e>
                      <m:sup>
                        <m:r>
                          <a:rPr lang="en-IN" sz="4600">
                            <a:latin typeface="Cambria Math" panose="02040503050406030204" pitchFamily="18" charset="0"/>
                            <a:cs typeface="Times New Roman" panose="02020603050405020304" pitchFamily="18" charset="0"/>
                          </a:rPr>
                          <m:t>𝑛</m:t>
                        </m:r>
                      </m:sup>
                    </m:sSup>
                  </m:oMath>
                </a14:m>
                <a:r>
                  <a:rPr lang="en-US" sz="4600" dirty="0">
                    <a:latin typeface="Times New Roman" panose="02020603050405020304" pitchFamily="18" charset="0"/>
                    <a:cs typeface="Times New Roman" panose="02020603050405020304" pitchFamily="18" charset="0"/>
                  </a:rPr>
                  <a:t>, and f maps from </a:t>
                </a:r>
                <a14:m>
                  <m:oMath xmlns:m="http://schemas.openxmlformats.org/officeDocument/2006/math">
                    <m:sSup>
                      <m:sSupPr>
                        <m:ctrlPr>
                          <a:rPr lang="en-IN" sz="4600" i="1">
                            <a:latin typeface="Cambria Math" panose="02040503050406030204" pitchFamily="18" charset="0"/>
                            <a:cs typeface="Times New Roman" panose="02020603050405020304" pitchFamily="18" charset="0"/>
                          </a:rPr>
                        </m:ctrlPr>
                      </m:sSupPr>
                      <m:e>
                        <m:r>
                          <a:rPr lang="en-IN" sz="4600">
                            <a:latin typeface="Cambria Math" panose="02040503050406030204" pitchFamily="18" charset="0"/>
                            <a:cs typeface="Times New Roman" panose="02020603050405020304" pitchFamily="18" charset="0"/>
                          </a:rPr>
                          <m:t>ℝ</m:t>
                        </m:r>
                      </m:e>
                      <m:sup>
                        <m:r>
                          <a:rPr lang="en-IN" sz="4600">
                            <a:latin typeface="Cambria Math" panose="02040503050406030204" pitchFamily="18" charset="0"/>
                            <a:cs typeface="Times New Roman" panose="02020603050405020304" pitchFamily="18" charset="0"/>
                          </a:rPr>
                          <m:t>𝑛</m:t>
                        </m:r>
                      </m:sup>
                    </m:sSup>
                  </m:oMath>
                </a14:m>
                <a:r>
                  <a:rPr lang="en-US" sz="4600" dirty="0">
                    <a:latin typeface="Times New Roman" panose="02020603050405020304" pitchFamily="18" charset="0"/>
                    <a:cs typeface="Times New Roman" panose="02020603050405020304" pitchFamily="18" charset="0"/>
                  </a:rPr>
                  <a:t> to </a:t>
                </a:r>
                <a14:m>
                  <m:oMath xmlns:m="http://schemas.openxmlformats.org/officeDocument/2006/math">
                    <m:r>
                      <a:rPr lang="en-IN" sz="4600">
                        <a:latin typeface="Cambria Math" panose="02040503050406030204" pitchFamily="18" charset="0"/>
                        <a:cs typeface="Times New Roman" panose="02020603050405020304" pitchFamily="18" charset="0"/>
                      </a:rPr>
                      <m:t>ℝ</m:t>
                    </m:r>
                  </m:oMath>
                </a14:m>
                <a:r>
                  <a:rPr lang="en-US" sz="4600" dirty="0">
                    <a:latin typeface="Times New Roman" panose="02020603050405020304" pitchFamily="18" charset="0"/>
                    <a:cs typeface="Times New Roman" panose="02020603050405020304" pitchFamily="18" charset="0"/>
                  </a:rPr>
                  <a:t>.</a:t>
                </a:r>
              </a:p>
              <a:p>
                <a:pPr algn="just">
                  <a:lnSpc>
                    <a:spcPct val="140000"/>
                  </a:lnSpc>
                </a:pPr>
                <a:r>
                  <a:rPr lang="en-US" sz="4600" dirty="0">
                    <a:latin typeface="Times New Roman" panose="02020603050405020304" pitchFamily="18" charset="0"/>
                    <a:cs typeface="Times New Roman" panose="02020603050405020304" pitchFamily="18" charset="0"/>
                  </a:rPr>
                  <a:t>If y=g(x) and z=f(y), then </a:t>
                </a:r>
              </a:p>
              <a:p>
                <a:pPr marL="0" indent="0" algn="just">
                  <a:lnSpc>
                    <a:spcPct val="140000"/>
                  </a:lnSpc>
                  <a:buNone/>
                </a:pPr>
                <a14:m>
                  <m:oMathPara xmlns:m="http://schemas.openxmlformats.org/officeDocument/2006/math">
                    <m:oMathParaPr>
                      <m:jc m:val="centerGroup"/>
                    </m:oMathParaPr>
                    <m:oMath xmlns:m="http://schemas.openxmlformats.org/officeDocument/2006/math">
                      <m:f>
                        <m:fPr>
                          <m:ctrlPr>
                            <a:rPr lang="en-US" sz="4600" i="1">
                              <a:latin typeface="Cambria Math" panose="02040503050406030204" pitchFamily="18" charset="0"/>
                              <a:cs typeface="Times New Roman" panose="02020603050405020304" pitchFamily="18" charset="0"/>
                            </a:rPr>
                          </m:ctrlPr>
                        </m:fPr>
                        <m:num>
                          <m:r>
                            <a:rPr lang="en-US" sz="4600">
                              <a:latin typeface="Cambria Math" panose="02040503050406030204" pitchFamily="18" charset="0"/>
                              <a:cs typeface="Times New Roman" panose="02020603050405020304" pitchFamily="18" charset="0"/>
                            </a:rPr>
                            <m:t>𝜕</m:t>
                          </m:r>
                          <m:r>
                            <a:rPr lang="en-IN" sz="4600">
                              <a:latin typeface="Cambria Math" panose="02040503050406030204" pitchFamily="18" charset="0"/>
                              <a:cs typeface="Times New Roman" panose="02020603050405020304" pitchFamily="18" charset="0"/>
                            </a:rPr>
                            <m:t>𝑧</m:t>
                          </m:r>
                        </m:num>
                        <m:den>
                          <m:r>
                            <a:rPr lang="en-US" sz="4600">
                              <a:latin typeface="Cambria Math" panose="02040503050406030204" pitchFamily="18" charset="0"/>
                              <a:cs typeface="Times New Roman" panose="02020603050405020304" pitchFamily="18" charset="0"/>
                            </a:rPr>
                            <m:t>𝜕</m:t>
                          </m:r>
                          <m:sSub>
                            <m:sSubPr>
                              <m:ctrlPr>
                                <a:rPr lang="en-US" sz="4600" i="1">
                                  <a:latin typeface="Cambria Math" panose="02040503050406030204" pitchFamily="18" charset="0"/>
                                  <a:cs typeface="Times New Roman" panose="02020603050405020304" pitchFamily="18" charset="0"/>
                                </a:rPr>
                              </m:ctrlPr>
                            </m:sSubPr>
                            <m:e>
                              <m:r>
                                <a:rPr lang="en-IN" sz="4600">
                                  <a:latin typeface="Cambria Math" panose="02040503050406030204" pitchFamily="18" charset="0"/>
                                  <a:cs typeface="Times New Roman" panose="02020603050405020304" pitchFamily="18" charset="0"/>
                                </a:rPr>
                                <m:t>𝑥</m:t>
                              </m:r>
                            </m:e>
                            <m:sub>
                              <m:r>
                                <a:rPr lang="en-IN" sz="4600">
                                  <a:latin typeface="Cambria Math" panose="02040503050406030204" pitchFamily="18" charset="0"/>
                                  <a:cs typeface="Times New Roman" panose="02020603050405020304" pitchFamily="18" charset="0"/>
                                </a:rPr>
                                <m:t>𝑖</m:t>
                              </m:r>
                            </m:sub>
                          </m:sSub>
                        </m:den>
                      </m:f>
                      <m:r>
                        <a:rPr lang="en-IN" sz="4600">
                          <a:latin typeface="Cambria Math" panose="02040503050406030204" pitchFamily="18" charset="0"/>
                          <a:cs typeface="Times New Roman" panose="02020603050405020304" pitchFamily="18" charset="0"/>
                        </a:rPr>
                        <m:t>=</m:t>
                      </m:r>
                      <m:nary>
                        <m:naryPr>
                          <m:chr m:val="∑"/>
                          <m:supHide m:val="on"/>
                          <m:ctrlPr>
                            <a:rPr lang="en-IN" sz="4600" i="1">
                              <a:latin typeface="Cambria Math" panose="02040503050406030204" pitchFamily="18" charset="0"/>
                              <a:cs typeface="Times New Roman" panose="02020603050405020304" pitchFamily="18" charset="0"/>
                            </a:rPr>
                          </m:ctrlPr>
                        </m:naryPr>
                        <m:sub>
                          <m:r>
                            <m:rPr>
                              <m:brk m:alnAt="7"/>
                            </m:rPr>
                            <a:rPr lang="en-IN" sz="4600">
                              <a:latin typeface="Cambria Math" panose="02040503050406030204" pitchFamily="18" charset="0"/>
                              <a:cs typeface="Times New Roman" panose="02020603050405020304" pitchFamily="18" charset="0"/>
                            </a:rPr>
                            <m:t>𝑗</m:t>
                          </m:r>
                        </m:sub>
                        <m:sup/>
                        <m:e>
                          <m:f>
                            <m:fPr>
                              <m:ctrlPr>
                                <a:rPr lang="en-IN" sz="4600" i="1">
                                  <a:latin typeface="Cambria Math" panose="02040503050406030204" pitchFamily="18" charset="0"/>
                                  <a:cs typeface="Times New Roman" panose="02020603050405020304" pitchFamily="18" charset="0"/>
                                </a:rPr>
                              </m:ctrlPr>
                            </m:fPr>
                            <m:num>
                              <m:r>
                                <a:rPr lang="en-IN" sz="4600">
                                  <a:latin typeface="Cambria Math" panose="02040503050406030204" pitchFamily="18" charset="0"/>
                                  <a:cs typeface="Times New Roman" panose="02020603050405020304" pitchFamily="18" charset="0"/>
                                </a:rPr>
                                <m:t>𝜕</m:t>
                              </m:r>
                              <m:r>
                                <a:rPr lang="en-IN" sz="4600">
                                  <a:latin typeface="Cambria Math" panose="02040503050406030204" pitchFamily="18" charset="0"/>
                                  <a:cs typeface="Times New Roman" panose="02020603050405020304" pitchFamily="18" charset="0"/>
                                </a:rPr>
                                <m:t>𝑧</m:t>
                              </m:r>
                            </m:num>
                            <m:den>
                              <m:r>
                                <a:rPr lang="en-IN" sz="4600">
                                  <a:latin typeface="Cambria Math" panose="02040503050406030204" pitchFamily="18" charset="0"/>
                                  <a:cs typeface="Times New Roman" panose="02020603050405020304" pitchFamily="18" charset="0"/>
                                </a:rPr>
                                <m:t>𝜕</m:t>
                              </m:r>
                              <m:sSub>
                                <m:sSubPr>
                                  <m:ctrlPr>
                                    <a:rPr lang="en-IN" sz="4600" i="1">
                                      <a:latin typeface="Cambria Math" panose="02040503050406030204" pitchFamily="18" charset="0"/>
                                      <a:cs typeface="Times New Roman" panose="02020603050405020304" pitchFamily="18" charset="0"/>
                                    </a:rPr>
                                  </m:ctrlPr>
                                </m:sSubPr>
                                <m:e>
                                  <m:r>
                                    <a:rPr lang="en-IN" sz="4600">
                                      <a:latin typeface="Cambria Math" panose="02040503050406030204" pitchFamily="18" charset="0"/>
                                      <a:cs typeface="Times New Roman" panose="02020603050405020304" pitchFamily="18" charset="0"/>
                                    </a:rPr>
                                    <m:t>𝑦</m:t>
                                  </m:r>
                                </m:e>
                                <m:sub>
                                  <m:r>
                                    <a:rPr lang="en-IN" sz="4600">
                                      <a:latin typeface="Cambria Math" panose="02040503050406030204" pitchFamily="18" charset="0"/>
                                      <a:cs typeface="Times New Roman" panose="02020603050405020304" pitchFamily="18" charset="0"/>
                                    </a:rPr>
                                    <m:t>𝑗</m:t>
                                  </m:r>
                                </m:sub>
                              </m:sSub>
                            </m:den>
                          </m:f>
                          <m:f>
                            <m:fPr>
                              <m:ctrlPr>
                                <a:rPr lang="en-IN" sz="4600" i="1">
                                  <a:latin typeface="Cambria Math" panose="02040503050406030204" pitchFamily="18" charset="0"/>
                                  <a:cs typeface="Times New Roman" panose="02020603050405020304" pitchFamily="18" charset="0"/>
                                </a:rPr>
                              </m:ctrlPr>
                            </m:fPr>
                            <m:num>
                              <m:r>
                                <a:rPr lang="en-IN" sz="4600">
                                  <a:latin typeface="Cambria Math" panose="02040503050406030204" pitchFamily="18" charset="0"/>
                                  <a:cs typeface="Times New Roman" panose="02020603050405020304" pitchFamily="18" charset="0"/>
                                </a:rPr>
                                <m:t>𝜕</m:t>
                              </m:r>
                              <m:sSub>
                                <m:sSubPr>
                                  <m:ctrlPr>
                                    <a:rPr lang="en-IN" sz="4600" i="1">
                                      <a:latin typeface="Cambria Math" panose="02040503050406030204" pitchFamily="18" charset="0"/>
                                      <a:cs typeface="Times New Roman" panose="02020603050405020304" pitchFamily="18" charset="0"/>
                                    </a:rPr>
                                  </m:ctrlPr>
                                </m:sSubPr>
                                <m:e>
                                  <m:r>
                                    <a:rPr lang="en-IN" sz="4600">
                                      <a:latin typeface="Cambria Math" panose="02040503050406030204" pitchFamily="18" charset="0"/>
                                      <a:cs typeface="Times New Roman" panose="02020603050405020304" pitchFamily="18" charset="0"/>
                                    </a:rPr>
                                    <m:t>𝑦</m:t>
                                  </m:r>
                                </m:e>
                                <m:sub>
                                  <m:r>
                                    <a:rPr lang="en-IN" sz="4600">
                                      <a:latin typeface="Cambria Math" panose="02040503050406030204" pitchFamily="18" charset="0"/>
                                      <a:cs typeface="Times New Roman" panose="02020603050405020304" pitchFamily="18" charset="0"/>
                                    </a:rPr>
                                    <m:t>𝑗</m:t>
                                  </m:r>
                                </m:sub>
                              </m:sSub>
                            </m:num>
                            <m:den>
                              <m:r>
                                <a:rPr lang="en-IN" sz="4600">
                                  <a:latin typeface="Cambria Math" panose="02040503050406030204" pitchFamily="18" charset="0"/>
                                  <a:cs typeface="Times New Roman" panose="02020603050405020304" pitchFamily="18" charset="0"/>
                                </a:rPr>
                                <m:t>𝜕</m:t>
                              </m:r>
                              <m:sSub>
                                <m:sSubPr>
                                  <m:ctrlPr>
                                    <a:rPr lang="en-IN" sz="4600" i="1">
                                      <a:latin typeface="Cambria Math" panose="02040503050406030204" pitchFamily="18" charset="0"/>
                                      <a:cs typeface="Times New Roman" panose="02020603050405020304" pitchFamily="18" charset="0"/>
                                    </a:rPr>
                                  </m:ctrlPr>
                                </m:sSubPr>
                                <m:e>
                                  <m:r>
                                    <a:rPr lang="en-IN" sz="4600">
                                      <a:latin typeface="Cambria Math" panose="02040503050406030204" pitchFamily="18" charset="0"/>
                                      <a:cs typeface="Times New Roman" panose="02020603050405020304" pitchFamily="18" charset="0"/>
                                    </a:rPr>
                                    <m:t>𝑥</m:t>
                                  </m:r>
                                </m:e>
                                <m:sub>
                                  <m:r>
                                    <a:rPr lang="en-IN" sz="4600">
                                      <a:latin typeface="Cambria Math" panose="02040503050406030204" pitchFamily="18" charset="0"/>
                                      <a:cs typeface="Times New Roman" panose="02020603050405020304" pitchFamily="18" charset="0"/>
                                    </a:rPr>
                                    <m:t>𝑖</m:t>
                                  </m:r>
                                </m:sub>
                              </m:sSub>
                            </m:den>
                          </m:f>
                        </m:e>
                      </m:nary>
                    </m:oMath>
                  </m:oMathPara>
                </a14:m>
                <a:endParaRPr lang="en-US" sz="4600" dirty="0">
                  <a:latin typeface="Times New Roman" panose="02020603050405020304" pitchFamily="18" charset="0"/>
                  <a:cs typeface="Times New Roman" panose="02020603050405020304" pitchFamily="18" charset="0"/>
                </a:endParaRPr>
              </a:p>
              <a:p>
                <a:pPr algn="just">
                  <a:lnSpc>
                    <a:spcPct val="140000"/>
                  </a:lnSpc>
                </a:pPr>
                <a:r>
                  <a:rPr lang="en-US" sz="4600" dirty="0">
                    <a:latin typeface="Times New Roman" panose="02020603050405020304" pitchFamily="18" charset="0"/>
                    <a:cs typeface="Times New Roman" panose="02020603050405020304" pitchFamily="18" charset="0"/>
                  </a:rPr>
                  <a:t>In vector notation, this may be equivalently written as </a:t>
                </a:r>
              </a:p>
              <a:p>
                <a:pPr marL="0" indent="0" algn="just">
                  <a:lnSpc>
                    <a:spcPct val="140000"/>
                  </a:lnSpc>
                  <a:buNone/>
                </a:pPr>
                <a14:m>
                  <m:oMathPara xmlns:m="http://schemas.openxmlformats.org/officeDocument/2006/math">
                    <m:oMathParaPr>
                      <m:jc m:val="centerGroup"/>
                    </m:oMathParaPr>
                    <m:oMath xmlns:m="http://schemas.openxmlformats.org/officeDocument/2006/math">
                      <m:sSub>
                        <m:sSubPr>
                          <m:ctrlPr>
                            <a:rPr lang="en-US" sz="4600" i="1">
                              <a:latin typeface="Cambria Math" panose="02040503050406030204" pitchFamily="18" charset="0"/>
                              <a:cs typeface="Times New Roman" panose="02020603050405020304" pitchFamily="18" charset="0"/>
                            </a:rPr>
                          </m:ctrlPr>
                        </m:sSubPr>
                        <m:e>
                          <m:r>
                            <a:rPr lang="en-US" sz="4600">
                              <a:latin typeface="Cambria Math" panose="02040503050406030204" pitchFamily="18" charset="0"/>
                              <a:cs typeface="Times New Roman" panose="02020603050405020304" pitchFamily="18" charset="0"/>
                            </a:rPr>
                            <m:t>𝛻</m:t>
                          </m:r>
                        </m:e>
                        <m:sub>
                          <m:r>
                            <a:rPr lang="en-IN" sz="4600">
                              <a:latin typeface="Cambria Math" panose="02040503050406030204" pitchFamily="18" charset="0"/>
                              <a:cs typeface="Times New Roman" panose="02020603050405020304" pitchFamily="18" charset="0"/>
                            </a:rPr>
                            <m:t>𝑥</m:t>
                          </m:r>
                        </m:sub>
                      </m:sSub>
                      <m:r>
                        <a:rPr lang="en-IN" sz="4600">
                          <a:latin typeface="Cambria Math" panose="02040503050406030204" pitchFamily="18" charset="0"/>
                          <a:cs typeface="Times New Roman" panose="02020603050405020304" pitchFamily="18" charset="0"/>
                        </a:rPr>
                        <m:t>𝑧</m:t>
                      </m:r>
                      <m:r>
                        <a:rPr lang="en-IN" sz="4600">
                          <a:latin typeface="Cambria Math" panose="02040503050406030204" pitchFamily="18" charset="0"/>
                          <a:cs typeface="Times New Roman" panose="02020603050405020304" pitchFamily="18" charset="0"/>
                        </a:rPr>
                        <m:t>=</m:t>
                      </m:r>
                      <m:sSup>
                        <m:sSupPr>
                          <m:ctrlPr>
                            <a:rPr lang="en-IN" sz="4600" i="1">
                              <a:latin typeface="Cambria Math" panose="02040503050406030204" pitchFamily="18" charset="0"/>
                              <a:cs typeface="Times New Roman" panose="02020603050405020304" pitchFamily="18" charset="0"/>
                            </a:rPr>
                          </m:ctrlPr>
                        </m:sSupPr>
                        <m:e>
                          <m:d>
                            <m:dPr>
                              <m:ctrlPr>
                                <a:rPr lang="en-IN" sz="4600" i="1">
                                  <a:latin typeface="Cambria Math" panose="02040503050406030204" pitchFamily="18" charset="0"/>
                                  <a:cs typeface="Times New Roman" panose="02020603050405020304" pitchFamily="18" charset="0"/>
                                </a:rPr>
                              </m:ctrlPr>
                            </m:dPr>
                            <m:e>
                              <m:f>
                                <m:fPr>
                                  <m:ctrlPr>
                                    <a:rPr lang="en-IN" sz="4600" i="1">
                                      <a:latin typeface="Cambria Math" panose="02040503050406030204" pitchFamily="18" charset="0"/>
                                      <a:cs typeface="Times New Roman" panose="02020603050405020304" pitchFamily="18" charset="0"/>
                                    </a:rPr>
                                  </m:ctrlPr>
                                </m:fPr>
                                <m:num>
                                  <m:r>
                                    <a:rPr lang="en-IN" sz="4600">
                                      <a:latin typeface="Cambria Math" panose="02040503050406030204" pitchFamily="18" charset="0"/>
                                      <a:cs typeface="Times New Roman" panose="02020603050405020304" pitchFamily="18" charset="0"/>
                                    </a:rPr>
                                    <m:t>𝜕</m:t>
                                  </m:r>
                                  <m:r>
                                    <a:rPr lang="en-IN" sz="4600">
                                      <a:latin typeface="Cambria Math" panose="02040503050406030204" pitchFamily="18" charset="0"/>
                                      <a:cs typeface="Times New Roman" panose="02020603050405020304" pitchFamily="18" charset="0"/>
                                    </a:rPr>
                                    <m:t>𝑦</m:t>
                                  </m:r>
                                </m:num>
                                <m:den>
                                  <m:r>
                                    <a:rPr lang="en-IN" sz="4600">
                                      <a:latin typeface="Cambria Math" panose="02040503050406030204" pitchFamily="18" charset="0"/>
                                      <a:cs typeface="Times New Roman" panose="02020603050405020304" pitchFamily="18" charset="0"/>
                                    </a:rPr>
                                    <m:t>𝜕</m:t>
                                  </m:r>
                                  <m:r>
                                    <a:rPr lang="en-IN" sz="4600">
                                      <a:latin typeface="Cambria Math" panose="02040503050406030204" pitchFamily="18" charset="0"/>
                                      <a:cs typeface="Times New Roman" panose="02020603050405020304" pitchFamily="18" charset="0"/>
                                    </a:rPr>
                                    <m:t>𝑥</m:t>
                                  </m:r>
                                </m:den>
                              </m:f>
                            </m:e>
                          </m:d>
                        </m:e>
                        <m:sup>
                          <m:r>
                            <a:rPr lang="en-IN" sz="4600">
                              <a:latin typeface="Cambria Math" panose="02040503050406030204" pitchFamily="18" charset="0"/>
                              <a:cs typeface="Times New Roman" panose="02020603050405020304" pitchFamily="18" charset="0"/>
                            </a:rPr>
                            <m:t>𝑇</m:t>
                          </m:r>
                        </m:sup>
                      </m:sSup>
                      <m:sSub>
                        <m:sSubPr>
                          <m:ctrlPr>
                            <a:rPr lang="en-US" sz="4600" i="1">
                              <a:latin typeface="Cambria Math" panose="02040503050406030204" pitchFamily="18" charset="0"/>
                              <a:cs typeface="Times New Roman" panose="02020603050405020304" pitchFamily="18" charset="0"/>
                            </a:rPr>
                          </m:ctrlPr>
                        </m:sSubPr>
                        <m:e>
                          <m:r>
                            <a:rPr lang="en-US" sz="4600">
                              <a:latin typeface="Cambria Math" panose="02040503050406030204" pitchFamily="18" charset="0"/>
                              <a:cs typeface="Times New Roman" panose="02020603050405020304" pitchFamily="18" charset="0"/>
                            </a:rPr>
                            <m:t>𝛻</m:t>
                          </m:r>
                        </m:e>
                        <m:sub>
                          <m:r>
                            <a:rPr lang="en-IN" sz="4600">
                              <a:latin typeface="Cambria Math" panose="02040503050406030204" pitchFamily="18" charset="0"/>
                              <a:cs typeface="Times New Roman" panose="02020603050405020304" pitchFamily="18" charset="0"/>
                            </a:rPr>
                            <m:t>𝑦</m:t>
                          </m:r>
                        </m:sub>
                      </m:sSub>
                      <m:r>
                        <a:rPr lang="en-IN" sz="4600">
                          <a:latin typeface="Cambria Math" panose="02040503050406030204" pitchFamily="18" charset="0"/>
                          <a:cs typeface="Times New Roman" panose="02020603050405020304" pitchFamily="18" charset="0"/>
                        </a:rPr>
                        <m:t>𝑧</m:t>
                      </m:r>
                    </m:oMath>
                  </m:oMathPara>
                </a14:m>
                <a:endParaRPr lang="en-US" sz="4600" dirty="0">
                  <a:latin typeface="Times New Roman" panose="02020603050405020304" pitchFamily="18" charset="0"/>
                  <a:cs typeface="Times New Roman" panose="02020603050405020304" pitchFamily="18" charset="0"/>
                </a:endParaRPr>
              </a:p>
              <a:p>
                <a:pPr algn="just">
                  <a:lnSpc>
                    <a:spcPct val="140000"/>
                  </a:lnSpc>
                </a:pPr>
                <a:r>
                  <a:rPr lang="en-US" sz="4600" dirty="0">
                    <a:latin typeface="Times New Roman" panose="02020603050405020304" pitchFamily="18" charset="0"/>
                    <a:cs typeface="Times New Roman" panose="02020603050405020304" pitchFamily="18" charset="0"/>
                  </a:rPr>
                  <a:t>Where </a:t>
                </a:r>
                <a14:m>
                  <m:oMath xmlns:m="http://schemas.openxmlformats.org/officeDocument/2006/math">
                    <m:f>
                      <m:fPr>
                        <m:ctrlPr>
                          <a:rPr lang="en-IN" sz="4600" i="1">
                            <a:latin typeface="Cambria Math" panose="02040503050406030204" pitchFamily="18" charset="0"/>
                            <a:cs typeface="Times New Roman" panose="02020603050405020304" pitchFamily="18" charset="0"/>
                          </a:rPr>
                        </m:ctrlPr>
                      </m:fPr>
                      <m:num>
                        <m:r>
                          <a:rPr lang="en-IN" sz="4600">
                            <a:latin typeface="Cambria Math" panose="02040503050406030204" pitchFamily="18" charset="0"/>
                            <a:cs typeface="Times New Roman" panose="02020603050405020304" pitchFamily="18" charset="0"/>
                          </a:rPr>
                          <m:t>𝜕</m:t>
                        </m:r>
                        <m:r>
                          <a:rPr lang="en-IN" sz="4600">
                            <a:latin typeface="Cambria Math" panose="02040503050406030204" pitchFamily="18" charset="0"/>
                            <a:cs typeface="Times New Roman" panose="02020603050405020304" pitchFamily="18" charset="0"/>
                          </a:rPr>
                          <m:t>𝑦</m:t>
                        </m:r>
                      </m:num>
                      <m:den>
                        <m:r>
                          <a:rPr lang="en-IN" sz="4600">
                            <a:latin typeface="Cambria Math" panose="02040503050406030204" pitchFamily="18" charset="0"/>
                            <a:cs typeface="Times New Roman" panose="02020603050405020304" pitchFamily="18" charset="0"/>
                          </a:rPr>
                          <m:t>𝜕</m:t>
                        </m:r>
                        <m:r>
                          <a:rPr lang="en-IN" sz="4600">
                            <a:latin typeface="Cambria Math" panose="02040503050406030204" pitchFamily="18" charset="0"/>
                            <a:cs typeface="Times New Roman" panose="02020603050405020304" pitchFamily="18" charset="0"/>
                          </a:rPr>
                          <m:t>𝑥</m:t>
                        </m:r>
                      </m:den>
                    </m:f>
                  </m:oMath>
                </a14:m>
                <a:r>
                  <a:rPr lang="en-US" sz="4600" dirty="0">
                    <a:latin typeface="Times New Roman" panose="02020603050405020304" pitchFamily="18" charset="0"/>
                    <a:cs typeface="Times New Roman" panose="02020603050405020304" pitchFamily="18" charset="0"/>
                  </a:rPr>
                  <a:t> is the n X m Jacobian matrix of g.</a:t>
                </a:r>
              </a:p>
              <a:p>
                <a:pPr algn="just">
                  <a:lnSpc>
                    <a:spcPct val="140000"/>
                  </a:lnSpc>
                </a:pPr>
                <a:r>
                  <a:rPr lang="en-US" sz="4600" dirty="0">
                    <a:latin typeface="Times New Roman" panose="02020603050405020304" pitchFamily="18" charset="0"/>
                    <a:cs typeface="Times New Roman" panose="02020603050405020304" pitchFamily="18" charset="0"/>
                  </a:rPr>
                  <a:t>from this we see that the gradient of a variable x can be obtained by multiplying a Jacobian matrix </a:t>
                </a:r>
                <a14:m>
                  <m:oMath xmlns:m="http://schemas.openxmlformats.org/officeDocument/2006/math">
                    <m:f>
                      <m:fPr>
                        <m:ctrlPr>
                          <a:rPr lang="en-IN" sz="4600" i="1">
                            <a:latin typeface="Cambria Math" panose="02040503050406030204" pitchFamily="18" charset="0"/>
                            <a:cs typeface="Times New Roman" panose="02020603050405020304" pitchFamily="18" charset="0"/>
                          </a:rPr>
                        </m:ctrlPr>
                      </m:fPr>
                      <m:num>
                        <m:r>
                          <a:rPr lang="en-IN" sz="4600">
                            <a:latin typeface="Cambria Math" panose="02040503050406030204" pitchFamily="18" charset="0"/>
                            <a:cs typeface="Times New Roman" panose="02020603050405020304" pitchFamily="18" charset="0"/>
                          </a:rPr>
                          <m:t>𝜕</m:t>
                        </m:r>
                        <m:r>
                          <a:rPr lang="en-IN" sz="4600">
                            <a:latin typeface="Cambria Math" panose="02040503050406030204" pitchFamily="18" charset="0"/>
                            <a:cs typeface="Times New Roman" panose="02020603050405020304" pitchFamily="18" charset="0"/>
                          </a:rPr>
                          <m:t>𝑦</m:t>
                        </m:r>
                      </m:num>
                      <m:den>
                        <m:r>
                          <a:rPr lang="en-IN" sz="4600">
                            <a:latin typeface="Cambria Math" panose="02040503050406030204" pitchFamily="18" charset="0"/>
                            <a:cs typeface="Times New Roman" panose="02020603050405020304" pitchFamily="18" charset="0"/>
                          </a:rPr>
                          <m:t>𝜕</m:t>
                        </m:r>
                        <m:r>
                          <a:rPr lang="en-IN" sz="4600">
                            <a:latin typeface="Cambria Math" panose="02040503050406030204" pitchFamily="18" charset="0"/>
                            <a:cs typeface="Times New Roman" panose="02020603050405020304" pitchFamily="18" charset="0"/>
                          </a:rPr>
                          <m:t>𝑥</m:t>
                        </m:r>
                      </m:den>
                    </m:f>
                  </m:oMath>
                </a14:m>
                <a:r>
                  <a:rPr lang="en-US" sz="4600" dirty="0">
                    <a:latin typeface="Times New Roman" panose="02020603050405020304" pitchFamily="18" charset="0"/>
                    <a:cs typeface="Times New Roman" panose="02020603050405020304" pitchFamily="18" charset="0"/>
                  </a:rPr>
                  <a:t> by a gradient </a:t>
                </a:r>
                <a14:m>
                  <m:oMath xmlns:m="http://schemas.openxmlformats.org/officeDocument/2006/math">
                    <m:sSub>
                      <m:sSubPr>
                        <m:ctrlPr>
                          <a:rPr lang="en-US" sz="4600" i="1">
                            <a:latin typeface="Cambria Math" panose="02040503050406030204" pitchFamily="18" charset="0"/>
                            <a:cs typeface="Times New Roman" panose="02020603050405020304" pitchFamily="18" charset="0"/>
                          </a:rPr>
                        </m:ctrlPr>
                      </m:sSubPr>
                      <m:e>
                        <m:r>
                          <a:rPr lang="en-US" sz="4600">
                            <a:latin typeface="Cambria Math" panose="02040503050406030204" pitchFamily="18" charset="0"/>
                            <a:cs typeface="Times New Roman" panose="02020603050405020304" pitchFamily="18" charset="0"/>
                          </a:rPr>
                          <m:t>𝛻</m:t>
                        </m:r>
                      </m:e>
                      <m:sub>
                        <m:r>
                          <a:rPr lang="en-IN" sz="4600">
                            <a:latin typeface="Cambria Math" panose="02040503050406030204" pitchFamily="18" charset="0"/>
                            <a:cs typeface="Times New Roman" panose="02020603050405020304" pitchFamily="18" charset="0"/>
                          </a:rPr>
                          <m:t>𝑦</m:t>
                        </m:r>
                      </m:sub>
                    </m:sSub>
                    <m:r>
                      <a:rPr lang="en-IN" sz="4600">
                        <a:latin typeface="Cambria Math" panose="02040503050406030204" pitchFamily="18" charset="0"/>
                        <a:cs typeface="Times New Roman" panose="02020603050405020304" pitchFamily="18" charset="0"/>
                      </a:rPr>
                      <m:t>𝑧</m:t>
                    </m:r>
                  </m:oMath>
                </a14:m>
                <a:r>
                  <a:rPr lang="en-US" sz="4600" dirty="0">
                    <a:latin typeface="Times New Roman" panose="02020603050405020304" pitchFamily="18" charset="0"/>
                    <a:cs typeface="Times New Roman" panose="02020603050405020304" pitchFamily="18" charset="0"/>
                  </a:rPr>
                  <a:t>. </a:t>
                </a:r>
              </a:p>
              <a:p>
                <a:pPr algn="just">
                  <a:lnSpc>
                    <a:spcPct val="140000"/>
                  </a:lnSpc>
                </a:pPr>
                <a:r>
                  <a:rPr lang="en-US" sz="4600" dirty="0">
                    <a:latin typeface="Times New Roman" panose="02020603050405020304" pitchFamily="18" charset="0"/>
                    <a:cs typeface="Times New Roman" panose="02020603050405020304" pitchFamily="18" charset="0"/>
                  </a:rPr>
                  <a:t>The back-propagation algorithm consists of performing such a Jacobian-gradient product for each operation in the graph.</a:t>
                </a:r>
              </a:p>
              <a:p>
                <a:pPr algn="just"/>
                <a:endParaRPr lang="en-US" dirty="0"/>
              </a:p>
            </p:txBody>
          </p:sp>
        </mc:Choice>
        <mc:Fallback xmlns="">
          <p:sp>
            <p:nvSpPr>
              <p:cNvPr id="3" name="Content Placeholder 2">
                <a:extLst>
                  <a:ext uri="{FF2B5EF4-FFF2-40B4-BE49-F238E27FC236}">
                    <a16:creationId xmlns:a16="http://schemas.microsoft.com/office/drawing/2014/main" id="{A5E496BE-F605-4B8B-A08F-18872DEEFC20}"/>
                  </a:ext>
                </a:extLst>
              </p:cNvPr>
              <p:cNvSpPr>
                <a:spLocks noGrp="1" noRot="1" noChangeAspect="1" noMove="1" noResize="1" noEditPoints="1" noAdjustHandles="1" noChangeArrowheads="1" noChangeShapeType="1" noTextEdit="1"/>
              </p:cNvSpPr>
              <p:nvPr>
                <p:ph idx="1"/>
              </p:nvPr>
            </p:nvSpPr>
            <p:spPr>
              <a:xfrm>
                <a:off x="457200" y="1524000"/>
                <a:ext cx="8229600" cy="4832350"/>
              </a:xfrm>
              <a:blipFill>
                <a:blip r:embed="rId2"/>
                <a:stretch>
                  <a:fillRect l="-222" r="-296"/>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457C9783-9D79-46C1-81CC-2A7CDADF195A}"/>
              </a:ext>
            </a:extLst>
          </p:cNvPr>
          <p:cNvSpPr>
            <a:spLocks noGrp="1"/>
          </p:cNvSpPr>
          <p:nvPr>
            <p:ph type="dt" sz="half" idx="10"/>
          </p:nvPr>
        </p:nvSpPr>
        <p:spPr/>
        <p:txBody>
          <a:bodyPr/>
          <a:lstStyle/>
          <a:p>
            <a:fld id="{EDBB104F-680E-481C-BD6D-DF69DA15FA4A}"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1813D999-CB0F-4A32-831B-777BA05BEC16}"/>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a:extLst>
              <a:ext uri="{FF2B5EF4-FFF2-40B4-BE49-F238E27FC236}">
                <a16:creationId xmlns:a16="http://schemas.microsoft.com/office/drawing/2014/main" id="{A2E395E6-B960-4707-846A-6D2E5726B74A}"/>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15484451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Backpropagation Network</a:t>
            </a:r>
          </a:p>
        </p:txBody>
      </p:sp>
      <p:sp>
        <p:nvSpPr>
          <p:cNvPr id="3" name="Content Placeholder 2">
            <a:extLst>
              <a:ext uri="{FF2B5EF4-FFF2-40B4-BE49-F238E27FC236}">
                <a16:creationId xmlns:a16="http://schemas.microsoft.com/office/drawing/2014/main" id="{A5E496BE-F605-4B8B-A08F-18872DEEFC20}"/>
              </a:ext>
            </a:extLst>
          </p:cNvPr>
          <p:cNvSpPr>
            <a:spLocks noGrp="1"/>
          </p:cNvSpPr>
          <p:nvPr>
            <p:ph idx="1"/>
          </p:nvPr>
        </p:nvSpPr>
        <p:spPr>
          <a:xfrm>
            <a:off x="533400" y="1417638"/>
            <a:ext cx="8077200" cy="4830762"/>
          </a:xfrm>
        </p:spPr>
        <p:txBody>
          <a:bodyPr>
            <a:normAutofit fontScale="92500"/>
          </a:bodyPr>
          <a:lstStyle/>
          <a:p>
            <a:pPr algn="just">
              <a:lnSpc>
                <a:spcPct val="140000"/>
              </a:lnSpc>
            </a:pPr>
            <a:r>
              <a:rPr lang="en-US" sz="1600" dirty="0">
                <a:latin typeface="Times New Roman" panose="02020603050405020304" pitchFamily="18" charset="0"/>
                <a:cs typeface="Times New Roman" panose="02020603050405020304" pitchFamily="18" charset="0"/>
              </a:rPr>
              <a:t>The backpropagation learning algorithm is one of the most important developments in neural networks (Bryson and Ho, 1969; </a:t>
            </a:r>
            <a:r>
              <a:rPr lang="en-US" sz="1600" dirty="0" err="1">
                <a:latin typeface="Times New Roman" panose="02020603050405020304" pitchFamily="18" charset="0"/>
                <a:cs typeface="Times New Roman" panose="02020603050405020304" pitchFamily="18" charset="0"/>
              </a:rPr>
              <a:t>Werbos</a:t>
            </a:r>
            <a:r>
              <a:rPr lang="en-US" sz="1600" dirty="0">
                <a:latin typeface="Times New Roman" panose="02020603050405020304" pitchFamily="18" charset="0"/>
                <a:cs typeface="Times New Roman" panose="02020603050405020304" pitchFamily="18" charset="0"/>
              </a:rPr>
              <a:t>, 1974; </a:t>
            </a:r>
            <a:r>
              <a:rPr lang="en-US" sz="1600" dirty="0" err="1">
                <a:latin typeface="Times New Roman" panose="02020603050405020304" pitchFamily="18" charset="0"/>
                <a:cs typeface="Times New Roman" panose="02020603050405020304" pitchFamily="18" charset="0"/>
              </a:rPr>
              <a:t>Lecun</a:t>
            </a:r>
            <a:r>
              <a:rPr lang="en-US" sz="1600" dirty="0">
                <a:latin typeface="Times New Roman" panose="02020603050405020304" pitchFamily="18" charset="0"/>
                <a:cs typeface="Times New Roman" panose="02020603050405020304" pitchFamily="18" charset="0"/>
              </a:rPr>
              <a:t>, 1985; Parker, 1985; </a:t>
            </a:r>
            <a:r>
              <a:rPr lang="en-US" sz="1600" dirty="0" err="1">
                <a:latin typeface="Times New Roman" panose="02020603050405020304" pitchFamily="18" charset="0"/>
                <a:cs typeface="Times New Roman" panose="02020603050405020304" pitchFamily="18" charset="0"/>
              </a:rPr>
              <a:t>Rumelhart</a:t>
            </a:r>
            <a:r>
              <a:rPr lang="en-US" sz="1600" dirty="0">
                <a:latin typeface="Times New Roman" panose="02020603050405020304" pitchFamily="18" charset="0"/>
                <a:cs typeface="Times New Roman" panose="02020603050405020304" pitchFamily="18" charset="0"/>
              </a:rPr>
              <a:t>, 1986). </a:t>
            </a:r>
          </a:p>
          <a:p>
            <a:pPr algn="just">
              <a:lnSpc>
                <a:spcPct val="140000"/>
              </a:lnSpc>
            </a:pPr>
            <a:r>
              <a:rPr lang="en-US" sz="1600" dirty="0">
                <a:latin typeface="Times New Roman" panose="02020603050405020304" pitchFamily="18" charset="0"/>
                <a:cs typeface="Times New Roman" panose="02020603050405020304" pitchFamily="18" charset="0"/>
              </a:rPr>
              <a:t>This learning algorithm is applied to multilayer feed-forward network consisting of processing elements with continuous differentiable activation functions.</a:t>
            </a:r>
          </a:p>
          <a:p>
            <a:pPr algn="just">
              <a:lnSpc>
                <a:spcPct val="140000"/>
              </a:lnSpc>
            </a:pPr>
            <a:r>
              <a:rPr lang="en-US" sz="1600" dirty="0">
                <a:latin typeface="Times New Roman" panose="02020603050405020304" pitchFamily="18" charset="0"/>
                <a:cs typeface="Times New Roman" panose="02020603050405020304" pitchFamily="18" charset="0"/>
              </a:rPr>
              <a:t>The networks associated with back-propagation learning algorithm are also called back-propagation networks (BPNs). </a:t>
            </a:r>
          </a:p>
          <a:p>
            <a:pPr algn="just">
              <a:lnSpc>
                <a:spcPct val="140000"/>
              </a:lnSpc>
            </a:pPr>
            <a:r>
              <a:rPr lang="en-US" sz="1600" dirty="0">
                <a:latin typeface="Times New Roman" panose="02020603050405020304" pitchFamily="18" charset="0"/>
                <a:cs typeface="Times New Roman" panose="02020603050405020304" pitchFamily="18" charset="0"/>
              </a:rPr>
              <a:t>For a given set of training input-output pair, this algorithm provides a procedure for changing the weights in a BPN to classify the given input patterns correctly. </a:t>
            </a:r>
          </a:p>
          <a:p>
            <a:pPr algn="just">
              <a:lnSpc>
                <a:spcPct val="140000"/>
              </a:lnSpc>
            </a:pPr>
            <a:r>
              <a:rPr lang="en-US" sz="1600" dirty="0">
                <a:latin typeface="Times New Roman" panose="02020603050405020304" pitchFamily="18" charset="0"/>
                <a:cs typeface="Times New Roman" panose="02020603050405020304" pitchFamily="18" charset="0"/>
              </a:rPr>
              <a:t>The basic concept for this weight update algorithm is simply the gradient-descent method as used in the case of simple perceptron networks with differentiable units.</a:t>
            </a:r>
          </a:p>
          <a:p>
            <a:pPr algn="just">
              <a:lnSpc>
                <a:spcPct val="140000"/>
              </a:lnSpc>
            </a:pPr>
            <a:r>
              <a:rPr lang="en-US" sz="1600" dirty="0">
                <a:latin typeface="Times New Roman" panose="02020603050405020304" pitchFamily="18" charset="0"/>
                <a:cs typeface="Times New Roman" panose="02020603050405020304" pitchFamily="18" charset="0"/>
              </a:rPr>
              <a:t>This is a method where the error is propagated ack to the hidden unit.  The aim is to train the net to achieve a balance between the net's ability to respond (memorization) and its ability to give reasonable responses to the input that is similar but not identical to the one that is used in training (generalization). </a:t>
            </a:r>
          </a:p>
        </p:txBody>
      </p:sp>
      <p:sp>
        <p:nvSpPr>
          <p:cNvPr id="4" name="Date Placeholder 3">
            <a:extLst>
              <a:ext uri="{FF2B5EF4-FFF2-40B4-BE49-F238E27FC236}">
                <a16:creationId xmlns:a16="http://schemas.microsoft.com/office/drawing/2014/main" id="{611B91D0-16E6-40AE-937B-244F43149C4D}"/>
              </a:ext>
            </a:extLst>
          </p:cNvPr>
          <p:cNvSpPr>
            <a:spLocks noGrp="1"/>
          </p:cNvSpPr>
          <p:nvPr>
            <p:ph type="dt" sz="half" idx="10"/>
          </p:nvPr>
        </p:nvSpPr>
        <p:spPr/>
        <p:txBody>
          <a:bodyPr/>
          <a:lstStyle/>
          <a:p>
            <a:fld id="{ABE50292-8BEF-44B8-B2EC-D554612EAD87}"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4731E31-E132-4602-B9C5-7BC4D2E6A80B}"/>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a:extLst>
              <a:ext uri="{FF2B5EF4-FFF2-40B4-BE49-F238E27FC236}">
                <a16:creationId xmlns:a16="http://schemas.microsoft.com/office/drawing/2014/main" id="{7DE8ABF2-B050-4972-9F41-0EFC2874239A}"/>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35</a:t>
            </a:fld>
            <a:endParaRPr lang="en-US">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11" name="Ink 10"/>
              <p14:cNvContentPartPr/>
              <p14:nvPr/>
            </p14:nvContentPartPr>
            <p14:xfrm>
              <a:off x="7228884" y="662830"/>
              <a:ext cx="2047680" cy="633240"/>
            </p14:xfrm>
          </p:contentPart>
        </mc:Choice>
        <mc:Fallback xmlns="">
          <p:pic>
            <p:nvPicPr>
              <p:cNvPr id="11" name="Ink 10"/>
              <p:cNvPicPr/>
              <p:nvPr/>
            </p:nvPicPr>
            <p:blipFill>
              <a:blip r:embed="rId3"/>
              <a:stretch>
                <a:fillRect/>
              </a:stretch>
            </p:blipFill>
            <p:spPr>
              <a:xfrm>
                <a:off x="7219524" y="653110"/>
                <a:ext cx="2074680" cy="646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Ink 25"/>
              <p14:cNvContentPartPr/>
              <p14:nvPr/>
            </p14:nvContentPartPr>
            <p14:xfrm>
              <a:off x="3040644" y="4385230"/>
              <a:ext cx="1975680" cy="30240"/>
            </p14:xfrm>
          </p:contentPart>
        </mc:Choice>
        <mc:Fallback xmlns="">
          <p:pic>
            <p:nvPicPr>
              <p:cNvPr id="26" name="Ink 25"/>
              <p:cNvPicPr/>
              <p:nvPr/>
            </p:nvPicPr>
            <p:blipFill>
              <a:blip r:embed="rId5"/>
              <a:stretch>
                <a:fillRect/>
              </a:stretch>
            </p:blipFill>
            <p:spPr>
              <a:xfrm>
                <a:off x="3003564" y="4314670"/>
                <a:ext cx="2050560" cy="178560"/>
              </a:xfrm>
              <a:prstGeom prst="rect">
                <a:avLst/>
              </a:prstGeom>
            </p:spPr>
          </p:pic>
        </mc:Fallback>
      </mc:AlternateContent>
    </p:spTree>
    <p:extLst>
      <p:ext uri="{BB962C8B-B14F-4D97-AF65-F5344CB8AC3E}">
        <p14:creationId xmlns:p14="http://schemas.microsoft.com/office/powerpoint/2010/main" val="10314253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Backpropagation Network</a:t>
            </a:r>
          </a:p>
        </p:txBody>
      </p:sp>
      <p:sp>
        <p:nvSpPr>
          <p:cNvPr id="3" name="Content Placeholder 2">
            <a:extLst>
              <a:ext uri="{FF2B5EF4-FFF2-40B4-BE49-F238E27FC236}">
                <a16:creationId xmlns:a16="http://schemas.microsoft.com/office/drawing/2014/main" id="{A5E496BE-F605-4B8B-A08F-18872DEEFC20}"/>
              </a:ext>
            </a:extLst>
          </p:cNvPr>
          <p:cNvSpPr>
            <a:spLocks noGrp="1"/>
          </p:cNvSpPr>
          <p:nvPr>
            <p:ph idx="1"/>
          </p:nvPr>
        </p:nvSpPr>
        <p:spPr>
          <a:xfrm>
            <a:off x="381000" y="1417638"/>
            <a:ext cx="8229600" cy="4754562"/>
          </a:xfrm>
        </p:spPr>
        <p:txBody>
          <a:bodyPr>
            <a:normAutofit fontScale="85000" lnSpcReduction="20000"/>
          </a:bodyPr>
          <a:lstStyle/>
          <a:p>
            <a:pPr algn="just">
              <a:lnSpc>
                <a:spcPct val="160000"/>
              </a:lnSpc>
            </a:pPr>
            <a:r>
              <a:rPr lang="en-US" sz="1500" dirty="0">
                <a:latin typeface="Times New Roman" panose="02020603050405020304" pitchFamily="18" charset="0"/>
                <a:cs typeface="Times New Roman" panose="02020603050405020304" pitchFamily="18" charset="0"/>
              </a:rPr>
              <a:t>The back-propagation algorithm is different from other networks in respect to the process by which the weights are calculated during the learning period of the network. </a:t>
            </a:r>
          </a:p>
          <a:p>
            <a:pPr algn="just">
              <a:lnSpc>
                <a:spcPct val="160000"/>
              </a:lnSpc>
            </a:pPr>
            <a:r>
              <a:rPr lang="en-US" sz="1500" dirty="0">
                <a:latin typeface="Times New Roman" panose="02020603050405020304" pitchFamily="18" charset="0"/>
                <a:cs typeface="Times New Roman" panose="02020603050405020304" pitchFamily="18" charset="0"/>
              </a:rPr>
              <a:t>The general difficulty with the multilayer perceptron's is calculating the weights of the hidden layers in an efficient way that would result in a very small or zero output error. </a:t>
            </a:r>
          </a:p>
          <a:p>
            <a:pPr algn="just">
              <a:lnSpc>
                <a:spcPct val="160000"/>
              </a:lnSpc>
            </a:pPr>
            <a:r>
              <a:rPr lang="en-US" sz="1500" dirty="0">
                <a:latin typeface="Times New Roman" panose="02020603050405020304" pitchFamily="18" charset="0"/>
                <a:cs typeface="Times New Roman" panose="02020603050405020304" pitchFamily="18" charset="0"/>
              </a:rPr>
              <a:t>When the hidden layers are increased the network training becomes more complex. To update weights, the error must be calculated. The error, Which is the difference between the actual (calculated) and the desired (target) output, is easily measured at the Output layer. </a:t>
            </a:r>
          </a:p>
          <a:p>
            <a:pPr algn="just">
              <a:lnSpc>
                <a:spcPct val="160000"/>
              </a:lnSpc>
            </a:pPr>
            <a:r>
              <a:rPr lang="en-US" sz="1500" dirty="0">
                <a:latin typeface="Times New Roman" panose="02020603050405020304" pitchFamily="18" charset="0"/>
                <a:cs typeface="Times New Roman" panose="02020603050405020304" pitchFamily="18" charset="0"/>
              </a:rPr>
              <a:t>It should be noted that at the hidden layers, there is no direct information of the error. Therefore, other techniques should be used to calculate an error at the hidden layer, which will cause minimization of the output error, and this is the ultimate goal.</a:t>
            </a:r>
          </a:p>
          <a:p>
            <a:pPr algn="just">
              <a:lnSpc>
                <a:spcPct val="160000"/>
              </a:lnSpc>
            </a:pPr>
            <a:r>
              <a:rPr lang="en-US" sz="1500" dirty="0">
                <a:latin typeface="Times New Roman" panose="02020603050405020304" pitchFamily="18" charset="0"/>
                <a:cs typeface="Times New Roman" panose="02020603050405020304" pitchFamily="18" charset="0"/>
              </a:rPr>
              <a:t>The training of the BPN is done in three stages -the feed-forward of the input training pattern, the calculation and back-propagation of the error, and Updation of weights. </a:t>
            </a:r>
          </a:p>
          <a:p>
            <a:pPr algn="just">
              <a:lnSpc>
                <a:spcPct val="160000"/>
              </a:lnSpc>
            </a:pPr>
            <a:r>
              <a:rPr lang="en-US" sz="1500" dirty="0">
                <a:latin typeface="Times New Roman" panose="02020603050405020304" pitchFamily="18" charset="0"/>
                <a:cs typeface="Times New Roman" panose="02020603050405020304" pitchFamily="18" charset="0"/>
              </a:rPr>
              <a:t>The testing of the BPN involves the computation of feed-forward phase only. There can be more than one hidden layer (more beneficial) but one hidden layer is sufficient. </a:t>
            </a:r>
          </a:p>
          <a:p>
            <a:pPr algn="just">
              <a:lnSpc>
                <a:spcPct val="160000"/>
              </a:lnSpc>
            </a:pPr>
            <a:r>
              <a:rPr lang="en-US" sz="1500" dirty="0">
                <a:latin typeface="Times New Roman" panose="02020603050405020304" pitchFamily="18" charset="0"/>
                <a:cs typeface="Times New Roman" panose="02020603050405020304" pitchFamily="18" charset="0"/>
              </a:rPr>
              <a:t>Even though the training is very slow, once the network is trained it can produce its outputs very rapidly.</a:t>
            </a:r>
          </a:p>
        </p:txBody>
      </p:sp>
      <p:sp>
        <p:nvSpPr>
          <p:cNvPr id="4" name="Date Placeholder 3">
            <a:extLst>
              <a:ext uri="{FF2B5EF4-FFF2-40B4-BE49-F238E27FC236}">
                <a16:creationId xmlns:a16="http://schemas.microsoft.com/office/drawing/2014/main" id="{3402E5EA-383D-4C18-883F-004DA8A490D8}"/>
              </a:ext>
            </a:extLst>
          </p:cNvPr>
          <p:cNvSpPr>
            <a:spLocks noGrp="1"/>
          </p:cNvSpPr>
          <p:nvPr>
            <p:ph type="dt" sz="half" idx="10"/>
          </p:nvPr>
        </p:nvSpPr>
        <p:spPr/>
        <p:txBody>
          <a:bodyPr/>
          <a:lstStyle/>
          <a:p>
            <a:fld id="{434822CB-6D38-4E12-9DAD-E402B74412D8}"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0FE4EE49-72E6-4109-82F2-D80E63057651}"/>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a:extLst>
              <a:ext uri="{FF2B5EF4-FFF2-40B4-BE49-F238E27FC236}">
                <a16:creationId xmlns:a16="http://schemas.microsoft.com/office/drawing/2014/main" id="{187B4073-8432-4B9E-889B-EEC4330C37FC}"/>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36</a:t>
            </a:fld>
            <a:endParaRPr lang="en-US">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850404" y="4525270"/>
              <a:ext cx="3422520" cy="32040"/>
            </p14:xfrm>
          </p:contentPart>
        </mc:Choice>
        <mc:Fallback xmlns="">
          <p:pic>
            <p:nvPicPr>
              <p:cNvPr id="7" name="Ink 6"/>
              <p:cNvPicPr/>
              <p:nvPr/>
            </p:nvPicPr>
            <p:blipFill>
              <a:blip r:embed="rId3"/>
              <a:stretch>
                <a:fillRect/>
              </a:stretch>
            </p:blipFill>
            <p:spPr>
              <a:xfrm>
                <a:off x="806484" y="4431670"/>
                <a:ext cx="35146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4259244" y="4529590"/>
              <a:ext cx="4263840" cy="46080"/>
            </p14:xfrm>
          </p:contentPart>
        </mc:Choice>
        <mc:Fallback xmlns="">
          <p:pic>
            <p:nvPicPr>
              <p:cNvPr id="8" name="Ink 7"/>
              <p:cNvPicPr/>
              <p:nvPr/>
            </p:nvPicPr>
            <p:blipFill>
              <a:blip r:embed="rId5"/>
              <a:stretch>
                <a:fillRect/>
              </a:stretch>
            </p:blipFill>
            <p:spPr>
              <a:xfrm>
                <a:off x="4223964" y="4430590"/>
                <a:ext cx="43434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817644" y="4768990"/>
              <a:ext cx="3763080" cy="70920"/>
            </p14:xfrm>
          </p:contentPart>
        </mc:Choice>
        <mc:Fallback xmlns="">
          <p:pic>
            <p:nvPicPr>
              <p:cNvPr id="9" name="Ink 8"/>
              <p:cNvPicPr/>
              <p:nvPr/>
            </p:nvPicPr>
            <p:blipFill>
              <a:blip r:embed="rId7"/>
              <a:stretch>
                <a:fillRect/>
              </a:stretch>
            </p:blipFill>
            <p:spPr>
              <a:xfrm>
                <a:off x="778404" y="4680430"/>
                <a:ext cx="38602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856884" y="5136550"/>
              <a:ext cx="2315880" cy="45360"/>
            </p14:xfrm>
          </p:contentPart>
        </mc:Choice>
        <mc:Fallback xmlns="">
          <p:pic>
            <p:nvPicPr>
              <p:cNvPr id="10" name="Ink 9"/>
              <p:cNvPicPr/>
              <p:nvPr/>
            </p:nvPicPr>
            <p:blipFill>
              <a:blip r:embed="rId9"/>
              <a:stretch>
                <a:fillRect/>
              </a:stretch>
            </p:blipFill>
            <p:spPr>
              <a:xfrm>
                <a:off x="819444" y="5062390"/>
                <a:ext cx="23925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p14:cNvContentPartPr/>
              <p14:nvPr/>
            </p14:nvContentPartPr>
            <p14:xfrm>
              <a:off x="3112644" y="5140510"/>
              <a:ext cx="3035520" cy="49680"/>
            </p14:xfrm>
          </p:contentPart>
        </mc:Choice>
        <mc:Fallback xmlns="">
          <p:pic>
            <p:nvPicPr>
              <p:cNvPr id="11" name="Ink 10"/>
              <p:cNvPicPr/>
              <p:nvPr/>
            </p:nvPicPr>
            <p:blipFill>
              <a:blip r:embed="rId11"/>
              <a:stretch>
                <a:fillRect/>
              </a:stretch>
            </p:blipFill>
            <p:spPr>
              <a:xfrm>
                <a:off x="3092124" y="5043310"/>
                <a:ext cx="31122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p14:cNvContentPartPr/>
              <p14:nvPr/>
            </p14:nvContentPartPr>
            <p14:xfrm>
              <a:off x="6147444" y="5155270"/>
              <a:ext cx="2431800" cy="47880"/>
            </p14:xfrm>
          </p:contentPart>
        </mc:Choice>
        <mc:Fallback xmlns="">
          <p:pic>
            <p:nvPicPr>
              <p:cNvPr id="12" name="Ink 11"/>
              <p:cNvPicPr/>
              <p:nvPr/>
            </p:nvPicPr>
            <p:blipFill>
              <a:blip r:embed="rId13"/>
              <a:stretch>
                <a:fillRect/>
              </a:stretch>
            </p:blipFill>
            <p:spPr>
              <a:xfrm>
                <a:off x="6116484" y="5076070"/>
                <a:ext cx="25020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p14:cNvContentPartPr/>
              <p14:nvPr/>
            </p14:nvContentPartPr>
            <p14:xfrm>
              <a:off x="816924" y="5428510"/>
              <a:ext cx="3783600" cy="18720"/>
            </p14:xfrm>
          </p:contentPart>
        </mc:Choice>
        <mc:Fallback xmlns="">
          <p:pic>
            <p:nvPicPr>
              <p:cNvPr id="13" name="Ink 12"/>
              <p:cNvPicPr/>
              <p:nvPr/>
            </p:nvPicPr>
            <p:blipFill>
              <a:blip r:embed="rId15"/>
              <a:stretch>
                <a:fillRect/>
              </a:stretch>
            </p:blipFill>
            <p:spPr>
              <a:xfrm>
                <a:off x="795324" y="5353270"/>
                <a:ext cx="3846240" cy="171000"/>
              </a:xfrm>
              <a:prstGeom prst="rect">
                <a:avLst/>
              </a:prstGeom>
            </p:spPr>
          </p:pic>
        </mc:Fallback>
      </mc:AlternateContent>
    </p:spTree>
    <p:extLst>
      <p:ext uri="{BB962C8B-B14F-4D97-AF65-F5344CB8AC3E}">
        <p14:creationId xmlns:p14="http://schemas.microsoft.com/office/powerpoint/2010/main" val="16239418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0B1312-0D66-42CD-A602-2EE1E5D888C7}" type="datetime1">
              <a:rPr lang="en-US" smtClean="0">
                <a:solidFill>
                  <a:prstClr val="black">
                    <a:tint val="75000"/>
                  </a:prstClr>
                </a:solidFill>
              </a:rPr>
              <a:t>10/9/2021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Multilayer Feedforward Network</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37</a:t>
            </a:fld>
            <a:endParaRPr lang="en-US">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42" name="Ink 41"/>
              <p14:cNvContentPartPr/>
              <p14:nvPr/>
            </p14:nvContentPartPr>
            <p14:xfrm>
              <a:off x="2251524" y="5024590"/>
              <a:ext cx="1432440" cy="45000"/>
            </p14:xfrm>
          </p:contentPart>
        </mc:Choice>
        <mc:Fallback xmlns="">
          <p:pic>
            <p:nvPicPr>
              <p:cNvPr id="42" name="Ink 41"/>
              <p:cNvPicPr/>
              <p:nvPr/>
            </p:nvPicPr>
            <p:blipFill>
              <a:blip r:embed="rId3"/>
              <a:stretch>
                <a:fillRect/>
              </a:stretch>
            </p:blipFill>
            <p:spPr>
              <a:xfrm>
                <a:off x="2243244" y="5008390"/>
                <a:ext cx="14572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0" name="Ink 99"/>
              <p14:cNvContentPartPr/>
              <p14:nvPr/>
            </p14:nvContentPartPr>
            <p14:xfrm>
              <a:off x="1752564" y="542950"/>
              <a:ext cx="3404880" cy="1062720"/>
            </p14:xfrm>
          </p:contentPart>
        </mc:Choice>
        <mc:Fallback xmlns="">
          <p:pic>
            <p:nvPicPr>
              <p:cNvPr id="100" name="Ink 99"/>
              <p:cNvPicPr/>
              <p:nvPr/>
            </p:nvPicPr>
            <p:blipFill>
              <a:blip r:embed="rId5"/>
              <a:stretch>
                <a:fillRect/>
              </a:stretch>
            </p:blipFill>
            <p:spPr>
              <a:xfrm>
                <a:off x="1735284" y="525316"/>
                <a:ext cx="3433680" cy="109870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7" name="Ink 106"/>
              <p14:cNvContentPartPr/>
              <p14:nvPr/>
            </p14:nvContentPartPr>
            <p14:xfrm>
              <a:off x="570324" y="1696390"/>
              <a:ext cx="6135840" cy="3989880"/>
            </p14:xfrm>
          </p:contentPart>
        </mc:Choice>
        <mc:Fallback xmlns="">
          <p:pic>
            <p:nvPicPr>
              <p:cNvPr id="107" name="Ink 106"/>
              <p:cNvPicPr/>
              <p:nvPr/>
            </p:nvPicPr>
            <p:blipFill>
              <a:blip r:embed="rId7"/>
              <a:stretch>
                <a:fillRect/>
              </a:stretch>
            </p:blipFill>
            <p:spPr>
              <a:xfrm>
                <a:off x="556284" y="1686310"/>
                <a:ext cx="6159960" cy="4011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2" name="Ink 111"/>
              <p14:cNvContentPartPr/>
              <p14:nvPr/>
            </p14:nvContentPartPr>
            <p14:xfrm>
              <a:off x="7784364" y="1215070"/>
              <a:ext cx="965880" cy="268560"/>
            </p14:xfrm>
          </p:contentPart>
        </mc:Choice>
        <mc:Fallback xmlns="">
          <p:pic>
            <p:nvPicPr>
              <p:cNvPr id="112" name="Ink 111"/>
              <p:cNvPicPr/>
              <p:nvPr/>
            </p:nvPicPr>
            <p:blipFill>
              <a:blip r:embed="rId9"/>
              <a:stretch>
                <a:fillRect/>
              </a:stretch>
            </p:blipFill>
            <p:spPr>
              <a:xfrm>
                <a:off x="7774644" y="1203190"/>
                <a:ext cx="9795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8" name="Ink 127"/>
              <p14:cNvContentPartPr/>
              <p14:nvPr/>
            </p14:nvContentPartPr>
            <p14:xfrm>
              <a:off x="6932244" y="2016430"/>
              <a:ext cx="2025000" cy="1975680"/>
            </p14:xfrm>
          </p:contentPart>
        </mc:Choice>
        <mc:Fallback xmlns="">
          <p:pic>
            <p:nvPicPr>
              <p:cNvPr id="128" name="Ink 127"/>
              <p:cNvPicPr/>
              <p:nvPr/>
            </p:nvPicPr>
            <p:blipFill>
              <a:blip r:embed="rId11"/>
              <a:stretch>
                <a:fillRect/>
              </a:stretch>
            </p:blipFill>
            <p:spPr>
              <a:xfrm>
                <a:off x="6922884" y="1999510"/>
                <a:ext cx="2052000" cy="2001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6" name="Ink 155"/>
              <p14:cNvContentPartPr/>
              <p14:nvPr/>
            </p14:nvContentPartPr>
            <p14:xfrm>
              <a:off x="1118244" y="2368150"/>
              <a:ext cx="5242680" cy="4127040"/>
            </p14:xfrm>
          </p:contentPart>
        </mc:Choice>
        <mc:Fallback xmlns="">
          <p:pic>
            <p:nvPicPr>
              <p:cNvPr id="156" name="Ink 155"/>
              <p:cNvPicPr/>
              <p:nvPr/>
            </p:nvPicPr>
            <p:blipFill>
              <a:blip r:embed="rId13"/>
              <a:stretch>
                <a:fillRect/>
              </a:stretch>
            </p:blipFill>
            <p:spPr>
              <a:xfrm>
                <a:off x="1111764" y="2353030"/>
                <a:ext cx="5265360" cy="4145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3" name="Ink 162"/>
              <p14:cNvContentPartPr/>
              <p14:nvPr/>
            </p14:nvContentPartPr>
            <p14:xfrm>
              <a:off x="1277364" y="3327190"/>
              <a:ext cx="455400" cy="230760"/>
            </p14:xfrm>
          </p:contentPart>
        </mc:Choice>
        <mc:Fallback xmlns="">
          <p:pic>
            <p:nvPicPr>
              <p:cNvPr id="163" name="Ink 162"/>
              <p:cNvPicPr/>
              <p:nvPr/>
            </p:nvPicPr>
            <p:blipFill>
              <a:blip r:embed="rId15"/>
              <a:stretch>
                <a:fillRect/>
              </a:stretch>
            </p:blipFill>
            <p:spPr>
              <a:xfrm>
                <a:off x="1269084" y="3309218"/>
                <a:ext cx="466920" cy="26706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4" name="Ink 163"/>
              <p14:cNvContentPartPr/>
              <p14:nvPr/>
            </p14:nvContentPartPr>
            <p14:xfrm>
              <a:off x="1513524" y="594430"/>
              <a:ext cx="2464560" cy="5735160"/>
            </p14:xfrm>
          </p:contentPart>
        </mc:Choice>
        <mc:Fallback xmlns="">
          <p:pic>
            <p:nvPicPr>
              <p:cNvPr id="164" name="Ink 163"/>
              <p:cNvPicPr/>
              <p:nvPr/>
            </p:nvPicPr>
            <p:blipFill>
              <a:blip r:embed="rId17"/>
              <a:stretch>
                <a:fillRect/>
              </a:stretch>
            </p:blipFill>
            <p:spPr>
              <a:xfrm>
                <a:off x="1498044" y="591190"/>
                <a:ext cx="2497680" cy="5752080"/>
              </a:xfrm>
              <a:prstGeom prst="rect">
                <a:avLst/>
              </a:prstGeom>
            </p:spPr>
          </p:pic>
        </mc:Fallback>
      </mc:AlternateContent>
    </p:spTree>
    <p:extLst>
      <p:ext uri="{BB962C8B-B14F-4D97-AF65-F5344CB8AC3E}">
        <p14:creationId xmlns:p14="http://schemas.microsoft.com/office/powerpoint/2010/main" val="5171876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Architecture</a:t>
            </a:r>
          </a:p>
        </p:txBody>
      </p:sp>
      <p:pic>
        <p:nvPicPr>
          <p:cNvPr id="7" name="Picture 6">
            <a:extLst>
              <a:ext uri="{FF2B5EF4-FFF2-40B4-BE49-F238E27FC236}">
                <a16:creationId xmlns:a16="http://schemas.microsoft.com/office/drawing/2014/main" id="{B12E493C-D89C-41E6-8061-41CCB5ABD4C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69381" y="2415364"/>
            <a:ext cx="6405239" cy="3300413"/>
          </a:xfrm>
          <a:prstGeom prst="rect">
            <a:avLst/>
          </a:prstGeom>
        </p:spPr>
      </p:pic>
      <p:sp>
        <p:nvSpPr>
          <p:cNvPr id="3" name="Date Placeholder 2">
            <a:extLst>
              <a:ext uri="{FF2B5EF4-FFF2-40B4-BE49-F238E27FC236}">
                <a16:creationId xmlns:a16="http://schemas.microsoft.com/office/drawing/2014/main" id="{F121A1BB-7D18-41D6-B1FB-D27C75D6CEBA}"/>
              </a:ext>
            </a:extLst>
          </p:cNvPr>
          <p:cNvSpPr>
            <a:spLocks noGrp="1"/>
          </p:cNvSpPr>
          <p:nvPr>
            <p:ph type="dt" sz="half" idx="10"/>
          </p:nvPr>
        </p:nvSpPr>
        <p:spPr/>
        <p:txBody>
          <a:bodyPr/>
          <a:lstStyle/>
          <a:p>
            <a:fld id="{CD732A09-7D21-466A-A0D9-3D3352D2E553}" type="datetime1">
              <a:rPr lang="en-US" smtClean="0">
                <a:solidFill>
                  <a:prstClr val="black">
                    <a:tint val="75000"/>
                  </a:prstClr>
                </a:solidFill>
              </a:rPr>
              <a:t>10/9/2021</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E823C494-2797-49F1-A788-8468743FDF7A}"/>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5" name="Slide Number Placeholder 4">
            <a:extLst>
              <a:ext uri="{FF2B5EF4-FFF2-40B4-BE49-F238E27FC236}">
                <a16:creationId xmlns:a16="http://schemas.microsoft.com/office/drawing/2014/main" id="{E1DE542B-F321-438C-8B32-E7D7CB5291BB}"/>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38</a:t>
            </a:fld>
            <a:endParaRPr lang="en-US">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3184284" y="2565430"/>
              <a:ext cx="216360" cy="163440"/>
            </p14:xfrm>
          </p:contentPart>
        </mc:Choice>
        <mc:Fallback xmlns="">
          <p:pic>
            <p:nvPicPr>
              <p:cNvPr id="6" name="Ink 5"/>
              <p:cNvPicPr/>
              <p:nvPr/>
            </p:nvPicPr>
            <p:blipFill>
              <a:blip r:embed="rId5"/>
              <a:stretch>
                <a:fillRect/>
              </a:stretch>
            </p:blipFill>
            <p:spPr>
              <a:xfrm>
                <a:off x="3147204" y="2492710"/>
                <a:ext cx="2912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3242604" y="2616550"/>
              <a:ext cx="878400" cy="582480"/>
            </p14:xfrm>
          </p:contentPart>
        </mc:Choice>
        <mc:Fallback xmlns="">
          <p:pic>
            <p:nvPicPr>
              <p:cNvPr id="8" name="Ink 7"/>
              <p:cNvPicPr/>
              <p:nvPr/>
            </p:nvPicPr>
            <p:blipFill>
              <a:blip r:embed="rId7"/>
              <a:stretch>
                <a:fillRect/>
              </a:stretch>
            </p:blipFill>
            <p:spPr>
              <a:xfrm>
                <a:off x="3208044" y="2541310"/>
                <a:ext cx="948960" cy="733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p14:cNvContentPartPr/>
              <p14:nvPr/>
            </p14:nvContentPartPr>
            <p14:xfrm>
              <a:off x="3371844" y="2776030"/>
              <a:ext cx="726480" cy="1475280"/>
            </p14:xfrm>
          </p:contentPart>
        </mc:Choice>
        <mc:Fallback xmlns="">
          <p:pic>
            <p:nvPicPr>
              <p:cNvPr id="9" name="Ink 8"/>
              <p:cNvPicPr/>
              <p:nvPr/>
            </p:nvPicPr>
            <p:blipFill>
              <a:blip r:embed="rId9"/>
              <a:stretch>
                <a:fillRect/>
              </a:stretch>
            </p:blipFill>
            <p:spPr>
              <a:xfrm>
                <a:off x="3335844" y="2704030"/>
                <a:ext cx="797040" cy="1618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p14:cNvContentPartPr/>
              <p14:nvPr/>
            </p14:nvContentPartPr>
            <p14:xfrm>
              <a:off x="3318564" y="2778190"/>
              <a:ext cx="755280" cy="2450160"/>
            </p14:xfrm>
          </p:contentPart>
        </mc:Choice>
        <mc:Fallback xmlns="">
          <p:pic>
            <p:nvPicPr>
              <p:cNvPr id="10" name="Ink 9"/>
              <p:cNvPicPr/>
              <p:nvPr/>
            </p:nvPicPr>
            <p:blipFill>
              <a:blip r:embed="rId11"/>
              <a:stretch>
                <a:fillRect/>
              </a:stretch>
            </p:blipFill>
            <p:spPr>
              <a:xfrm>
                <a:off x="3298044" y="2741110"/>
                <a:ext cx="812520" cy="255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p14:cNvContentPartPr/>
              <p14:nvPr/>
            </p14:nvContentPartPr>
            <p14:xfrm>
              <a:off x="5108124" y="2603950"/>
              <a:ext cx="151920" cy="208080"/>
            </p14:xfrm>
          </p:contentPart>
        </mc:Choice>
        <mc:Fallback xmlns="">
          <p:pic>
            <p:nvPicPr>
              <p:cNvPr id="11" name="Ink 10"/>
              <p:cNvPicPr/>
              <p:nvPr/>
            </p:nvPicPr>
            <p:blipFill>
              <a:blip r:embed="rId13"/>
              <a:stretch>
                <a:fillRect/>
              </a:stretch>
            </p:blipFill>
            <p:spPr>
              <a:xfrm>
                <a:off x="5070684" y="2529301"/>
                <a:ext cx="227520" cy="3584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p14:cNvContentPartPr/>
              <p14:nvPr/>
            </p14:nvContentPartPr>
            <p14:xfrm>
              <a:off x="5167524" y="2671630"/>
              <a:ext cx="1287360" cy="281160"/>
            </p14:xfrm>
          </p:contentPart>
        </mc:Choice>
        <mc:Fallback xmlns="">
          <p:pic>
            <p:nvPicPr>
              <p:cNvPr id="12" name="Ink 11"/>
              <p:cNvPicPr/>
              <p:nvPr/>
            </p:nvPicPr>
            <p:blipFill>
              <a:blip r:embed="rId15"/>
              <a:stretch>
                <a:fillRect/>
              </a:stretch>
            </p:blipFill>
            <p:spPr>
              <a:xfrm>
                <a:off x="5144484" y="2621590"/>
                <a:ext cx="133956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p14:cNvContentPartPr/>
              <p14:nvPr/>
            </p14:nvContentPartPr>
            <p14:xfrm>
              <a:off x="5207124" y="2643910"/>
              <a:ext cx="1135440" cy="1183680"/>
            </p14:xfrm>
          </p:contentPart>
        </mc:Choice>
        <mc:Fallback xmlns="">
          <p:pic>
            <p:nvPicPr>
              <p:cNvPr id="13" name="Ink 12"/>
              <p:cNvPicPr/>
              <p:nvPr/>
            </p:nvPicPr>
            <p:blipFill>
              <a:blip r:embed="rId17"/>
              <a:stretch>
                <a:fillRect/>
              </a:stretch>
            </p:blipFill>
            <p:spPr>
              <a:xfrm>
                <a:off x="5191284" y="2610430"/>
                <a:ext cx="1173600" cy="1267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p14:cNvContentPartPr/>
              <p14:nvPr/>
            </p14:nvContentPartPr>
            <p14:xfrm>
              <a:off x="5258964" y="2706190"/>
              <a:ext cx="1062360" cy="2021400"/>
            </p14:xfrm>
          </p:contentPart>
        </mc:Choice>
        <mc:Fallback xmlns="">
          <p:pic>
            <p:nvPicPr>
              <p:cNvPr id="14" name="Ink 13"/>
              <p:cNvPicPr/>
              <p:nvPr/>
            </p:nvPicPr>
            <p:blipFill>
              <a:blip r:embed="rId19"/>
              <a:stretch>
                <a:fillRect/>
              </a:stretch>
            </p:blipFill>
            <p:spPr>
              <a:xfrm>
                <a:off x="5246724" y="2670910"/>
                <a:ext cx="1087200" cy="2081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p14:cNvContentPartPr/>
              <p14:nvPr/>
            </p14:nvContentPartPr>
            <p14:xfrm>
              <a:off x="3696564" y="2917150"/>
              <a:ext cx="466920" cy="720360"/>
            </p14:xfrm>
          </p:contentPart>
        </mc:Choice>
        <mc:Fallback xmlns="">
          <p:pic>
            <p:nvPicPr>
              <p:cNvPr id="15" name="Ink 14"/>
              <p:cNvPicPr/>
              <p:nvPr/>
            </p:nvPicPr>
            <p:blipFill>
              <a:blip r:embed="rId21"/>
              <a:stretch>
                <a:fillRect/>
              </a:stretch>
            </p:blipFill>
            <p:spPr>
              <a:xfrm>
                <a:off x="3633564" y="2790790"/>
                <a:ext cx="594720" cy="973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p14:cNvContentPartPr/>
              <p14:nvPr/>
            </p14:nvContentPartPr>
            <p14:xfrm>
              <a:off x="3176004" y="2205430"/>
              <a:ext cx="444240" cy="300960"/>
            </p14:xfrm>
          </p:contentPart>
        </mc:Choice>
        <mc:Fallback xmlns="">
          <p:pic>
            <p:nvPicPr>
              <p:cNvPr id="18" name="Ink 17"/>
              <p:cNvPicPr/>
              <p:nvPr/>
            </p:nvPicPr>
            <p:blipFill>
              <a:blip r:embed="rId23"/>
              <a:stretch>
                <a:fillRect/>
              </a:stretch>
            </p:blipFill>
            <p:spPr>
              <a:xfrm>
                <a:off x="3161604" y="2197510"/>
                <a:ext cx="4622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p14:cNvContentPartPr/>
              <p14:nvPr/>
            </p14:nvContentPartPr>
            <p14:xfrm>
              <a:off x="1720524" y="2479750"/>
              <a:ext cx="469080" cy="140040"/>
            </p14:xfrm>
          </p:contentPart>
        </mc:Choice>
        <mc:Fallback xmlns="">
          <p:pic>
            <p:nvPicPr>
              <p:cNvPr id="21" name="Ink 20"/>
              <p:cNvPicPr/>
              <p:nvPr/>
            </p:nvPicPr>
            <p:blipFill>
              <a:blip r:embed="rId25"/>
              <a:stretch>
                <a:fillRect/>
              </a:stretch>
            </p:blipFill>
            <p:spPr>
              <a:xfrm>
                <a:off x="1716924" y="2468230"/>
                <a:ext cx="475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p14:cNvContentPartPr/>
              <p14:nvPr/>
            </p14:nvContentPartPr>
            <p14:xfrm>
              <a:off x="1613244" y="3547510"/>
              <a:ext cx="408240" cy="104400"/>
            </p14:xfrm>
          </p:contentPart>
        </mc:Choice>
        <mc:Fallback xmlns="">
          <p:pic>
            <p:nvPicPr>
              <p:cNvPr id="22" name="Ink 21"/>
              <p:cNvPicPr/>
              <p:nvPr/>
            </p:nvPicPr>
            <p:blipFill>
              <a:blip r:embed="rId27"/>
              <a:stretch>
                <a:fillRect/>
              </a:stretch>
            </p:blipFill>
            <p:spPr>
              <a:xfrm>
                <a:off x="1606044" y="3533470"/>
                <a:ext cx="4255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p14:cNvContentPartPr/>
              <p14:nvPr/>
            </p14:nvContentPartPr>
            <p14:xfrm>
              <a:off x="1534764" y="4540030"/>
              <a:ext cx="502200" cy="199080"/>
            </p14:xfrm>
          </p:contentPart>
        </mc:Choice>
        <mc:Fallback xmlns="">
          <p:pic>
            <p:nvPicPr>
              <p:cNvPr id="23" name="Ink 22"/>
              <p:cNvPicPr/>
              <p:nvPr/>
            </p:nvPicPr>
            <p:blipFill>
              <a:blip r:embed="rId29"/>
              <a:stretch>
                <a:fillRect/>
              </a:stretch>
            </p:blipFill>
            <p:spPr>
              <a:xfrm>
                <a:off x="1525404" y="4536790"/>
                <a:ext cx="5148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p14:cNvContentPartPr/>
              <p14:nvPr/>
            </p14:nvContentPartPr>
            <p14:xfrm>
              <a:off x="5383524" y="1112110"/>
              <a:ext cx="3539160" cy="790920"/>
            </p14:xfrm>
          </p:contentPart>
        </mc:Choice>
        <mc:Fallback xmlns="">
          <p:pic>
            <p:nvPicPr>
              <p:cNvPr id="29" name="Ink 28"/>
              <p:cNvPicPr/>
              <p:nvPr/>
            </p:nvPicPr>
            <p:blipFill>
              <a:blip r:embed="rId31"/>
              <a:stretch>
                <a:fillRect/>
              </a:stretch>
            </p:blipFill>
            <p:spPr>
              <a:xfrm>
                <a:off x="5376684" y="1101670"/>
                <a:ext cx="3562200" cy="817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9" name="Ink 48"/>
              <p14:cNvContentPartPr/>
              <p14:nvPr/>
            </p14:nvContentPartPr>
            <p14:xfrm>
              <a:off x="6243924" y="1392190"/>
              <a:ext cx="2564640" cy="468000"/>
            </p14:xfrm>
          </p:contentPart>
        </mc:Choice>
        <mc:Fallback xmlns="">
          <p:pic>
            <p:nvPicPr>
              <p:cNvPr id="49" name="Ink 48"/>
              <p:cNvPicPr/>
              <p:nvPr/>
            </p:nvPicPr>
            <p:blipFill>
              <a:blip r:embed="rId33"/>
              <a:stretch>
                <a:fillRect/>
              </a:stretch>
            </p:blipFill>
            <p:spPr>
              <a:xfrm>
                <a:off x="6235644" y="1374190"/>
                <a:ext cx="258984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1" name="Ink 50"/>
              <p14:cNvContentPartPr/>
              <p14:nvPr/>
            </p14:nvContentPartPr>
            <p14:xfrm>
              <a:off x="6147804" y="2593150"/>
              <a:ext cx="316440" cy="450000"/>
            </p14:xfrm>
          </p:contentPart>
        </mc:Choice>
        <mc:Fallback xmlns="">
          <p:pic>
            <p:nvPicPr>
              <p:cNvPr id="51" name="Ink 50"/>
              <p:cNvPicPr/>
              <p:nvPr/>
            </p:nvPicPr>
            <p:blipFill>
              <a:blip r:embed="rId35"/>
              <a:stretch>
                <a:fillRect/>
              </a:stretch>
            </p:blipFill>
            <p:spPr>
              <a:xfrm>
                <a:off x="6083724" y="2470030"/>
                <a:ext cx="441360" cy="697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7" name="Ink 76"/>
              <p14:cNvContentPartPr/>
              <p14:nvPr/>
            </p14:nvContentPartPr>
            <p14:xfrm>
              <a:off x="7298724" y="1552030"/>
              <a:ext cx="3400200" cy="1059120"/>
            </p14:xfrm>
          </p:contentPart>
        </mc:Choice>
        <mc:Fallback xmlns="">
          <p:pic>
            <p:nvPicPr>
              <p:cNvPr id="77" name="Ink 76"/>
              <p:cNvPicPr/>
              <p:nvPr/>
            </p:nvPicPr>
            <p:blipFill>
              <a:blip r:embed="rId37"/>
              <a:stretch>
                <a:fillRect/>
              </a:stretch>
            </p:blipFill>
            <p:spPr>
              <a:xfrm>
                <a:off x="7281444" y="1539070"/>
                <a:ext cx="3433320" cy="1088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2" name="Ink 81"/>
              <p14:cNvContentPartPr/>
              <p14:nvPr/>
            </p14:nvContentPartPr>
            <p14:xfrm>
              <a:off x="6122604" y="5209270"/>
              <a:ext cx="1531800" cy="368280"/>
            </p14:xfrm>
          </p:contentPart>
        </mc:Choice>
        <mc:Fallback xmlns="">
          <p:pic>
            <p:nvPicPr>
              <p:cNvPr id="82" name="Ink 81"/>
              <p:cNvPicPr/>
              <p:nvPr/>
            </p:nvPicPr>
            <p:blipFill>
              <a:blip r:embed="rId39"/>
              <a:stretch>
                <a:fillRect/>
              </a:stretch>
            </p:blipFill>
            <p:spPr>
              <a:xfrm>
                <a:off x="6107124" y="5203870"/>
                <a:ext cx="155880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6" name="Ink 85"/>
              <p14:cNvContentPartPr/>
              <p14:nvPr/>
            </p14:nvContentPartPr>
            <p14:xfrm>
              <a:off x="4488930" y="3233590"/>
              <a:ext cx="1932480" cy="425880"/>
            </p14:xfrm>
          </p:contentPart>
        </mc:Choice>
        <mc:Fallback xmlns="">
          <p:pic>
            <p:nvPicPr>
              <p:cNvPr id="86" name="Ink 85"/>
              <p:cNvPicPr/>
              <p:nvPr/>
            </p:nvPicPr>
            <p:blipFill>
              <a:blip r:embed="rId41"/>
              <a:stretch>
                <a:fillRect/>
              </a:stretch>
            </p:blipFill>
            <p:spPr>
              <a:xfrm>
                <a:off x="4453290" y="3117310"/>
                <a:ext cx="202212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7" name="Ink 86"/>
              <p14:cNvContentPartPr/>
              <p14:nvPr/>
            </p14:nvContentPartPr>
            <p14:xfrm>
              <a:off x="4313964" y="3314950"/>
              <a:ext cx="1766880" cy="430200"/>
            </p14:xfrm>
          </p:contentPart>
        </mc:Choice>
        <mc:Fallback xmlns="">
          <p:pic>
            <p:nvPicPr>
              <p:cNvPr id="87" name="Ink 86"/>
              <p:cNvPicPr/>
              <p:nvPr/>
            </p:nvPicPr>
            <p:blipFill>
              <a:blip r:embed="rId43"/>
              <a:stretch>
                <a:fillRect/>
              </a:stretch>
            </p:blipFill>
            <p:spPr>
              <a:xfrm>
                <a:off x="4287324" y="3255190"/>
                <a:ext cx="18061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8" name="Ink 87"/>
              <p14:cNvContentPartPr/>
              <p14:nvPr/>
            </p14:nvContentPartPr>
            <p14:xfrm>
              <a:off x="4386684" y="3384070"/>
              <a:ext cx="1609560" cy="1337040"/>
            </p14:xfrm>
          </p:contentPart>
        </mc:Choice>
        <mc:Fallback xmlns="">
          <p:pic>
            <p:nvPicPr>
              <p:cNvPr id="88" name="Ink 87"/>
              <p:cNvPicPr/>
              <p:nvPr/>
            </p:nvPicPr>
            <p:blipFill>
              <a:blip r:embed="rId45"/>
              <a:stretch>
                <a:fillRect/>
              </a:stretch>
            </p:blipFill>
            <p:spPr>
              <a:xfrm>
                <a:off x="4352484" y="3314590"/>
                <a:ext cx="166356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p14:cNvContentPartPr/>
              <p14:nvPr/>
            </p14:nvContentPartPr>
            <p14:xfrm>
              <a:off x="4229004" y="3001750"/>
              <a:ext cx="2034000" cy="1168920"/>
            </p14:xfrm>
          </p:contentPart>
        </mc:Choice>
        <mc:Fallback xmlns="">
          <p:pic>
            <p:nvPicPr>
              <p:cNvPr id="89" name="Ink 88"/>
              <p:cNvPicPr/>
              <p:nvPr/>
            </p:nvPicPr>
            <p:blipFill>
              <a:blip r:embed="rId47"/>
              <a:stretch>
                <a:fillRect/>
              </a:stretch>
            </p:blipFill>
            <p:spPr>
              <a:xfrm>
                <a:off x="4203444" y="2927590"/>
                <a:ext cx="2093760" cy="1296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p14:cNvContentPartPr/>
              <p14:nvPr/>
            </p14:nvContentPartPr>
            <p14:xfrm>
              <a:off x="4386684" y="3961510"/>
              <a:ext cx="1830960" cy="201600"/>
            </p14:xfrm>
          </p:contentPart>
        </mc:Choice>
        <mc:Fallback xmlns="">
          <p:pic>
            <p:nvPicPr>
              <p:cNvPr id="90" name="Ink 89"/>
              <p:cNvPicPr/>
              <p:nvPr/>
            </p:nvPicPr>
            <p:blipFill>
              <a:blip r:embed="rId49"/>
              <a:stretch>
                <a:fillRect/>
              </a:stretch>
            </p:blipFill>
            <p:spPr>
              <a:xfrm>
                <a:off x="4374444" y="3860710"/>
                <a:ext cx="189828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p14:cNvContentPartPr/>
              <p14:nvPr/>
            </p14:nvContentPartPr>
            <p14:xfrm>
              <a:off x="4214964" y="3157630"/>
              <a:ext cx="2015280" cy="1978920"/>
            </p14:xfrm>
          </p:contentPart>
        </mc:Choice>
        <mc:Fallback xmlns="">
          <p:pic>
            <p:nvPicPr>
              <p:cNvPr id="91" name="Ink 90"/>
              <p:cNvPicPr/>
              <p:nvPr/>
            </p:nvPicPr>
            <p:blipFill>
              <a:blip r:embed="rId51"/>
              <a:stretch>
                <a:fillRect/>
              </a:stretch>
            </p:blipFill>
            <p:spPr>
              <a:xfrm>
                <a:off x="4178244" y="3082030"/>
                <a:ext cx="2088720" cy="2128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2" name="Ink 91"/>
              <p14:cNvContentPartPr/>
              <p14:nvPr/>
            </p14:nvContentPartPr>
            <p14:xfrm>
              <a:off x="4332684" y="4065550"/>
              <a:ext cx="1870560" cy="1175400"/>
            </p14:xfrm>
          </p:contentPart>
        </mc:Choice>
        <mc:Fallback xmlns="">
          <p:pic>
            <p:nvPicPr>
              <p:cNvPr id="92" name="Ink 91"/>
              <p:cNvPicPr/>
              <p:nvPr/>
            </p:nvPicPr>
            <p:blipFill>
              <a:blip r:embed="rId53"/>
              <a:stretch>
                <a:fillRect/>
              </a:stretch>
            </p:blipFill>
            <p:spPr>
              <a:xfrm>
                <a:off x="4308924" y="3981670"/>
                <a:ext cx="1932120" cy="130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3" name="Ink 92"/>
              <p14:cNvContentPartPr/>
              <p14:nvPr/>
            </p14:nvContentPartPr>
            <p14:xfrm>
              <a:off x="4346724" y="4944310"/>
              <a:ext cx="1974960" cy="378720"/>
            </p14:xfrm>
          </p:contentPart>
        </mc:Choice>
        <mc:Fallback xmlns="">
          <p:pic>
            <p:nvPicPr>
              <p:cNvPr id="93" name="Ink 92"/>
              <p:cNvPicPr/>
              <p:nvPr/>
            </p:nvPicPr>
            <p:blipFill>
              <a:blip r:embed="rId55"/>
              <a:stretch>
                <a:fillRect/>
              </a:stretch>
            </p:blipFill>
            <p:spPr>
              <a:xfrm>
                <a:off x="4319724" y="4839550"/>
                <a:ext cx="205776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p14:cNvContentPartPr/>
              <p14:nvPr/>
            </p14:nvContentPartPr>
            <p14:xfrm>
              <a:off x="6103524" y="2499550"/>
              <a:ext cx="417600" cy="712800"/>
            </p14:xfrm>
          </p:contentPart>
        </mc:Choice>
        <mc:Fallback xmlns="">
          <p:pic>
            <p:nvPicPr>
              <p:cNvPr id="94" name="Ink 93"/>
              <p:cNvPicPr/>
              <p:nvPr/>
            </p:nvPicPr>
            <p:blipFill>
              <a:blip r:embed="rId57"/>
              <a:stretch>
                <a:fillRect/>
              </a:stretch>
            </p:blipFill>
            <p:spPr>
              <a:xfrm>
                <a:off x="6051324" y="2362390"/>
                <a:ext cx="536760" cy="983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5" name="Ink 94"/>
              <p14:cNvContentPartPr/>
              <p14:nvPr/>
            </p14:nvContentPartPr>
            <p14:xfrm>
              <a:off x="6151404" y="3566590"/>
              <a:ext cx="295560" cy="639000"/>
            </p14:xfrm>
          </p:contentPart>
        </mc:Choice>
        <mc:Fallback xmlns="">
          <p:pic>
            <p:nvPicPr>
              <p:cNvPr id="95" name="Ink 94"/>
              <p:cNvPicPr/>
              <p:nvPr/>
            </p:nvPicPr>
            <p:blipFill>
              <a:blip r:embed="rId59"/>
              <a:stretch>
                <a:fillRect/>
              </a:stretch>
            </p:blipFill>
            <p:spPr>
              <a:xfrm>
                <a:off x="6080844" y="3428710"/>
                <a:ext cx="402120" cy="918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6" name="Ink 95"/>
              <p14:cNvContentPartPr/>
              <p14:nvPr/>
            </p14:nvContentPartPr>
            <p14:xfrm>
              <a:off x="6116124" y="4560550"/>
              <a:ext cx="259200" cy="588240"/>
            </p14:xfrm>
          </p:contentPart>
        </mc:Choice>
        <mc:Fallback xmlns="">
          <p:pic>
            <p:nvPicPr>
              <p:cNvPr id="96" name="Ink 95"/>
              <p:cNvPicPr/>
              <p:nvPr/>
            </p:nvPicPr>
            <p:blipFill>
              <a:blip r:embed="rId61"/>
              <a:stretch>
                <a:fillRect/>
              </a:stretch>
            </p:blipFill>
            <p:spPr>
              <a:xfrm>
                <a:off x="6045564" y="4419070"/>
                <a:ext cx="388080" cy="870840"/>
              </a:xfrm>
              <a:prstGeom prst="rect">
                <a:avLst/>
              </a:prstGeom>
            </p:spPr>
          </p:pic>
        </mc:Fallback>
      </mc:AlternateContent>
    </p:spTree>
    <p:extLst>
      <p:ext uri="{BB962C8B-B14F-4D97-AF65-F5344CB8AC3E}">
        <p14:creationId xmlns:p14="http://schemas.microsoft.com/office/powerpoint/2010/main" val="9282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0B1312-0D66-42CD-A602-2EE1E5D888C7}" type="datetime1">
              <a:rPr lang="en-US" smtClean="0">
                <a:solidFill>
                  <a:prstClr val="black">
                    <a:tint val="75000"/>
                  </a:prstClr>
                </a:solidFill>
              </a:rPr>
              <a:t>10/9/2021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Multilayer Feedforward Network</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39</a:t>
            </a:fld>
            <a:endParaRPr lang="en-US">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25" name="Ink 24"/>
              <p14:cNvContentPartPr/>
              <p14:nvPr/>
            </p14:nvContentPartPr>
            <p14:xfrm>
              <a:off x="2329284" y="1495870"/>
              <a:ext cx="477000" cy="408960"/>
            </p14:xfrm>
          </p:contentPart>
        </mc:Choice>
        <mc:Fallback xmlns="">
          <p:pic>
            <p:nvPicPr>
              <p:cNvPr id="25" name="Ink 24"/>
              <p:cNvPicPr/>
              <p:nvPr/>
            </p:nvPicPr>
            <p:blipFill>
              <a:blip r:embed="rId3"/>
              <a:stretch>
                <a:fillRect/>
              </a:stretch>
            </p:blipFill>
            <p:spPr>
              <a:xfrm>
                <a:off x="2318844" y="1483990"/>
                <a:ext cx="49860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p14:cNvContentPartPr/>
              <p14:nvPr/>
            </p14:nvContentPartPr>
            <p14:xfrm>
              <a:off x="4651284" y="1340710"/>
              <a:ext cx="533880" cy="486000"/>
            </p14:xfrm>
          </p:contentPart>
        </mc:Choice>
        <mc:Fallback xmlns="">
          <p:pic>
            <p:nvPicPr>
              <p:cNvPr id="34" name="Ink 33"/>
              <p:cNvPicPr/>
              <p:nvPr/>
            </p:nvPicPr>
            <p:blipFill>
              <a:blip r:embed="rId5"/>
              <a:stretch>
                <a:fillRect/>
              </a:stretch>
            </p:blipFill>
            <p:spPr>
              <a:xfrm>
                <a:off x="4641564" y="1332790"/>
                <a:ext cx="55368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8" name="Ink 37"/>
              <p14:cNvContentPartPr/>
              <p14:nvPr/>
            </p14:nvContentPartPr>
            <p14:xfrm>
              <a:off x="6375324" y="2416390"/>
              <a:ext cx="1406880" cy="96480"/>
            </p14:xfrm>
          </p:contentPart>
        </mc:Choice>
        <mc:Fallback xmlns="">
          <p:pic>
            <p:nvPicPr>
              <p:cNvPr id="38" name="Ink 37"/>
              <p:cNvPicPr/>
              <p:nvPr/>
            </p:nvPicPr>
            <p:blipFill>
              <a:blip r:embed="rId7"/>
              <a:stretch>
                <a:fillRect/>
              </a:stretch>
            </p:blipFill>
            <p:spPr>
              <a:xfrm>
                <a:off x="6366324" y="2407030"/>
                <a:ext cx="14248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2" name="Ink 41"/>
              <p14:cNvContentPartPr/>
              <p14:nvPr/>
            </p14:nvContentPartPr>
            <p14:xfrm>
              <a:off x="7820724" y="2316670"/>
              <a:ext cx="628920" cy="165600"/>
            </p14:xfrm>
          </p:contentPart>
        </mc:Choice>
        <mc:Fallback xmlns="">
          <p:pic>
            <p:nvPicPr>
              <p:cNvPr id="42" name="Ink 41"/>
              <p:cNvPicPr/>
              <p:nvPr/>
            </p:nvPicPr>
            <p:blipFill>
              <a:blip r:embed="rId9"/>
              <a:stretch>
                <a:fillRect/>
              </a:stretch>
            </p:blipFill>
            <p:spPr>
              <a:xfrm>
                <a:off x="7811004" y="2306950"/>
                <a:ext cx="6462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7" name="Ink 46"/>
              <p14:cNvContentPartPr/>
              <p14:nvPr/>
            </p14:nvContentPartPr>
            <p14:xfrm>
              <a:off x="5572884" y="2161150"/>
              <a:ext cx="657360" cy="932400"/>
            </p14:xfrm>
          </p:contentPart>
        </mc:Choice>
        <mc:Fallback xmlns="">
          <p:pic>
            <p:nvPicPr>
              <p:cNvPr id="47" name="Ink 46"/>
              <p:cNvPicPr/>
              <p:nvPr/>
            </p:nvPicPr>
            <p:blipFill>
              <a:blip r:embed="rId11"/>
              <a:stretch>
                <a:fillRect/>
              </a:stretch>
            </p:blipFill>
            <p:spPr>
              <a:xfrm>
                <a:off x="5514564" y="2071870"/>
                <a:ext cx="763560" cy="1130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p14:cNvContentPartPr/>
              <p14:nvPr/>
            </p14:nvContentPartPr>
            <p14:xfrm>
              <a:off x="2658684" y="1765510"/>
              <a:ext cx="425520" cy="605880"/>
            </p14:xfrm>
          </p:contentPart>
        </mc:Choice>
        <mc:Fallback xmlns="">
          <p:pic>
            <p:nvPicPr>
              <p:cNvPr id="50" name="Ink 49"/>
              <p:cNvPicPr/>
              <p:nvPr/>
            </p:nvPicPr>
            <p:blipFill>
              <a:blip r:embed="rId13"/>
              <a:stretch>
                <a:fillRect/>
              </a:stretch>
            </p:blipFill>
            <p:spPr>
              <a:xfrm>
                <a:off x="2648964" y="1755790"/>
                <a:ext cx="438480" cy="622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6" name="Ink 55"/>
              <p14:cNvContentPartPr/>
              <p14:nvPr/>
            </p14:nvContentPartPr>
            <p14:xfrm>
              <a:off x="4946124" y="3887350"/>
              <a:ext cx="173520" cy="189360"/>
            </p14:xfrm>
          </p:contentPart>
        </mc:Choice>
        <mc:Fallback xmlns="">
          <p:pic>
            <p:nvPicPr>
              <p:cNvPr id="56" name="Ink 55"/>
              <p:cNvPicPr/>
              <p:nvPr/>
            </p:nvPicPr>
            <p:blipFill>
              <a:blip r:embed="rId15"/>
              <a:stretch>
                <a:fillRect/>
              </a:stretch>
            </p:blipFill>
            <p:spPr>
              <a:xfrm>
                <a:off x="4931364" y="3884110"/>
                <a:ext cx="2059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1" name="Ink 60"/>
              <p14:cNvContentPartPr/>
              <p14:nvPr/>
            </p14:nvContentPartPr>
            <p14:xfrm>
              <a:off x="3468324" y="2732110"/>
              <a:ext cx="2774880" cy="2426040"/>
            </p14:xfrm>
          </p:contentPart>
        </mc:Choice>
        <mc:Fallback xmlns="">
          <p:pic>
            <p:nvPicPr>
              <p:cNvPr id="61" name="Ink 60"/>
              <p:cNvPicPr/>
              <p:nvPr/>
            </p:nvPicPr>
            <p:blipFill>
              <a:blip r:embed="rId17"/>
              <a:stretch>
                <a:fillRect/>
              </a:stretch>
            </p:blipFill>
            <p:spPr>
              <a:xfrm>
                <a:off x="3459324" y="2728870"/>
                <a:ext cx="2801160" cy="2435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2" name="Ink 61"/>
              <p14:cNvContentPartPr/>
              <p14:nvPr/>
            </p14:nvContentPartPr>
            <p14:xfrm>
              <a:off x="1323804" y="4081390"/>
              <a:ext cx="2219400" cy="1412640"/>
            </p14:xfrm>
          </p:contentPart>
        </mc:Choice>
        <mc:Fallback xmlns="">
          <p:pic>
            <p:nvPicPr>
              <p:cNvPr id="62" name="Ink 61"/>
              <p:cNvPicPr/>
              <p:nvPr/>
            </p:nvPicPr>
            <p:blipFill>
              <a:blip r:embed="rId19"/>
              <a:stretch>
                <a:fillRect/>
              </a:stretch>
            </p:blipFill>
            <p:spPr>
              <a:xfrm>
                <a:off x="1314444" y="4072030"/>
                <a:ext cx="2240640" cy="1433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6" name="Ink 65"/>
              <p14:cNvContentPartPr/>
              <p14:nvPr/>
            </p14:nvContentPartPr>
            <p14:xfrm>
              <a:off x="4478844" y="2417110"/>
              <a:ext cx="236160" cy="685440"/>
            </p14:xfrm>
          </p:contentPart>
        </mc:Choice>
        <mc:Fallback xmlns="">
          <p:pic>
            <p:nvPicPr>
              <p:cNvPr id="66" name="Ink 65"/>
              <p:cNvPicPr/>
              <p:nvPr/>
            </p:nvPicPr>
            <p:blipFill>
              <a:blip r:embed="rId21"/>
              <a:stretch>
                <a:fillRect/>
              </a:stretch>
            </p:blipFill>
            <p:spPr>
              <a:xfrm>
                <a:off x="4469844" y="2404150"/>
                <a:ext cx="256320" cy="709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9" name="Ink 68"/>
              <p14:cNvContentPartPr/>
              <p14:nvPr/>
            </p14:nvContentPartPr>
            <p14:xfrm>
              <a:off x="4430604" y="2452390"/>
              <a:ext cx="268920" cy="208800"/>
            </p14:xfrm>
          </p:contentPart>
        </mc:Choice>
        <mc:Fallback xmlns="">
          <p:pic>
            <p:nvPicPr>
              <p:cNvPr id="69" name="Ink 68"/>
              <p:cNvPicPr/>
              <p:nvPr/>
            </p:nvPicPr>
            <p:blipFill>
              <a:blip r:embed="rId23"/>
              <a:stretch>
                <a:fillRect/>
              </a:stretch>
            </p:blipFill>
            <p:spPr>
              <a:xfrm>
                <a:off x="4388124" y="2330710"/>
                <a:ext cx="35424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0" name="Ink 69"/>
              <p14:cNvContentPartPr/>
              <p14:nvPr/>
            </p14:nvContentPartPr>
            <p14:xfrm>
              <a:off x="4573524" y="3057910"/>
              <a:ext cx="202320" cy="281880"/>
            </p14:xfrm>
          </p:contentPart>
        </mc:Choice>
        <mc:Fallback xmlns="">
          <p:pic>
            <p:nvPicPr>
              <p:cNvPr id="70" name="Ink 69"/>
              <p:cNvPicPr/>
              <p:nvPr/>
            </p:nvPicPr>
            <p:blipFill>
              <a:blip r:embed="rId25"/>
              <a:stretch>
                <a:fillRect/>
              </a:stretch>
            </p:blipFill>
            <p:spPr>
              <a:xfrm>
                <a:off x="4527804" y="2930830"/>
                <a:ext cx="28800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1" name="Ink 70"/>
              <p14:cNvContentPartPr/>
              <p14:nvPr/>
            </p14:nvContentPartPr>
            <p14:xfrm>
              <a:off x="4853244" y="3809230"/>
              <a:ext cx="271440" cy="227520"/>
            </p14:xfrm>
          </p:contentPart>
        </mc:Choice>
        <mc:Fallback xmlns="">
          <p:pic>
            <p:nvPicPr>
              <p:cNvPr id="71" name="Ink 70"/>
              <p:cNvPicPr/>
              <p:nvPr/>
            </p:nvPicPr>
            <p:blipFill>
              <a:blip r:embed="rId27"/>
              <a:stretch>
                <a:fillRect/>
              </a:stretch>
            </p:blipFill>
            <p:spPr>
              <a:xfrm>
                <a:off x="4786644" y="3689350"/>
                <a:ext cx="39600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3" name="Ink 72"/>
              <p14:cNvContentPartPr/>
              <p14:nvPr/>
            </p14:nvContentPartPr>
            <p14:xfrm>
              <a:off x="2007084" y="2487310"/>
              <a:ext cx="362160" cy="333360"/>
            </p14:xfrm>
          </p:contentPart>
        </mc:Choice>
        <mc:Fallback xmlns="">
          <p:pic>
            <p:nvPicPr>
              <p:cNvPr id="73" name="Ink 72"/>
              <p:cNvPicPr/>
              <p:nvPr/>
            </p:nvPicPr>
            <p:blipFill>
              <a:blip r:embed="rId29"/>
              <a:stretch>
                <a:fillRect/>
              </a:stretch>
            </p:blipFill>
            <p:spPr>
              <a:xfrm>
                <a:off x="1995924" y="2477950"/>
                <a:ext cx="3848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9" name="Ink 78"/>
              <p14:cNvContentPartPr/>
              <p14:nvPr/>
            </p14:nvContentPartPr>
            <p14:xfrm>
              <a:off x="3002484" y="2412790"/>
              <a:ext cx="697680" cy="534960"/>
            </p14:xfrm>
          </p:contentPart>
        </mc:Choice>
        <mc:Fallback xmlns="">
          <p:pic>
            <p:nvPicPr>
              <p:cNvPr id="79" name="Ink 78"/>
              <p:cNvPicPr/>
              <p:nvPr/>
            </p:nvPicPr>
            <p:blipFill>
              <a:blip r:embed="rId31"/>
              <a:stretch>
                <a:fillRect/>
              </a:stretch>
            </p:blipFill>
            <p:spPr>
              <a:xfrm>
                <a:off x="2986644" y="2402710"/>
                <a:ext cx="73008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0" name="Ink 79"/>
              <p14:cNvContentPartPr/>
              <p14:nvPr/>
            </p14:nvContentPartPr>
            <p14:xfrm>
              <a:off x="3061524" y="3510070"/>
              <a:ext cx="706320" cy="640080"/>
            </p14:xfrm>
          </p:contentPart>
        </mc:Choice>
        <mc:Fallback xmlns="">
          <p:pic>
            <p:nvPicPr>
              <p:cNvPr id="80" name="Ink 79"/>
              <p:cNvPicPr/>
              <p:nvPr/>
            </p:nvPicPr>
            <p:blipFill>
              <a:blip r:embed="rId33"/>
              <a:stretch>
                <a:fillRect/>
              </a:stretch>
            </p:blipFill>
            <p:spPr>
              <a:xfrm>
                <a:off x="3044244" y="3492070"/>
                <a:ext cx="741600" cy="676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3" name="Ink 82"/>
              <p14:cNvContentPartPr/>
              <p14:nvPr/>
            </p14:nvContentPartPr>
            <p14:xfrm>
              <a:off x="1019244" y="5375950"/>
              <a:ext cx="2257200" cy="636480"/>
            </p14:xfrm>
          </p:contentPart>
        </mc:Choice>
        <mc:Fallback xmlns="">
          <p:pic>
            <p:nvPicPr>
              <p:cNvPr id="83" name="Ink 82"/>
              <p:cNvPicPr/>
              <p:nvPr/>
            </p:nvPicPr>
            <p:blipFill>
              <a:blip r:embed="rId35"/>
              <a:stretch>
                <a:fillRect/>
              </a:stretch>
            </p:blipFill>
            <p:spPr>
              <a:xfrm>
                <a:off x="1001604" y="5373070"/>
                <a:ext cx="2289600" cy="656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2" name="Ink 91"/>
              <p14:cNvContentPartPr/>
              <p14:nvPr/>
            </p14:nvContentPartPr>
            <p14:xfrm>
              <a:off x="3320004" y="4459390"/>
              <a:ext cx="18360" cy="61920"/>
            </p14:xfrm>
          </p:contentPart>
        </mc:Choice>
        <mc:Fallback xmlns="">
          <p:pic>
            <p:nvPicPr>
              <p:cNvPr id="92" name="Ink 91"/>
              <p:cNvPicPr/>
              <p:nvPr/>
            </p:nvPicPr>
            <p:blipFill>
              <a:blip r:embed="rId37"/>
              <a:stretch>
                <a:fillRect/>
              </a:stretch>
            </p:blipFill>
            <p:spPr>
              <a:xfrm>
                <a:off x="3313524" y="4450030"/>
                <a:ext cx="334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4" name="Ink 93"/>
              <p14:cNvContentPartPr/>
              <p14:nvPr/>
            </p14:nvContentPartPr>
            <p14:xfrm>
              <a:off x="3763164" y="5535790"/>
              <a:ext cx="169560" cy="164520"/>
            </p14:xfrm>
          </p:contentPart>
        </mc:Choice>
        <mc:Fallback xmlns="">
          <p:pic>
            <p:nvPicPr>
              <p:cNvPr id="94" name="Ink 93"/>
              <p:cNvPicPr/>
              <p:nvPr/>
            </p:nvPicPr>
            <p:blipFill>
              <a:blip r:embed="rId39"/>
              <a:stretch>
                <a:fillRect/>
              </a:stretch>
            </p:blipFill>
            <p:spPr>
              <a:xfrm>
                <a:off x="3759564" y="5527870"/>
                <a:ext cx="1760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5" name="Ink 94"/>
              <p14:cNvContentPartPr/>
              <p14:nvPr/>
            </p14:nvContentPartPr>
            <p14:xfrm>
              <a:off x="2824284" y="2226310"/>
              <a:ext cx="789840" cy="946800"/>
            </p14:xfrm>
          </p:contentPart>
        </mc:Choice>
        <mc:Fallback xmlns="">
          <p:pic>
            <p:nvPicPr>
              <p:cNvPr id="95" name="Ink 94"/>
              <p:cNvPicPr/>
              <p:nvPr/>
            </p:nvPicPr>
            <p:blipFill>
              <a:blip r:embed="rId41"/>
              <a:stretch>
                <a:fillRect/>
              </a:stretch>
            </p:blipFill>
            <p:spPr>
              <a:xfrm>
                <a:off x="2779284" y="2139910"/>
                <a:ext cx="896760" cy="1145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6" name="Ink 95"/>
              <p14:cNvContentPartPr/>
              <p14:nvPr/>
            </p14:nvContentPartPr>
            <p14:xfrm>
              <a:off x="3493884" y="3805990"/>
              <a:ext cx="165600" cy="139320"/>
            </p14:xfrm>
          </p:contentPart>
        </mc:Choice>
        <mc:Fallback xmlns="">
          <p:pic>
            <p:nvPicPr>
              <p:cNvPr id="96" name="Ink 95"/>
              <p:cNvPicPr/>
              <p:nvPr/>
            </p:nvPicPr>
            <p:blipFill>
              <a:blip r:embed="rId43"/>
              <a:stretch>
                <a:fillRect/>
              </a:stretch>
            </p:blipFill>
            <p:spPr>
              <a:xfrm>
                <a:off x="3490644" y="3789790"/>
                <a:ext cx="1720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7" name="Ink 96"/>
              <p14:cNvContentPartPr/>
              <p14:nvPr/>
            </p14:nvContentPartPr>
            <p14:xfrm>
              <a:off x="3226404" y="3718870"/>
              <a:ext cx="240840" cy="195480"/>
            </p14:xfrm>
          </p:contentPart>
        </mc:Choice>
        <mc:Fallback xmlns="">
          <p:pic>
            <p:nvPicPr>
              <p:cNvPr id="97" name="Ink 96"/>
              <p:cNvPicPr/>
              <p:nvPr/>
            </p:nvPicPr>
            <p:blipFill>
              <a:blip r:embed="rId45"/>
              <a:stretch>
                <a:fillRect/>
              </a:stretch>
            </p:blipFill>
            <p:spPr>
              <a:xfrm>
                <a:off x="3223164" y="3704830"/>
                <a:ext cx="2473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8" name="Ink 97"/>
              <p14:cNvContentPartPr/>
              <p14:nvPr/>
            </p14:nvContentPartPr>
            <p14:xfrm>
              <a:off x="3482364" y="5094430"/>
              <a:ext cx="15120" cy="57240"/>
            </p14:xfrm>
          </p:contentPart>
        </mc:Choice>
        <mc:Fallback xmlns="">
          <p:pic>
            <p:nvPicPr>
              <p:cNvPr id="98" name="Ink 97"/>
              <p:cNvPicPr/>
              <p:nvPr/>
            </p:nvPicPr>
            <p:blipFill>
              <a:blip r:embed="rId47"/>
              <a:stretch>
                <a:fillRect/>
              </a:stretch>
            </p:blipFill>
            <p:spPr>
              <a:xfrm>
                <a:off x="3478764" y="5091550"/>
                <a:ext cx="216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p14:cNvContentPartPr/>
              <p14:nvPr/>
            </p14:nvContentPartPr>
            <p14:xfrm>
              <a:off x="3394884" y="4894630"/>
              <a:ext cx="56520" cy="150480"/>
            </p14:xfrm>
          </p:contentPart>
        </mc:Choice>
        <mc:Fallback xmlns="">
          <p:pic>
            <p:nvPicPr>
              <p:cNvPr id="99" name="Ink 98"/>
              <p:cNvPicPr/>
              <p:nvPr/>
            </p:nvPicPr>
            <p:blipFill>
              <a:blip r:embed="rId49"/>
              <a:stretch>
                <a:fillRect/>
              </a:stretch>
            </p:blipFill>
            <p:spPr>
              <a:xfrm>
                <a:off x="3391284" y="4891390"/>
                <a:ext cx="637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p14:cNvContentPartPr/>
              <p14:nvPr/>
            </p14:nvContentPartPr>
            <p14:xfrm>
              <a:off x="3420084" y="5409070"/>
              <a:ext cx="301320" cy="263520"/>
            </p14:xfrm>
          </p:contentPart>
        </mc:Choice>
        <mc:Fallback xmlns="">
          <p:pic>
            <p:nvPicPr>
              <p:cNvPr id="100" name="Ink 99"/>
              <p:cNvPicPr/>
              <p:nvPr/>
            </p:nvPicPr>
            <p:blipFill>
              <a:blip r:embed="rId51"/>
              <a:stretch>
                <a:fillRect/>
              </a:stretch>
            </p:blipFill>
            <p:spPr>
              <a:xfrm>
                <a:off x="3416484" y="5392870"/>
                <a:ext cx="30852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1" name="Ink 100"/>
              <p14:cNvContentPartPr/>
              <p14:nvPr/>
            </p14:nvContentPartPr>
            <p14:xfrm>
              <a:off x="2042004" y="2576950"/>
              <a:ext cx="342720" cy="282600"/>
            </p14:xfrm>
          </p:contentPart>
        </mc:Choice>
        <mc:Fallback xmlns="">
          <p:pic>
            <p:nvPicPr>
              <p:cNvPr id="101" name="Ink 100"/>
              <p:cNvPicPr/>
              <p:nvPr/>
            </p:nvPicPr>
            <p:blipFill>
              <a:blip r:embed="rId53"/>
              <a:stretch>
                <a:fillRect/>
              </a:stretch>
            </p:blipFill>
            <p:spPr>
              <a:xfrm>
                <a:off x="1979364" y="2438350"/>
                <a:ext cx="47592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2" name="Ink 101"/>
              <p14:cNvContentPartPr/>
              <p14:nvPr/>
            </p14:nvContentPartPr>
            <p14:xfrm>
              <a:off x="303924" y="2534470"/>
              <a:ext cx="2941560" cy="1585440"/>
            </p14:xfrm>
          </p:contentPart>
        </mc:Choice>
        <mc:Fallback xmlns="">
          <p:pic>
            <p:nvPicPr>
              <p:cNvPr id="102" name="Ink 101"/>
              <p:cNvPicPr/>
              <p:nvPr/>
            </p:nvPicPr>
            <p:blipFill>
              <a:blip r:embed="rId55"/>
              <a:stretch>
                <a:fillRect/>
              </a:stretch>
            </p:blipFill>
            <p:spPr>
              <a:xfrm>
                <a:off x="297804" y="2522590"/>
                <a:ext cx="2958120" cy="1605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3" name="Ink 102"/>
              <p14:cNvContentPartPr/>
              <p14:nvPr/>
            </p14:nvContentPartPr>
            <p14:xfrm>
              <a:off x="2425404" y="3039550"/>
              <a:ext cx="203400" cy="178920"/>
            </p14:xfrm>
          </p:contentPart>
        </mc:Choice>
        <mc:Fallback xmlns="">
          <p:pic>
            <p:nvPicPr>
              <p:cNvPr id="103" name="Ink 102"/>
              <p:cNvPicPr/>
              <p:nvPr/>
            </p:nvPicPr>
            <p:blipFill>
              <a:blip r:embed="rId57"/>
              <a:stretch>
                <a:fillRect/>
              </a:stretch>
            </p:blipFill>
            <p:spPr>
              <a:xfrm>
                <a:off x="2356284" y="2909230"/>
                <a:ext cx="3420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4" name="Ink 103"/>
              <p14:cNvContentPartPr/>
              <p14:nvPr/>
            </p14:nvContentPartPr>
            <p14:xfrm>
              <a:off x="2913204" y="3401350"/>
              <a:ext cx="192960" cy="134640"/>
            </p14:xfrm>
          </p:contentPart>
        </mc:Choice>
        <mc:Fallback xmlns="">
          <p:pic>
            <p:nvPicPr>
              <p:cNvPr id="104" name="Ink 103"/>
              <p:cNvPicPr/>
              <p:nvPr/>
            </p:nvPicPr>
            <p:blipFill>
              <a:blip r:embed="rId59"/>
              <a:stretch>
                <a:fillRect/>
              </a:stretch>
            </p:blipFill>
            <p:spPr>
              <a:xfrm>
                <a:off x="2881164" y="3261310"/>
                <a:ext cx="29448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2" name="Ink 111"/>
              <p14:cNvContentPartPr/>
              <p14:nvPr/>
            </p14:nvContentPartPr>
            <p14:xfrm>
              <a:off x="3704124" y="584350"/>
              <a:ext cx="3674160" cy="352440"/>
            </p14:xfrm>
          </p:contentPart>
        </mc:Choice>
        <mc:Fallback xmlns="">
          <p:pic>
            <p:nvPicPr>
              <p:cNvPr id="112" name="Ink 111"/>
              <p:cNvPicPr/>
              <p:nvPr/>
            </p:nvPicPr>
            <p:blipFill>
              <a:blip r:embed="rId61"/>
              <a:stretch>
                <a:fillRect/>
              </a:stretch>
            </p:blipFill>
            <p:spPr>
              <a:xfrm>
                <a:off x="3698004" y="573550"/>
                <a:ext cx="369576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7" name="Ink 116"/>
              <p14:cNvContentPartPr/>
              <p14:nvPr/>
            </p14:nvContentPartPr>
            <p14:xfrm>
              <a:off x="904044" y="2535910"/>
              <a:ext cx="2363040" cy="1386000"/>
            </p14:xfrm>
          </p:contentPart>
        </mc:Choice>
        <mc:Fallback xmlns="">
          <p:pic>
            <p:nvPicPr>
              <p:cNvPr id="117" name="Ink 116"/>
              <p:cNvPicPr/>
              <p:nvPr/>
            </p:nvPicPr>
            <p:blipFill>
              <a:blip r:embed="rId63"/>
              <a:stretch>
                <a:fillRect/>
              </a:stretch>
            </p:blipFill>
            <p:spPr>
              <a:xfrm>
                <a:off x="889284" y="2518630"/>
                <a:ext cx="2386080" cy="1413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8" name="Ink 117"/>
              <p14:cNvContentPartPr/>
              <p14:nvPr/>
            </p14:nvContentPartPr>
            <p14:xfrm>
              <a:off x="869124" y="3751270"/>
              <a:ext cx="2176920" cy="579960"/>
            </p14:xfrm>
          </p:contentPart>
        </mc:Choice>
        <mc:Fallback xmlns="">
          <p:pic>
            <p:nvPicPr>
              <p:cNvPr id="118" name="Ink 117"/>
              <p:cNvPicPr/>
              <p:nvPr/>
            </p:nvPicPr>
            <p:blipFill>
              <a:blip r:embed="rId65"/>
              <a:stretch>
                <a:fillRect/>
              </a:stretch>
            </p:blipFill>
            <p:spPr>
              <a:xfrm>
                <a:off x="852204" y="3734350"/>
                <a:ext cx="220500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0" name="Ink 119"/>
              <p14:cNvContentPartPr/>
              <p14:nvPr/>
            </p14:nvContentPartPr>
            <p14:xfrm>
              <a:off x="3206604" y="2535910"/>
              <a:ext cx="286920" cy="231840"/>
            </p14:xfrm>
          </p:contentPart>
        </mc:Choice>
        <mc:Fallback xmlns="">
          <p:pic>
            <p:nvPicPr>
              <p:cNvPr id="120" name="Ink 119"/>
              <p:cNvPicPr/>
              <p:nvPr/>
            </p:nvPicPr>
            <p:blipFill>
              <a:blip r:embed="rId67"/>
              <a:stretch>
                <a:fillRect/>
              </a:stretch>
            </p:blipFill>
            <p:spPr>
              <a:xfrm>
                <a:off x="3200124" y="2524750"/>
                <a:ext cx="3024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9" name="Ink 128"/>
              <p14:cNvContentPartPr/>
              <p14:nvPr/>
            </p14:nvContentPartPr>
            <p14:xfrm>
              <a:off x="3771804" y="1640950"/>
              <a:ext cx="3654000" cy="1019880"/>
            </p14:xfrm>
          </p:contentPart>
        </mc:Choice>
        <mc:Fallback xmlns="">
          <p:pic>
            <p:nvPicPr>
              <p:cNvPr id="129" name="Ink 128"/>
              <p:cNvPicPr/>
              <p:nvPr/>
            </p:nvPicPr>
            <p:blipFill>
              <a:blip r:embed="rId69"/>
              <a:stretch>
                <a:fillRect/>
              </a:stretch>
            </p:blipFill>
            <p:spPr>
              <a:xfrm>
                <a:off x="3762804" y="1631590"/>
                <a:ext cx="3676320" cy="1032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0" name="Ink 129"/>
              <p14:cNvContentPartPr/>
              <p14:nvPr/>
            </p14:nvContentPartPr>
            <p14:xfrm>
              <a:off x="3200844" y="5104870"/>
              <a:ext cx="983160" cy="857520"/>
            </p14:xfrm>
          </p:contentPart>
        </mc:Choice>
        <mc:Fallback xmlns="">
          <p:pic>
            <p:nvPicPr>
              <p:cNvPr id="130" name="Ink 129"/>
              <p:cNvPicPr/>
              <p:nvPr/>
            </p:nvPicPr>
            <p:blipFill>
              <a:blip r:embed="rId71"/>
              <a:stretch>
                <a:fillRect/>
              </a:stretch>
            </p:blipFill>
            <p:spPr>
              <a:xfrm>
                <a:off x="3182844" y="5101270"/>
                <a:ext cx="1017720" cy="879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33" name="Ink 132"/>
              <p14:cNvContentPartPr/>
              <p14:nvPr/>
            </p14:nvContentPartPr>
            <p14:xfrm>
              <a:off x="5723004" y="386710"/>
              <a:ext cx="1900800" cy="752400"/>
            </p14:xfrm>
          </p:contentPart>
        </mc:Choice>
        <mc:Fallback xmlns="">
          <p:pic>
            <p:nvPicPr>
              <p:cNvPr id="133" name="Ink 132"/>
              <p:cNvPicPr/>
              <p:nvPr/>
            </p:nvPicPr>
            <p:blipFill>
              <a:blip r:embed="rId73"/>
              <a:stretch>
                <a:fillRect/>
              </a:stretch>
            </p:blipFill>
            <p:spPr>
              <a:xfrm>
                <a:off x="5713644" y="376630"/>
                <a:ext cx="1920240" cy="77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36" name="Ink 135"/>
              <p14:cNvContentPartPr/>
              <p14:nvPr/>
            </p14:nvContentPartPr>
            <p14:xfrm>
              <a:off x="3578124" y="337750"/>
              <a:ext cx="1302840" cy="804240"/>
            </p14:xfrm>
          </p:contentPart>
        </mc:Choice>
        <mc:Fallback xmlns="">
          <p:pic>
            <p:nvPicPr>
              <p:cNvPr id="136" name="Ink 135"/>
              <p:cNvPicPr/>
              <p:nvPr/>
            </p:nvPicPr>
            <p:blipFill>
              <a:blip r:embed="rId75"/>
              <a:stretch>
                <a:fillRect/>
              </a:stretch>
            </p:blipFill>
            <p:spPr>
              <a:xfrm>
                <a:off x="3568764" y="328750"/>
                <a:ext cx="1323000" cy="822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37" name="Ink 136"/>
              <p14:cNvContentPartPr/>
              <p14:nvPr/>
            </p14:nvContentPartPr>
            <p14:xfrm>
              <a:off x="5705724" y="2224510"/>
              <a:ext cx="639000" cy="569880"/>
            </p14:xfrm>
          </p:contentPart>
        </mc:Choice>
        <mc:Fallback xmlns="">
          <p:pic>
            <p:nvPicPr>
              <p:cNvPr id="137" name="Ink 136"/>
              <p:cNvPicPr/>
              <p:nvPr/>
            </p:nvPicPr>
            <p:blipFill>
              <a:blip r:embed="rId77"/>
              <a:stretch>
                <a:fillRect/>
              </a:stretch>
            </p:blipFill>
            <p:spPr>
              <a:xfrm>
                <a:off x="5692044" y="2215150"/>
                <a:ext cx="668160" cy="594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38" name="Ink 137"/>
              <p14:cNvContentPartPr/>
              <p14:nvPr/>
            </p14:nvContentPartPr>
            <p14:xfrm>
              <a:off x="1285284" y="2974750"/>
              <a:ext cx="2123280" cy="2791440"/>
            </p14:xfrm>
          </p:contentPart>
        </mc:Choice>
        <mc:Fallback xmlns="">
          <p:pic>
            <p:nvPicPr>
              <p:cNvPr id="138" name="Ink 137"/>
              <p:cNvPicPr/>
              <p:nvPr/>
            </p:nvPicPr>
            <p:blipFill>
              <a:blip r:embed="rId79"/>
              <a:stretch>
                <a:fillRect/>
              </a:stretch>
            </p:blipFill>
            <p:spPr>
              <a:xfrm>
                <a:off x="1275924" y="2963590"/>
                <a:ext cx="2143800" cy="2811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40" name="Ink 139"/>
              <p14:cNvContentPartPr/>
              <p14:nvPr/>
            </p14:nvContentPartPr>
            <p14:xfrm>
              <a:off x="6199644" y="423790"/>
              <a:ext cx="1001520" cy="182520"/>
            </p14:xfrm>
          </p:contentPart>
        </mc:Choice>
        <mc:Fallback xmlns="">
          <p:pic>
            <p:nvPicPr>
              <p:cNvPr id="140" name="Ink 139"/>
              <p:cNvPicPr/>
              <p:nvPr/>
            </p:nvPicPr>
            <p:blipFill>
              <a:blip r:embed="rId81"/>
              <a:stretch>
                <a:fillRect/>
              </a:stretch>
            </p:blipFill>
            <p:spPr>
              <a:xfrm>
                <a:off x="6192444" y="413710"/>
                <a:ext cx="1011600" cy="202320"/>
              </a:xfrm>
              <a:prstGeom prst="rect">
                <a:avLst/>
              </a:prstGeom>
            </p:spPr>
          </p:pic>
        </mc:Fallback>
      </mc:AlternateContent>
    </p:spTree>
    <p:extLst>
      <p:ext uri="{BB962C8B-B14F-4D97-AF65-F5344CB8AC3E}">
        <p14:creationId xmlns:p14="http://schemas.microsoft.com/office/powerpoint/2010/main" val="15272155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Introduction</a:t>
            </a:r>
            <a:endParaRPr lang="en-IN" sz="3600" dirty="0"/>
          </a:p>
        </p:txBody>
      </p:sp>
      <p:sp>
        <p:nvSpPr>
          <p:cNvPr id="3" name="Content Placeholder 2"/>
          <p:cNvSpPr>
            <a:spLocks noGrp="1"/>
          </p:cNvSpPr>
          <p:nvPr>
            <p:ph idx="1"/>
          </p:nvPr>
        </p:nvSpPr>
        <p:spPr>
          <a:xfrm>
            <a:off x="457200" y="1600200"/>
            <a:ext cx="8229600" cy="4756150"/>
          </a:xfrm>
        </p:spPr>
        <p:txBody>
          <a:bodyPr>
            <a:normAutofit fontScale="85000" lnSpcReduction="20000"/>
          </a:bodyPr>
          <a:lstStyle/>
          <a:p>
            <a:pPr algn="just"/>
            <a:r>
              <a:rPr lang="en-US" sz="2400" dirty="0">
                <a:latin typeface="Times New Roman" panose="02020603050405020304" pitchFamily="18" charset="0"/>
                <a:cs typeface="Times New Roman" panose="02020603050405020304" pitchFamily="18" charset="0"/>
              </a:rPr>
              <a:t>Recent developments in the supervised training algorithms of multilayer networks with each layer employing the linear discriminant function have led to their widespread and successful present use. </a:t>
            </a:r>
          </a:p>
          <a:p>
            <a:pPr algn="just"/>
            <a:r>
              <a:rPr lang="en-US" sz="2400" dirty="0">
                <a:latin typeface="Times New Roman" panose="02020603050405020304" pitchFamily="18" charset="0"/>
                <a:cs typeface="Times New Roman" panose="02020603050405020304" pitchFamily="18" charset="0"/>
              </a:rPr>
              <a:t>Multilayer networks are often called layered networks. They can implement arbitrary complex input/output mappings or decision surfaces separating pattern classes.</a:t>
            </a:r>
          </a:p>
          <a:p>
            <a:pPr algn="just"/>
            <a:r>
              <a:rPr lang="en-US" sz="2400" dirty="0">
                <a:latin typeface="Times New Roman" panose="02020603050405020304" pitchFamily="18" charset="0"/>
                <a:cs typeface="Times New Roman" panose="02020603050405020304" pitchFamily="18" charset="0"/>
              </a:rPr>
              <a:t>The most important attribute of a multilayer feedforward network is that it can learn a mapping of any complexity. </a:t>
            </a:r>
          </a:p>
          <a:p>
            <a:pPr algn="just"/>
            <a:r>
              <a:rPr lang="en-US" sz="2400" dirty="0">
                <a:latin typeface="Times New Roman" panose="02020603050405020304" pitchFamily="18" charset="0"/>
                <a:cs typeface="Times New Roman" panose="02020603050405020304" pitchFamily="18" charset="0"/>
              </a:rPr>
              <a:t>The network learning is based on repeated presentations of the training samples, as has been the case for single-layer networks. </a:t>
            </a:r>
          </a:p>
          <a:p>
            <a:pPr algn="just"/>
            <a:r>
              <a:rPr lang="en-US" sz="2400" dirty="0">
                <a:latin typeface="Times New Roman" panose="02020603050405020304" pitchFamily="18" charset="0"/>
                <a:cs typeface="Times New Roman" panose="02020603050405020304" pitchFamily="18" charset="0"/>
              </a:rPr>
              <a:t>The trained network often produces surprising results and generalizations in applications where explicit derivation of mappings and discovery of relationships is almost impossible. </a:t>
            </a:r>
          </a:p>
          <a:p>
            <a:pPr algn="just"/>
            <a:r>
              <a:rPr lang="en-US" sz="2400" dirty="0">
                <a:latin typeface="Times New Roman" panose="02020603050405020304" pitchFamily="18" charset="0"/>
                <a:cs typeface="Times New Roman" panose="02020603050405020304" pitchFamily="18" charset="0"/>
              </a:rPr>
              <a:t>In addition to the classification tasks studied to gain insight into the single- and multilayer neural networks, many other tasks can be performed by such networks. </a:t>
            </a:r>
          </a:p>
          <a:p>
            <a:pPr algn="just"/>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805F5D9F-51BE-462F-A150-5345845B906A}" type="datetime1">
              <a:rPr lang="en-US" smtClean="0">
                <a:solidFill>
                  <a:prstClr val="black">
                    <a:tint val="75000"/>
                  </a:prstClr>
                </a:solidFill>
              </a:rPr>
              <a:t>10/9/2021</a:t>
            </a:fld>
            <a:endParaRPr lang="en-US">
              <a:solidFill>
                <a:prstClr val="black">
                  <a:tint val="75000"/>
                </a:prstClr>
              </a:solidFill>
            </a:endParaRPr>
          </a:p>
        </p:txBody>
      </p:sp>
      <p:sp>
        <p:nvSpPr>
          <p:cNvPr id="7" name="Footer Placeholder 5"/>
          <p:cNvSpPr>
            <a:spLocks noGrp="1"/>
          </p:cNvSpPr>
          <p:nvPr>
            <p:ph type="ftr" sz="quarter" idx="11"/>
          </p:nvPr>
        </p:nvSpPr>
        <p:spPr>
          <a:xfrm>
            <a:off x="2819400" y="6356350"/>
            <a:ext cx="3505200" cy="365125"/>
          </a:xfrm>
        </p:spPr>
        <p:txBody>
          <a:bodyPr/>
          <a:lstStyle/>
          <a:p>
            <a:r>
              <a:rPr lang="en-US">
                <a:solidFill>
                  <a:prstClr val="black">
                    <a:tint val="75000"/>
                  </a:prstClr>
                </a:solidFill>
              </a:rPr>
              <a:t>Multilayer Feedforward Network</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27134176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Architecture</a:t>
            </a:r>
          </a:p>
        </p:txBody>
      </p:sp>
      <p:sp>
        <p:nvSpPr>
          <p:cNvPr id="3" name="Content Placeholder 2">
            <a:extLst>
              <a:ext uri="{FF2B5EF4-FFF2-40B4-BE49-F238E27FC236}">
                <a16:creationId xmlns:a16="http://schemas.microsoft.com/office/drawing/2014/main" id="{A5E496BE-F605-4B8B-A08F-18872DEEFC20}"/>
              </a:ext>
            </a:extLst>
          </p:cNvPr>
          <p:cNvSpPr>
            <a:spLocks noGrp="1"/>
          </p:cNvSpPr>
          <p:nvPr>
            <p:ph idx="1"/>
          </p:nvPr>
        </p:nvSpPr>
        <p:spPr>
          <a:xfrm>
            <a:off x="457200" y="1447800"/>
            <a:ext cx="8153400" cy="4724400"/>
          </a:xfrm>
        </p:spPr>
        <p:txBody>
          <a:bodyPr>
            <a:normAutofit lnSpcReduction="10000"/>
          </a:bodyPr>
          <a:lstStyle/>
          <a:p>
            <a:pPr algn="just">
              <a:lnSpc>
                <a:spcPct val="170000"/>
              </a:lnSpc>
            </a:pPr>
            <a:r>
              <a:rPr lang="en-US" sz="1600" dirty="0">
                <a:latin typeface="Times New Roman" panose="02020603050405020304" pitchFamily="18" charset="0"/>
                <a:cs typeface="Times New Roman" panose="02020603050405020304" pitchFamily="18" charset="0"/>
              </a:rPr>
              <a:t>A back-propagation neural network is a multilayer, feedforward neural network consisting of an input layer, a hidden layer and an output layer. </a:t>
            </a:r>
          </a:p>
          <a:p>
            <a:pPr algn="just">
              <a:lnSpc>
                <a:spcPct val="170000"/>
              </a:lnSpc>
            </a:pPr>
            <a:r>
              <a:rPr lang="en-US" sz="1600" dirty="0">
                <a:latin typeface="Times New Roman" panose="02020603050405020304" pitchFamily="18" charset="0"/>
                <a:cs typeface="Times New Roman" panose="02020603050405020304" pitchFamily="18" charset="0"/>
              </a:rPr>
              <a:t>The neurons present in the hidden and output layers have biases, which are the connections from the units whose activation is always 1. </a:t>
            </a:r>
          </a:p>
          <a:p>
            <a:pPr algn="just">
              <a:lnSpc>
                <a:spcPct val="170000"/>
              </a:lnSpc>
            </a:pPr>
            <a:r>
              <a:rPr lang="en-US" sz="1600" dirty="0">
                <a:latin typeface="Times New Roman" panose="02020603050405020304" pitchFamily="18" charset="0"/>
                <a:cs typeface="Times New Roman" panose="02020603050405020304" pitchFamily="18" charset="0"/>
              </a:rPr>
              <a:t>The bias terms also acts as weights. Figure shows the architecture of a BPN, depicting only the direction of information flow for the feedforward phase.</a:t>
            </a:r>
          </a:p>
          <a:p>
            <a:pPr algn="just">
              <a:lnSpc>
                <a:spcPct val="170000"/>
              </a:lnSpc>
            </a:pPr>
            <a:r>
              <a:rPr lang="en-US" sz="1600" dirty="0">
                <a:latin typeface="Times New Roman" panose="02020603050405020304" pitchFamily="18" charset="0"/>
                <a:cs typeface="Times New Roman" panose="02020603050405020304" pitchFamily="18" charset="0"/>
              </a:rPr>
              <a:t>During the backpropagation phase of learning, signals are sent in the reverse direction.</a:t>
            </a:r>
          </a:p>
          <a:p>
            <a:pPr algn="just">
              <a:lnSpc>
                <a:spcPct val="170000"/>
              </a:lnSpc>
            </a:pPr>
            <a:r>
              <a:rPr lang="en-US" sz="1600" dirty="0">
                <a:latin typeface="Times New Roman" panose="02020603050405020304" pitchFamily="18" charset="0"/>
                <a:cs typeface="Times New Roman" panose="02020603050405020304" pitchFamily="18" charset="0"/>
              </a:rPr>
              <a:t>The inputs are sent to the BPN and the output obtained from the net could be either binary (0, 1) or bipolar (-1, +1). </a:t>
            </a:r>
          </a:p>
          <a:p>
            <a:pPr algn="just">
              <a:lnSpc>
                <a:spcPct val="170000"/>
              </a:lnSpc>
            </a:pPr>
            <a:r>
              <a:rPr lang="en-US" sz="1600" dirty="0">
                <a:latin typeface="Times New Roman" panose="02020603050405020304" pitchFamily="18" charset="0"/>
                <a:cs typeface="Times New Roman" panose="02020603050405020304" pitchFamily="18" charset="0"/>
              </a:rPr>
              <a:t>The activation function could be any function which increases monotonically and is also differentiable.  </a:t>
            </a:r>
          </a:p>
        </p:txBody>
      </p:sp>
      <p:sp>
        <p:nvSpPr>
          <p:cNvPr id="4" name="Date Placeholder 3">
            <a:extLst>
              <a:ext uri="{FF2B5EF4-FFF2-40B4-BE49-F238E27FC236}">
                <a16:creationId xmlns:a16="http://schemas.microsoft.com/office/drawing/2014/main" id="{4499AFC6-8220-44CB-8DB3-C6BF41B2C7E9}"/>
              </a:ext>
            </a:extLst>
          </p:cNvPr>
          <p:cNvSpPr>
            <a:spLocks noGrp="1"/>
          </p:cNvSpPr>
          <p:nvPr>
            <p:ph type="dt" sz="half" idx="10"/>
          </p:nvPr>
        </p:nvSpPr>
        <p:spPr/>
        <p:txBody>
          <a:bodyPr/>
          <a:lstStyle/>
          <a:p>
            <a:fld id="{8329381B-D174-4EC3-9A68-34BEB7EC83EE}"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A1D83455-BFC3-4036-A792-806C3C35A980}"/>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a:extLst>
              <a:ext uri="{FF2B5EF4-FFF2-40B4-BE49-F238E27FC236}">
                <a16:creationId xmlns:a16="http://schemas.microsoft.com/office/drawing/2014/main" id="{EEDA0261-159C-463A-AD3B-B6D53D2622CF}"/>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40</a:t>
            </a:fld>
            <a:endParaRPr lang="en-US">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4765044" y="4211710"/>
              <a:ext cx="3239640" cy="43920"/>
            </p14:xfrm>
          </p:contentPart>
        </mc:Choice>
        <mc:Fallback xmlns="">
          <p:pic>
            <p:nvPicPr>
              <p:cNvPr id="7" name="Ink 6"/>
              <p:cNvPicPr/>
              <p:nvPr/>
            </p:nvPicPr>
            <p:blipFill>
              <a:blip r:embed="rId3"/>
              <a:stretch>
                <a:fillRect/>
              </a:stretch>
            </p:blipFill>
            <p:spPr>
              <a:xfrm>
                <a:off x="4731924" y="4137190"/>
                <a:ext cx="33102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7225284" y="4644430"/>
              <a:ext cx="1364040" cy="45360"/>
            </p14:xfrm>
          </p:contentPart>
        </mc:Choice>
        <mc:Fallback xmlns="">
          <p:pic>
            <p:nvPicPr>
              <p:cNvPr id="8" name="Ink 7"/>
              <p:cNvPicPr/>
              <p:nvPr/>
            </p:nvPicPr>
            <p:blipFill>
              <a:blip r:embed="rId5"/>
              <a:stretch>
                <a:fillRect/>
              </a:stretch>
            </p:blipFill>
            <p:spPr>
              <a:xfrm>
                <a:off x="7187484" y="4575670"/>
                <a:ext cx="14428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873804" y="5045110"/>
              <a:ext cx="1805040" cy="13320"/>
            </p14:xfrm>
          </p:contentPart>
        </mc:Choice>
        <mc:Fallback xmlns="">
          <p:pic>
            <p:nvPicPr>
              <p:cNvPr id="9" name="Ink 8"/>
              <p:cNvPicPr/>
              <p:nvPr/>
            </p:nvPicPr>
            <p:blipFill>
              <a:blip r:embed="rId7"/>
              <a:stretch>
                <a:fillRect/>
              </a:stretch>
            </p:blipFill>
            <p:spPr>
              <a:xfrm>
                <a:off x="845364" y="4922350"/>
                <a:ext cx="1895400" cy="248040"/>
              </a:xfrm>
              <a:prstGeom prst="rect">
                <a:avLst/>
              </a:prstGeom>
            </p:spPr>
          </p:pic>
        </mc:Fallback>
      </mc:AlternateContent>
    </p:spTree>
    <p:extLst>
      <p:ext uri="{BB962C8B-B14F-4D97-AF65-F5344CB8AC3E}">
        <p14:creationId xmlns:p14="http://schemas.microsoft.com/office/powerpoint/2010/main" val="5204594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Training Algorithm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E496BE-F605-4B8B-A08F-18872DEEFC20}"/>
                  </a:ext>
                </a:extLst>
              </p:cNvPr>
              <p:cNvSpPr>
                <a:spLocks noGrp="1"/>
              </p:cNvSpPr>
              <p:nvPr>
                <p:ph idx="1"/>
              </p:nvPr>
            </p:nvSpPr>
            <p:spPr>
              <a:xfrm>
                <a:off x="381000" y="1417638"/>
                <a:ext cx="8458200" cy="4754562"/>
              </a:xfrm>
            </p:spPr>
            <p:txBody>
              <a:bodyPr>
                <a:normAutofit/>
              </a:bodyPr>
              <a:lstStyle/>
              <a:p>
                <a:pPr marL="0" indent="0" algn="just">
                  <a:lnSpc>
                    <a:spcPct val="120000"/>
                  </a:lnSpc>
                  <a:spcBef>
                    <a:spcPts val="0"/>
                  </a:spcBef>
                  <a:buNone/>
                </a:pPr>
                <a14:m>
                  <m:oMathPara xmlns:m="http://schemas.openxmlformats.org/officeDocument/2006/math">
                    <m:oMathParaPr>
                      <m:jc m:val="left"/>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𝑥</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𝑖𝑛𝑝𝑢𝑡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𝑡𝑟𝑎𝑖𝑛𝑖𝑛𝑔</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𝑣𝑒𝑐𝑡𝑜𝑟</m:t>
                      </m:r>
                      <m:r>
                        <a:rPr lang="en-IN" sz="1600" b="0" i="1" smtClean="0">
                          <a:latin typeface="Cambria Math" panose="02040503050406030204" pitchFamily="18" charset="0"/>
                          <a:cs typeface="Times New Roman" panose="02020603050405020304" pitchFamily="18" charset="0"/>
                        </a:rPr>
                        <m:t> </m:t>
                      </m:r>
                      <m:d>
                        <m:dPr>
                          <m:ctrlPr>
                            <a:rPr lang="en-IN" sz="1600" b="0" i="1" smtClean="0">
                              <a:latin typeface="Cambria Math" panose="02040503050406030204" pitchFamily="18" charset="0"/>
                              <a:cs typeface="Times New Roman" panose="02020603050405020304" pitchFamily="18" charset="0"/>
                            </a:rPr>
                          </m:ctrlPr>
                        </m:dP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𝑖</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𝑛</m:t>
                              </m:r>
                            </m:sub>
                          </m:sSub>
                        </m:e>
                      </m:d>
                      <m:r>
                        <a:rPr lang="en-IN" sz="1600" b="0" i="1" smtClean="0">
                          <a:latin typeface="Cambria Math" panose="02040503050406030204" pitchFamily="18" charset="0"/>
                          <a:cs typeface="Times New Roman" panose="02020603050405020304" pitchFamily="18" charset="0"/>
                        </a:rPr>
                        <m:t>;</m:t>
                      </m:r>
                    </m:oMath>
                  </m:oMathPara>
                </a14:m>
                <a:endParaRPr lang="en-IN" sz="1600" b="0" i="1" dirty="0">
                  <a:latin typeface="Cambria Math" panose="02040503050406030204" pitchFamily="18" charset="0"/>
                  <a:cs typeface="Times New Roman" panose="02020603050405020304" pitchFamily="18" charset="0"/>
                </a:endParaRPr>
              </a:p>
              <a:p>
                <a:pPr marL="0" indent="0" algn="just">
                  <a:lnSpc>
                    <a:spcPct val="120000"/>
                  </a:lnSpc>
                  <a:spcBef>
                    <a:spcPts val="0"/>
                  </a:spcBef>
                  <a:buNone/>
                </a:pPr>
                <a14:m>
                  <m:oMathPara xmlns:m="http://schemas.openxmlformats.org/officeDocument/2006/math">
                    <m:oMathParaPr>
                      <m:jc m:val="left"/>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𝑡</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𝑡𝑎𝑟𝑔𝑒𝑡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𝑜𝑢𝑡𝑝𝑢𝑡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𝑣𝑒𝑐𝑡𝑜𝑟</m:t>
                      </m:r>
                      <m:d>
                        <m:dPr>
                          <m:ctrlPr>
                            <a:rPr lang="en-IN" sz="1600" b="0" i="1" smtClean="0">
                              <a:latin typeface="Cambria Math" panose="02040503050406030204" pitchFamily="18" charset="0"/>
                              <a:cs typeface="Times New Roman" panose="02020603050405020304" pitchFamily="18" charset="0"/>
                            </a:rPr>
                          </m:ctrlPr>
                        </m:dPr>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𝑘</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𝑡</m:t>
                              </m:r>
                            </m:e>
                            <m:sub>
                              <m:r>
                                <a:rPr lang="en-IN" sz="1600" b="0" i="1" smtClean="0">
                                  <a:latin typeface="Cambria Math" panose="02040503050406030204" pitchFamily="18" charset="0"/>
                                  <a:cs typeface="Times New Roman" panose="02020603050405020304" pitchFamily="18" charset="0"/>
                                </a:rPr>
                                <m:t>𝑚</m:t>
                              </m:r>
                            </m:sub>
                          </m:sSub>
                        </m:e>
                      </m:d>
                      <m:r>
                        <a:rPr lang="en-IN" sz="1600" b="0" i="1" smtClean="0">
                          <a:latin typeface="Cambria Math" panose="02040503050406030204" pitchFamily="18" charset="0"/>
                          <a:cs typeface="Times New Roman" panose="02020603050405020304" pitchFamily="18" charset="0"/>
                        </a:rPr>
                        <m:t>;</m:t>
                      </m:r>
                    </m:oMath>
                  </m:oMathPara>
                </a14:m>
                <a:endParaRPr lang="en-IN" sz="1600" b="0" i="1" dirty="0">
                  <a:latin typeface="Cambria Math" panose="02040503050406030204" pitchFamily="18" charset="0"/>
                  <a:cs typeface="Times New Roman" panose="02020603050405020304" pitchFamily="18" charset="0"/>
                </a:endParaRPr>
              </a:p>
              <a:p>
                <a:pPr marL="0" indent="0" algn="just">
                  <a:lnSpc>
                    <a:spcPct val="120000"/>
                  </a:lnSpc>
                  <a:spcBef>
                    <a:spcPts val="0"/>
                  </a:spcBef>
                  <a:buNone/>
                </a:pPr>
                <a14:m>
                  <m:oMathPara xmlns:m="http://schemas.openxmlformats.org/officeDocument/2006/math">
                    <m:oMathParaPr>
                      <m:jc m:val="left"/>
                    </m:oMathParaPr>
                    <m:oMath xmlns:m="http://schemas.openxmlformats.org/officeDocument/2006/math">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𝑙𝑒𝑎𝑟𝑛𝑖𝑛𝑔</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𝑟𝑎𝑡𝑒</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𝑝𝑎𝑟𝑎𝑚𝑒𝑡𝑒𝑟</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oMath>
                  </m:oMathPara>
                </a14:m>
                <a:endParaRPr lang="en-IN" sz="1600" b="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lgn="just">
                  <a:lnSpc>
                    <a:spcPct val="120000"/>
                  </a:lnSpc>
                  <a:spcBef>
                    <a:spcPts val="0"/>
                  </a:spcBef>
                  <a:buNone/>
                </a:pPr>
                <a14:m>
                  <m:oMathPara xmlns:m="http://schemas.openxmlformats.org/officeDocument/2006/math">
                    <m:oMathParaPr>
                      <m:jc m:val="left"/>
                    </m:oMathParaPr>
                    <m:oMath xmlns:m="http://schemas.openxmlformats.org/officeDocument/2006/math">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𝑖𝑛𝑝𝑢𝑡</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𝑢𝑛𝑖𝑡</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oMath>
                  </m:oMathPara>
                </a14:m>
                <a:endParaRPr lang="en-IN" sz="1600" b="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lgn="just">
                  <a:lnSpc>
                    <a:spcPct val="120000"/>
                  </a:lnSpc>
                  <a:spcBef>
                    <a:spcPts val="0"/>
                  </a:spcBef>
                  <a:buNone/>
                </a:pPr>
                <a14:m>
                  <m:oMath xmlns:m="http://schemas.openxmlformats.org/officeDocument/2006/math">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𝑏𝑖𝑎𝑠</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𝑜𝑛</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sSup>
                      <m:sSup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𝑗</m:t>
                        </m:r>
                      </m:e>
                      <m: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up>
                    </m:s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𝑡h</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h𝑖𝑑𝑑𝑒𝑛</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𝑢𝑛𝑖𝑡</m:t>
                    </m:r>
                  </m:oMath>
                </a14:m>
                <a:r>
                  <a:rPr lang="en-IN" sz="1600" b="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𝑘</m:t>
                        </m:r>
                      </m:sub>
                    </m:s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𝑏𝑖𝑎𝑠</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𝑜𝑛</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sSup>
                      <m:sSupPr>
                        <m:ctrlPr>
                          <a:rPr lang="en-IN"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𝑘</m:t>
                        </m:r>
                      </m:e>
                      <m: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m:t>
                        </m:r>
                      </m:sup>
                    </m:sSup>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𝑡h</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𝑂𝑢𝑡𝑝𝑢𝑡</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𝑢𝑛𝑖𝑡</m:t>
                    </m:r>
                  </m:oMath>
                </a14:m>
                <a:endParaRPr lang="en-US" sz="1600" dirty="0">
                  <a:latin typeface="Times New Roman" panose="02020603050405020304" pitchFamily="18" charset="0"/>
                  <a:cs typeface="Times New Roman" panose="02020603050405020304" pitchFamily="18" charset="0"/>
                </a:endParaRPr>
              </a:p>
              <a:p>
                <a:pPr marL="0" indent="0" algn="just">
                  <a:lnSpc>
                    <a:spcPct val="120000"/>
                  </a:lnSpc>
                  <a:spcBef>
                    <a:spcPts val="0"/>
                  </a:spcBef>
                  <a:buNone/>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𝑗</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h𝑖𝑑𝑑𝑒𝑛</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𝑢𝑛𝑖𝑡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𝑗</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𝑇h𝑒</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𝑛𝑒𝑡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𝑖𝑛𝑝𝑢𝑡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𝑡𝑜</m:t>
                      </m:r>
                      <m:r>
                        <a:rPr lang="en-IN" sz="1600" b="0" i="1" smtClean="0">
                          <a:latin typeface="Cambria Math" panose="02040503050406030204" pitchFamily="18" charset="0"/>
                          <a:cs typeface="Times New Roman" panose="02020603050405020304" pitchFamily="18" charset="0"/>
                        </a:rPr>
                        <m:t> </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𝑗</m:t>
                          </m:r>
                        </m:sub>
                      </m:sSub>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𝑖𝑠</m:t>
                      </m:r>
                      <m:r>
                        <a:rPr lang="en-IN" sz="1600" b="0" i="1" smtClean="0">
                          <a:latin typeface="Cambria Math" panose="02040503050406030204" pitchFamily="18" charset="0"/>
                          <a:cs typeface="Times New Roman" panose="02020603050405020304" pitchFamily="18" charset="0"/>
                        </a:rPr>
                        <m:t> </m:t>
                      </m:r>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𝑖𝑛𝑗</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b="0" i="1" smtClean="0">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𝑗</m:t>
                          </m:r>
                        </m:sub>
                      </m:sSub>
                      <m:r>
                        <a:rPr lang="en-IN" sz="1600" b="0" i="1" smtClean="0">
                          <a:latin typeface="Cambria Math" panose="02040503050406030204" pitchFamily="18" charset="0"/>
                          <a:cs typeface="Times New Roman" panose="02020603050405020304" pitchFamily="18" charset="0"/>
                        </a:rPr>
                        <m:t>+</m:t>
                      </m:r>
                      <m:nary>
                        <m:naryPr>
                          <m:chr m:val="∑"/>
                          <m:ctrlPr>
                            <a:rPr lang="en-IN" sz="1600" b="0" i="1" smtClean="0">
                              <a:latin typeface="Cambria Math" panose="02040503050406030204" pitchFamily="18" charset="0"/>
                              <a:cs typeface="Times New Roman" panose="02020603050405020304" pitchFamily="18" charset="0"/>
                            </a:rPr>
                          </m:ctrlPr>
                        </m:naryPr>
                        <m:sub>
                          <m:r>
                            <m:rPr>
                              <m:brk m:alnAt="23"/>
                            </m:rPr>
                            <a:rPr lang="en-IN" sz="1600" b="0" i="1" smtClean="0">
                              <a:latin typeface="Cambria Math" panose="02040503050406030204" pitchFamily="18" charset="0"/>
                              <a:cs typeface="Times New Roman" panose="02020603050405020304" pitchFamily="18" charset="0"/>
                            </a:rPr>
                            <m:t>𝑖</m:t>
                          </m:r>
                          <m:r>
                            <a:rPr lang="en-IN" sz="1600" b="0" i="1" smtClean="0">
                              <a:latin typeface="Cambria Math" panose="02040503050406030204" pitchFamily="18" charset="0"/>
                              <a:cs typeface="Times New Roman" panose="02020603050405020304" pitchFamily="18" charset="0"/>
                            </a:rPr>
                            <m:t>=1</m:t>
                          </m:r>
                        </m:sub>
                        <m:sup>
                          <m:r>
                            <a:rPr lang="en-IN" sz="1600" b="0" i="1" smtClean="0">
                              <a:latin typeface="Cambria Math" panose="02040503050406030204" pitchFamily="18" charset="0"/>
                              <a:cs typeface="Times New Roman" panose="02020603050405020304" pitchFamily="18" charset="0"/>
                            </a:rPr>
                            <m:t>𝑛</m:t>
                          </m:r>
                        </m:sup>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𝑖</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b="0" i="1" smtClean="0">
                                  <a:latin typeface="Cambria Math" panose="02040503050406030204" pitchFamily="18" charset="0"/>
                                  <a:cs typeface="Times New Roman" panose="02020603050405020304" pitchFamily="18" charset="0"/>
                                </a:rPr>
                                <m:t>𝑖𝑗</m:t>
                              </m:r>
                            </m:sub>
                          </m:sSub>
                        </m:e>
                      </m:nary>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𝑎𝑛𝑑</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𝑡h𝑒</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𝑜𝑢𝑡𝑝𝑢𝑡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𝑖𝑠</m:t>
                      </m:r>
                      <m:r>
                        <a:rPr lang="en-IN" sz="1600" b="0" i="1" smtClean="0">
                          <a:latin typeface="Cambria Math" panose="02040503050406030204" pitchFamily="18" charset="0"/>
                          <a:cs typeface="Times New Roman" panose="02020603050405020304" pitchFamily="18" charset="0"/>
                        </a:rPr>
                        <m:t> </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𝑗</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𝑓</m:t>
                      </m:r>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𝑖𝑛𝑗</m:t>
                          </m:r>
                        </m:sub>
                      </m:sSub>
                      <m:r>
                        <a:rPr lang="en-IN" sz="1600" b="0" i="1" smtClean="0">
                          <a:latin typeface="Cambria Math" panose="02040503050406030204" pitchFamily="18" charset="0"/>
                          <a:cs typeface="Times New Roman" panose="02020603050405020304" pitchFamily="18" charset="0"/>
                        </a:rPr>
                        <m:t>)</m:t>
                      </m:r>
                    </m:oMath>
                  </m:oMathPara>
                </a14:m>
                <a:endParaRPr lang="en-US" sz="1600" dirty="0">
                  <a:latin typeface="Times New Roman" panose="02020603050405020304" pitchFamily="18" charset="0"/>
                  <a:cs typeface="Times New Roman" panose="02020603050405020304" pitchFamily="18" charset="0"/>
                </a:endParaRPr>
              </a:p>
              <a:p>
                <a:pPr marL="0" indent="0" algn="just">
                  <a:lnSpc>
                    <a:spcPct val="120000"/>
                  </a:lnSpc>
                  <a:spcBef>
                    <a:spcPts val="0"/>
                  </a:spcBef>
                  <a:buNone/>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𝑘</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𝑜𝑢𝑡𝑝𝑢𝑡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𝑢𝑛𝑖𝑡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𝑘</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𝑇h𝑒</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𝑛𝑒𝑡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𝑖𝑛𝑝𝑢𝑡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𝑡𝑜</m:t>
                      </m:r>
                      <m:r>
                        <a:rPr lang="en-IN" sz="1600" b="0" i="1" smtClean="0">
                          <a:latin typeface="Cambria Math" panose="02040503050406030204" pitchFamily="18" charset="0"/>
                          <a:cs typeface="Times New Roman" panose="02020603050405020304" pitchFamily="18" charset="0"/>
                        </a:rPr>
                        <m:t> </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𝑘</m:t>
                          </m:r>
                        </m:sub>
                      </m:sSub>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𝑖𝑠</m:t>
                      </m:r>
                      <m:r>
                        <a:rPr lang="en-IN" sz="1600" b="0" i="1" smtClean="0">
                          <a:latin typeface="Cambria Math" panose="02040503050406030204" pitchFamily="18" charset="0"/>
                          <a:cs typeface="Times New Roman" panose="02020603050405020304" pitchFamily="18" charset="0"/>
                        </a:rPr>
                        <m:t> </m:t>
                      </m:r>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𝑖𝑛𝑘</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𝑘</m:t>
                          </m:r>
                        </m:sub>
                      </m:sSub>
                      <m:r>
                        <a:rPr lang="en-IN" sz="1600" b="0" i="1" smtClean="0">
                          <a:latin typeface="Cambria Math" panose="02040503050406030204" pitchFamily="18" charset="0"/>
                          <a:cs typeface="Times New Roman" panose="02020603050405020304" pitchFamily="18" charset="0"/>
                        </a:rPr>
                        <m:t>+</m:t>
                      </m:r>
                      <m:nary>
                        <m:naryPr>
                          <m:chr m:val="∑"/>
                          <m:ctrlPr>
                            <a:rPr lang="en-IN" sz="1600" b="0" i="1" smtClean="0">
                              <a:latin typeface="Cambria Math" panose="02040503050406030204" pitchFamily="18" charset="0"/>
                              <a:cs typeface="Times New Roman" panose="02020603050405020304" pitchFamily="18" charset="0"/>
                            </a:rPr>
                          </m:ctrlPr>
                        </m:naryPr>
                        <m:sub>
                          <m:r>
                            <a:rPr lang="en-IN" sz="1600" b="0" i="1" smtClean="0">
                              <a:latin typeface="Cambria Math" panose="02040503050406030204" pitchFamily="18" charset="0"/>
                              <a:cs typeface="Times New Roman" panose="02020603050405020304" pitchFamily="18" charset="0"/>
                            </a:rPr>
                            <m:t>𝑗</m:t>
                          </m:r>
                          <m:r>
                            <a:rPr lang="en-IN" sz="1600" b="0" i="1" smtClean="0">
                              <a:latin typeface="Cambria Math" panose="02040503050406030204" pitchFamily="18" charset="0"/>
                              <a:cs typeface="Times New Roman" panose="02020603050405020304" pitchFamily="18" charset="0"/>
                            </a:rPr>
                            <m:t>=1</m:t>
                          </m:r>
                        </m:sub>
                        <m:sup>
                          <m:r>
                            <a:rPr lang="en-IN" sz="1600" b="0" i="1" smtClean="0">
                              <a:latin typeface="Cambria Math" panose="02040503050406030204" pitchFamily="18" charset="0"/>
                              <a:cs typeface="Times New Roman" panose="02020603050405020304" pitchFamily="18" charset="0"/>
                            </a:rPr>
                            <m:t>𝑝</m:t>
                          </m:r>
                        </m:sup>
                        <m:e>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𝑗</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𝑗𝑘</m:t>
                              </m:r>
                            </m:sub>
                          </m:sSub>
                        </m:e>
                      </m:nary>
                      <m:r>
                        <a:rPr lang="en-IN" sz="1600" b="0" i="1" smtClean="0">
                          <a:latin typeface="Cambria Math" panose="02040503050406030204" pitchFamily="18" charset="0"/>
                          <a:cs typeface="Times New Roman" panose="02020603050405020304" pitchFamily="18" charset="0"/>
                        </a:rPr>
                        <m:t>𝑎𝑛𝑑</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𝑡h𝑒</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𝑜𝑢𝑡𝑝𝑢𝑡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𝑖𝑠</m:t>
                      </m:r>
                      <m:r>
                        <a:rPr lang="en-IN" sz="1600" b="0" i="1" smtClean="0">
                          <a:latin typeface="Cambria Math" panose="02040503050406030204" pitchFamily="18" charset="0"/>
                          <a:cs typeface="Times New Roman" panose="02020603050405020304" pitchFamily="18" charset="0"/>
                        </a:rPr>
                        <m:t> </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𝑘</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𝑓</m:t>
                      </m:r>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𝑖𝑛𝑘</m:t>
                          </m:r>
                        </m:sub>
                      </m:sSub>
                      <m:r>
                        <a:rPr lang="en-IN" sz="1600" b="0" i="1" smtClean="0">
                          <a:latin typeface="Cambria Math" panose="02040503050406030204" pitchFamily="18" charset="0"/>
                          <a:cs typeface="Times New Roman" panose="02020603050405020304" pitchFamily="18" charset="0"/>
                        </a:rPr>
                        <m:t>)</m:t>
                      </m:r>
                    </m:oMath>
                  </m:oMathPara>
                </a14:m>
                <a:endParaRPr lang="en-US" sz="1600" dirty="0">
                  <a:latin typeface="Times New Roman" panose="02020603050405020304" pitchFamily="18" charset="0"/>
                  <a:cs typeface="Times New Roman" panose="02020603050405020304" pitchFamily="18" charset="0"/>
                </a:endParaRPr>
              </a:p>
              <a:p>
                <a:pPr marL="0" indent="0" algn="just">
                  <a:lnSpc>
                    <a:spcPct val="120000"/>
                  </a:lnSpc>
                  <a:spcBef>
                    <a:spcPts val="0"/>
                  </a:spcBef>
                  <a:buNone/>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IN" sz="1600" b="0" i="1" smtClean="0">
                              <a:latin typeface="Cambria Math" panose="02040503050406030204" pitchFamily="18" charset="0"/>
                              <a:cs typeface="Times New Roman" panose="02020603050405020304" pitchFamily="18" charset="0"/>
                            </a:rPr>
                            <m:t>𝑘</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𝑒𝑟𝑟𝑜𝑟</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𝑐𝑜𝑟𝑟𝑒𝑐𝑡𝑖𝑜𝑛</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𝑤𝑒𝑖𝑔h𝑡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𝑎𝑑𝑗𝑢𝑠𝑡𝑚𝑒𝑛𝑡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𝑓𝑜𝑟</m:t>
                      </m:r>
                      <m:r>
                        <a:rPr lang="en-IN" sz="1600" b="0" i="1" smtClean="0">
                          <a:latin typeface="Cambria Math" panose="02040503050406030204" pitchFamily="18" charset="0"/>
                          <a:cs typeface="Times New Roman" panose="02020603050405020304" pitchFamily="18" charset="0"/>
                        </a:rPr>
                        <m:t> </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𝑗𝑘</m:t>
                          </m:r>
                        </m:sub>
                      </m:sSub>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𝑡h𝑎𝑡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𝑖𝑠</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𝑑𝑢𝑒</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𝑡𝑜</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𝑎𝑛</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𝑒𝑟𝑟𝑜𝑟</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𝑎𝑡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𝑜𝑢𝑡𝑝𝑢𝑡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𝑢𝑛𝑖𝑡</m:t>
                      </m:r>
                      <m:r>
                        <a:rPr lang="en-IN" sz="1600" b="0" i="1" smtClean="0">
                          <a:latin typeface="Cambria Math" panose="02040503050406030204" pitchFamily="18" charset="0"/>
                          <a:cs typeface="Times New Roman" panose="02020603050405020304" pitchFamily="18" charset="0"/>
                        </a:rPr>
                        <m:t> </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𝑘</m:t>
                          </m:r>
                        </m:sub>
                      </m:sSub>
                      <m:r>
                        <a:rPr lang="en-IN" sz="1600" b="0" i="1" smtClean="0">
                          <a:latin typeface="Cambria Math" panose="02040503050406030204" pitchFamily="18" charset="0"/>
                          <a:cs typeface="Times New Roman" panose="02020603050405020304" pitchFamily="18" charset="0"/>
                        </a:rPr>
                        <m:t>, </m:t>
                      </m:r>
                    </m:oMath>
                  </m:oMathPara>
                </a14:m>
                <a:endParaRPr lang="en-IN" sz="1600" b="0" i="1" dirty="0">
                  <a:latin typeface="Cambria Math" panose="02040503050406030204" pitchFamily="18" charset="0"/>
                  <a:cs typeface="Times New Roman" panose="02020603050405020304" pitchFamily="18" charset="0"/>
                </a:endParaRPr>
              </a:p>
              <a:p>
                <a:pPr marL="0" indent="0" algn="just">
                  <a:lnSpc>
                    <a:spcPct val="120000"/>
                  </a:lnSpc>
                  <a:spcBef>
                    <a:spcPts val="0"/>
                  </a:spcBef>
                  <a:buNone/>
                </a:pPr>
                <a14:m>
                  <m:oMathPara xmlns:m="http://schemas.openxmlformats.org/officeDocument/2006/math">
                    <m:oMathParaPr>
                      <m:jc m:val="left"/>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𝑤h𝑖𝑐h</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𝑖𝑠</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𝑏𝑎𝑐𝑘𝑝𝑟𝑜𝑝𝑎𝑔𝑎𝑡𝑒𝑑</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𝑡𝑜</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𝑡h𝑒</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h𝑖𝑑𝑑𝑒𝑛</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𝑢𝑛𝑖𝑡𝑠</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𝑡h𝑎𝑡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𝑓𝑒𝑒𝑑</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𝑖𝑛𝑡𝑜</m:t>
                      </m:r>
                      <m:r>
                        <a:rPr lang="en-IN" sz="1600" b="0" i="1" smtClean="0">
                          <a:latin typeface="Cambria Math" panose="02040503050406030204" pitchFamily="18" charset="0"/>
                          <a:cs typeface="Times New Roman" panose="02020603050405020304" pitchFamily="18" charset="0"/>
                        </a:rPr>
                        <m:t> </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𝑦</m:t>
                          </m:r>
                        </m:e>
                        <m:sub>
                          <m:r>
                            <a:rPr lang="en-IN" sz="1600" b="0" i="1" smtClean="0">
                              <a:latin typeface="Cambria Math" panose="02040503050406030204" pitchFamily="18" charset="0"/>
                              <a:cs typeface="Times New Roman" panose="02020603050405020304" pitchFamily="18" charset="0"/>
                            </a:rPr>
                            <m:t>𝑘</m:t>
                          </m:r>
                        </m:sub>
                      </m:sSub>
                      <m:r>
                        <a:rPr lang="en-IN" sz="1600" b="0" i="1" smtClean="0">
                          <a:latin typeface="Cambria Math" panose="02040503050406030204" pitchFamily="18" charset="0"/>
                          <a:cs typeface="Times New Roman" panose="02020603050405020304" pitchFamily="18" charset="0"/>
                        </a:rPr>
                        <m:t>.</m:t>
                      </m:r>
                    </m:oMath>
                  </m:oMathPara>
                </a14:m>
                <a:endParaRPr lang="en-US" sz="1600" dirty="0">
                  <a:latin typeface="Times New Roman" panose="02020603050405020304" pitchFamily="18" charset="0"/>
                  <a:cs typeface="Times New Roman" panose="02020603050405020304" pitchFamily="18" charset="0"/>
                </a:endParaRPr>
              </a:p>
              <a:p>
                <a:pPr marL="0" indent="0" algn="just">
                  <a:lnSpc>
                    <a:spcPct val="120000"/>
                  </a:lnSpc>
                  <a:spcBef>
                    <a:spcPts val="0"/>
                  </a:spcBef>
                  <a:buNone/>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IN" sz="16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𝑒𝑟𝑟𝑜𝑟</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𝑐𝑜𝑟𝑟𝑒𝑐𝑡𝑖𝑜𝑛</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𝑤𝑒𝑖𝑔h𝑡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𝑎𝑑𝑗𝑢𝑠𝑡𝑚𝑒𝑛𝑡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𝑓𝑜𝑟</m:t>
                      </m:r>
                      <m:r>
                        <a:rPr lang="en-IN" sz="1600" b="0" i="1" smtClean="0">
                          <a:latin typeface="Cambria Math" panose="02040503050406030204" pitchFamily="18" charset="0"/>
                          <a:cs typeface="Times New Roman" panose="02020603050405020304" pitchFamily="18" charset="0"/>
                        </a:rPr>
                        <m:t> </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b="0" i="1" smtClean="0">
                              <a:latin typeface="Cambria Math" panose="02040503050406030204" pitchFamily="18" charset="0"/>
                              <a:cs typeface="Times New Roman" panose="02020603050405020304" pitchFamily="18" charset="0"/>
                            </a:rPr>
                            <m:t>𝑖𝑗</m:t>
                          </m:r>
                        </m:sub>
                      </m:sSub>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𝑡h𝑎𝑡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𝑖𝑠</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𝑑𝑢𝑒</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𝑡𝑜</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𝑡h𝑒</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𝑏𝑎𝑐𝑘</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𝑝𝑟𝑜𝑝𝑎𝑔𝑎𝑡𝑖𝑜𝑛</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𝑜𝑓</m:t>
                      </m:r>
                      <m:r>
                        <a:rPr lang="en-IN" sz="1600" b="0" i="1" smtClean="0">
                          <a:latin typeface="Cambria Math" panose="02040503050406030204" pitchFamily="18" charset="0"/>
                          <a:cs typeface="Times New Roman" panose="02020603050405020304" pitchFamily="18" charset="0"/>
                        </a:rPr>
                        <m:t> </m:t>
                      </m:r>
                    </m:oMath>
                  </m:oMathPara>
                </a14:m>
                <a:endParaRPr lang="en-IN" sz="1600" b="0" i="1" dirty="0">
                  <a:latin typeface="Cambria Math" panose="02040503050406030204" pitchFamily="18" charset="0"/>
                  <a:cs typeface="Times New Roman" panose="02020603050405020304" pitchFamily="18" charset="0"/>
                </a:endParaRPr>
              </a:p>
              <a:p>
                <a:pPr marL="0" indent="0" algn="just">
                  <a:lnSpc>
                    <a:spcPct val="120000"/>
                  </a:lnSpc>
                  <a:spcBef>
                    <a:spcPts val="0"/>
                  </a:spcBef>
                  <a:buNone/>
                </a:pPr>
                <a14:m>
                  <m:oMathPara xmlns:m="http://schemas.openxmlformats.org/officeDocument/2006/math">
                    <m:oMathParaPr>
                      <m:jc m:val="left"/>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𝑒𝑟𝑟𝑜𝑟</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𝑡𝑜</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𝑡h𝑒</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h𝑖𝑑𝑑𝑒𝑛</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𝑢𝑛𝑖𝑡</m:t>
                      </m:r>
                      <m:r>
                        <a:rPr lang="en-IN" sz="1600" b="0" i="1" smtClean="0">
                          <a:latin typeface="Cambria Math" panose="02040503050406030204" pitchFamily="18" charset="0"/>
                          <a:cs typeface="Times New Roman" panose="02020603050405020304" pitchFamily="18" charset="0"/>
                        </a:rPr>
                        <m:t> </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𝑗</m:t>
                          </m:r>
                        </m:sub>
                      </m:sSub>
                      <m:r>
                        <a:rPr lang="en-IN" sz="1600" b="0" i="1" smtClean="0">
                          <a:latin typeface="Cambria Math" panose="02040503050406030204" pitchFamily="18" charset="0"/>
                          <a:cs typeface="Times New Roman" panose="02020603050405020304" pitchFamily="18" charset="0"/>
                        </a:rPr>
                        <m:t> </m:t>
                      </m:r>
                    </m:oMath>
                  </m:oMathPara>
                </a14:m>
                <a:endParaRPr lang="en-IN" sz="1600" b="0" i="1" dirty="0">
                  <a:latin typeface="Cambria Math" panose="02040503050406030204" pitchFamily="18" charset="0"/>
                  <a:cs typeface="Times New Roman" panose="02020603050405020304" pitchFamily="18" charset="0"/>
                </a:endParaRPr>
              </a:p>
              <a:p>
                <a:pPr marL="0" indent="0" algn="just">
                  <a:lnSpc>
                    <a:spcPct val="17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70000"/>
                  </a:lnSpc>
                  <a:buNone/>
                </a:pPr>
                <a:endParaRPr lang="en-US" sz="16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A5E496BE-F605-4B8B-A08F-18872DEEFC20}"/>
                  </a:ext>
                </a:extLst>
              </p:cNvPr>
              <p:cNvSpPr>
                <a:spLocks noGrp="1" noRot="1" noChangeAspect="1" noMove="1" noResize="1" noEditPoints="1" noAdjustHandles="1" noChangeArrowheads="1" noChangeShapeType="1" noTextEdit="1"/>
              </p:cNvSpPr>
              <p:nvPr>
                <p:ph idx="1"/>
              </p:nvPr>
            </p:nvSpPr>
            <p:spPr>
              <a:xfrm>
                <a:off x="381000" y="1417638"/>
                <a:ext cx="8458200" cy="4754562"/>
              </a:xfrm>
              <a:blipFill>
                <a:blip r:embed="rId2"/>
                <a:stretch>
                  <a:fillRect/>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4499AFC6-8220-44CB-8DB3-C6BF41B2C7E9}"/>
              </a:ext>
            </a:extLst>
          </p:cNvPr>
          <p:cNvSpPr>
            <a:spLocks noGrp="1"/>
          </p:cNvSpPr>
          <p:nvPr>
            <p:ph type="dt" sz="half" idx="10"/>
          </p:nvPr>
        </p:nvSpPr>
        <p:spPr/>
        <p:txBody>
          <a:bodyPr/>
          <a:lstStyle/>
          <a:p>
            <a:fld id="{8329381B-D174-4EC3-9A68-34BEB7EC83EE}"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A1D83455-BFC3-4036-A792-806C3C35A980}"/>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a:extLst>
              <a:ext uri="{FF2B5EF4-FFF2-40B4-BE49-F238E27FC236}">
                <a16:creationId xmlns:a16="http://schemas.microsoft.com/office/drawing/2014/main" id="{EEDA0261-159C-463A-AD3B-B6D53D2622CF}"/>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41</a:t>
            </a:fld>
            <a:endParaRPr lang="en-US">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434604" y="1584070"/>
              <a:ext cx="374400" cy="62280"/>
            </p14:xfrm>
          </p:contentPart>
        </mc:Choice>
        <mc:Fallback xmlns="">
          <p:pic>
            <p:nvPicPr>
              <p:cNvPr id="7" name="Ink 6"/>
              <p:cNvPicPr/>
              <p:nvPr/>
            </p:nvPicPr>
            <p:blipFill>
              <a:blip r:embed="rId4"/>
              <a:stretch>
                <a:fillRect/>
              </a:stretch>
            </p:blipFill>
            <p:spPr>
              <a:xfrm>
                <a:off x="401484" y="1507750"/>
                <a:ext cx="4456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413364" y="1883230"/>
              <a:ext cx="411120" cy="49320"/>
            </p14:xfrm>
          </p:contentPart>
        </mc:Choice>
        <mc:Fallback xmlns="">
          <p:pic>
            <p:nvPicPr>
              <p:cNvPr id="8" name="Ink 7"/>
              <p:cNvPicPr/>
              <p:nvPr/>
            </p:nvPicPr>
            <p:blipFill>
              <a:blip r:embed="rId6"/>
              <a:stretch>
                <a:fillRect/>
              </a:stretch>
            </p:blipFill>
            <p:spPr>
              <a:xfrm>
                <a:off x="380244" y="1807990"/>
                <a:ext cx="4795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403644" y="2233510"/>
              <a:ext cx="424440" cy="44280"/>
            </p14:xfrm>
          </p:contentPart>
        </mc:Choice>
        <mc:Fallback xmlns="">
          <p:pic>
            <p:nvPicPr>
              <p:cNvPr id="9" name="Ink 8"/>
              <p:cNvPicPr/>
              <p:nvPr/>
            </p:nvPicPr>
            <p:blipFill>
              <a:blip r:embed="rId8"/>
              <a:stretch>
                <a:fillRect/>
              </a:stretch>
            </p:blipFill>
            <p:spPr>
              <a:xfrm>
                <a:off x="366204" y="2144950"/>
                <a:ext cx="4939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p14:cNvContentPartPr/>
              <p14:nvPr/>
            </p14:nvContentPartPr>
            <p14:xfrm>
              <a:off x="430644" y="2503510"/>
              <a:ext cx="428040" cy="52920"/>
            </p14:xfrm>
          </p:contentPart>
        </mc:Choice>
        <mc:Fallback xmlns="">
          <p:pic>
            <p:nvPicPr>
              <p:cNvPr id="10" name="Ink 9"/>
              <p:cNvPicPr/>
              <p:nvPr/>
            </p:nvPicPr>
            <p:blipFill>
              <a:blip r:embed="rId10"/>
              <a:stretch>
                <a:fillRect/>
              </a:stretch>
            </p:blipFill>
            <p:spPr>
              <a:xfrm>
                <a:off x="397164" y="2426110"/>
                <a:ext cx="4946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p14:cNvContentPartPr/>
              <p14:nvPr/>
            </p14:nvContentPartPr>
            <p14:xfrm>
              <a:off x="414444" y="2804830"/>
              <a:ext cx="458280" cy="50400"/>
            </p14:xfrm>
          </p:contentPart>
        </mc:Choice>
        <mc:Fallback xmlns="">
          <p:pic>
            <p:nvPicPr>
              <p:cNvPr id="11" name="Ink 10"/>
              <p:cNvPicPr/>
              <p:nvPr/>
            </p:nvPicPr>
            <p:blipFill>
              <a:blip r:embed="rId12"/>
              <a:stretch>
                <a:fillRect/>
              </a:stretch>
            </p:blipFill>
            <p:spPr>
              <a:xfrm>
                <a:off x="378804" y="2686030"/>
                <a:ext cx="5533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p14:cNvContentPartPr/>
              <p14:nvPr/>
            </p14:nvContentPartPr>
            <p14:xfrm>
              <a:off x="442164" y="3489550"/>
              <a:ext cx="195840" cy="15120"/>
            </p14:xfrm>
          </p:contentPart>
        </mc:Choice>
        <mc:Fallback xmlns="">
          <p:pic>
            <p:nvPicPr>
              <p:cNvPr id="12" name="Ink 11"/>
              <p:cNvPicPr/>
              <p:nvPr/>
            </p:nvPicPr>
            <p:blipFill>
              <a:blip r:embed="rId14"/>
              <a:stretch>
                <a:fillRect/>
              </a:stretch>
            </p:blipFill>
            <p:spPr>
              <a:xfrm>
                <a:off x="404364" y="3398110"/>
                <a:ext cx="2790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p14:cNvContentPartPr/>
              <p14:nvPr/>
            </p14:nvContentPartPr>
            <p14:xfrm>
              <a:off x="424884" y="4253110"/>
              <a:ext cx="255600" cy="40320"/>
            </p14:xfrm>
          </p:contentPart>
        </mc:Choice>
        <mc:Fallback xmlns="">
          <p:pic>
            <p:nvPicPr>
              <p:cNvPr id="13" name="Ink 12"/>
              <p:cNvPicPr/>
              <p:nvPr/>
            </p:nvPicPr>
            <p:blipFill>
              <a:blip r:embed="rId16"/>
              <a:stretch>
                <a:fillRect/>
              </a:stretch>
            </p:blipFill>
            <p:spPr>
              <a:xfrm>
                <a:off x="359004" y="4133590"/>
                <a:ext cx="3880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p14:cNvContentPartPr/>
              <p14:nvPr/>
            </p14:nvContentPartPr>
            <p14:xfrm>
              <a:off x="453684" y="4987510"/>
              <a:ext cx="196200" cy="195120"/>
            </p14:xfrm>
          </p:contentPart>
        </mc:Choice>
        <mc:Fallback xmlns="">
          <p:pic>
            <p:nvPicPr>
              <p:cNvPr id="14" name="Ink 13"/>
              <p:cNvPicPr/>
              <p:nvPr/>
            </p:nvPicPr>
            <p:blipFill>
              <a:blip r:embed="rId18"/>
              <a:stretch>
                <a:fillRect/>
              </a:stretch>
            </p:blipFill>
            <p:spPr>
              <a:xfrm>
                <a:off x="391404" y="4875910"/>
                <a:ext cx="30348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p14:cNvContentPartPr/>
              <p14:nvPr/>
            </p14:nvContentPartPr>
            <p14:xfrm>
              <a:off x="445404" y="5596990"/>
              <a:ext cx="210960" cy="176400"/>
            </p14:xfrm>
          </p:contentPart>
        </mc:Choice>
        <mc:Fallback xmlns="">
          <p:pic>
            <p:nvPicPr>
              <p:cNvPr id="15" name="Ink 14"/>
              <p:cNvPicPr/>
              <p:nvPr/>
            </p:nvPicPr>
            <p:blipFill>
              <a:blip r:embed="rId20"/>
              <a:stretch>
                <a:fillRect/>
              </a:stretch>
            </p:blipFill>
            <p:spPr>
              <a:xfrm>
                <a:off x="407964" y="5486110"/>
                <a:ext cx="31068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p14:cNvContentPartPr/>
              <p14:nvPr/>
            </p14:nvContentPartPr>
            <p14:xfrm>
              <a:off x="8350284" y="5007670"/>
              <a:ext cx="305280" cy="168480"/>
            </p14:xfrm>
          </p:contentPart>
        </mc:Choice>
        <mc:Fallback xmlns="">
          <p:pic>
            <p:nvPicPr>
              <p:cNvPr id="16" name="Ink 15"/>
              <p:cNvPicPr/>
              <p:nvPr/>
            </p:nvPicPr>
            <p:blipFill>
              <a:blip r:embed="rId22"/>
              <a:stretch>
                <a:fillRect/>
              </a:stretch>
            </p:blipFill>
            <p:spPr>
              <a:xfrm>
                <a:off x="8321844" y="4918030"/>
                <a:ext cx="377640" cy="354240"/>
              </a:xfrm>
              <a:prstGeom prst="rect">
                <a:avLst/>
              </a:prstGeom>
            </p:spPr>
          </p:pic>
        </mc:Fallback>
      </mc:AlternateContent>
    </p:spTree>
    <p:extLst>
      <p:ext uri="{BB962C8B-B14F-4D97-AF65-F5344CB8AC3E}">
        <p14:creationId xmlns:p14="http://schemas.microsoft.com/office/powerpoint/2010/main" val="17335405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Training Algorithm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030BEB7-6C4A-4237-8406-DD9D1A083266}"/>
                  </a:ext>
                </a:extLst>
              </p:cNvPr>
              <p:cNvSpPr>
                <a:spLocks noGrp="1"/>
              </p:cNvSpPr>
              <p:nvPr>
                <p:ph idx="1"/>
              </p:nvPr>
            </p:nvSpPr>
            <p:spPr/>
            <p:txBody>
              <a:bodyPr>
                <a:normAutofit lnSpcReduction="10000"/>
              </a:bodyPr>
              <a:lstStyle/>
              <a:p>
                <a:pPr marL="0" indent="0" algn="just">
                  <a:lnSpc>
                    <a:spcPct val="170000"/>
                  </a:lnSpc>
                  <a:buNone/>
                </a:pPr>
                <a:r>
                  <a:rPr lang="en-IN" sz="1600" dirty="0">
                    <a:latin typeface="Times New Roman" panose="02020603050405020304" pitchFamily="18" charset="0"/>
                    <a:cs typeface="Times New Roman" panose="02020603050405020304" pitchFamily="18" charset="0"/>
                  </a:rPr>
                  <a:t>Step 0: Initialize weights and learning rate (take some small random values).</a:t>
                </a:r>
              </a:p>
              <a:p>
                <a:pPr marL="0" indent="0" algn="just">
                  <a:lnSpc>
                    <a:spcPct val="170000"/>
                  </a:lnSpc>
                  <a:buNone/>
                </a:pPr>
                <a:r>
                  <a:rPr lang="en-IN" sz="1600" dirty="0">
                    <a:latin typeface="Times New Roman" panose="02020603050405020304" pitchFamily="18" charset="0"/>
                    <a:cs typeface="Times New Roman" panose="02020603050405020304" pitchFamily="18" charset="0"/>
                  </a:rPr>
                  <a:t>Step 1: Perform steps 2-9 when stopping condition is false. </a:t>
                </a:r>
              </a:p>
              <a:p>
                <a:pPr marL="0" indent="0" algn="just">
                  <a:lnSpc>
                    <a:spcPct val="170000"/>
                  </a:lnSpc>
                  <a:buNone/>
                </a:pPr>
                <a:r>
                  <a:rPr lang="en-IN" sz="1600" dirty="0">
                    <a:latin typeface="Times New Roman" panose="02020603050405020304" pitchFamily="18" charset="0"/>
                    <a:cs typeface="Times New Roman" panose="02020603050405020304" pitchFamily="18" charset="0"/>
                  </a:rPr>
                  <a:t>Step 2: Perform Steps 3-8 for each training pair.</a:t>
                </a:r>
              </a:p>
              <a:p>
                <a:pPr algn="just">
                  <a:lnSpc>
                    <a:spcPct val="170000"/>
                  </a:lnSpc>
                </a:pPr>
                <a:r>
                  <a:rPr lang="en-IN" sz="1600" b="1" i="1" dirty="0">
                    <a:latin typeface="Times New Roman" panose="02020603050405020304" pitchFamily="18" charset="0"/>
                    <a:cs typeface="Times New Roman" panose="02020603050405020304" pitchFamily="18" charset="0"/>
                  </a:rPr>
                  <a:t>Feed-Forward phase (Phase-I):</a:t>
                </a:r>
              </a:p>
              <a:p>
                <a:pPr marL="0" indent="0" algn="just">
                  <a:lnSpc>
                    <a:spcPct val="170000"/>
                  </a:lnSpc>
                  <a:buNone/>
                </a:pPr>
                <a:r>
                  <a:rPr lang="en-IN" sz="1600" dirty="0">
                    <a:latin typeface="Times New Roman" panose="02020603050405020304" pitchFamily="18" charset="0"/>
                    <a:cs typeface="Times New Roman" panose="02020603050405020304" pitchFamily="18" charset="0"/>
                  </a:rPr>
                  <a:t>Step 3: Each input unit receives input signal </a:t>
                </a:r>
                <a14:m>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𝑖</m:t>
                        </m:r>
                      </m:sub>
                    </m:sSub>
                  </m:oMath>
                </a14:m>
                <a:r>
                  <a:rPr lang="en-IN" sz="1600" dirty="0">
                    <a:latin typeface="Times New Roman" panose="02020603050405020304" pitchFamily="18" charset="0"/>
                    <a:cs typeface="Times New Roman" panose="02020603050405020304" pitchFamily="18" charset="0"/>
                  </a:rPr>
                  <a:t> and sends it to the hidden unit </a:t>
                </a:r>
                <a14:m>
                  <m:oMath xmlns:m="http://schemas.openxmlformats.org/officeDocument/2006/math">
                    <m:r>
                      <a:rPr lang="en-IN" sz="1600" i="1" dirty="0" smtClean="0">
                        <a:latin typeface="Cambria Math" panose="02040503050406030204" pitchFamily="18" charset="0"/>
                        <a:cs typeface="Times New Roman" panose="02020603050405020304" pitchFamily="18" charset="0"/>
                      </a:rPr>
                      <m:t>(</m:t>
                    </m:r>
                    <m:r>
                      <a:rPr lang="en-IN" sz="1600" i="1" dirty="0" err="1" smtClean="0">
                        <a:latin typeface="Cambria Math" panose="02040503050406030204" pitchFamily="18" charset="0"/>
                        <a:cs typeface="Times New Roman" panose="02020603050405020304" pitchFamily="18" charset="0"/>
                      </a:rPr>
                      <m:t>𝑖</m:t>
                    </m:r>
                    <m:r>
                      <a:rPr lang="en-IN" sz="1600" i="1" dirty="0" smtClean="0">
                        <a:latin typeface="Cambria Math" panose="02040503050406030204" pitchFamily="18" charset="0"/>
                        <a:cs typeface="Times New Roman" panose="02020603050405020304" pitchFamily="18" charset="0"/>
                      </a:rPr>
                      <m:t>=1 </m:t>
                    </m:r>
                    <m:r>
                      <a:rPr lang="en-IN" sz="1600" i="1" dirty="0" smtClean="0">
                        <a:latin typeface="Cambria Math" panose="02040503050406030204" pitchFamily="18" charset="0"/>
                        <a:cs typeface="Times New Roman" panose="02020603050405020304" pitchFamily="18" charset="0"/>
                      </a:rPr>
                      <m:t>𝑡𝑜</m:t>
                    </m:r>
                    <m:r>
                      <a:rPr lang="en-IN" sz="1600" i="1" dirty="0" smtClean="0">
                        <a:latin typeface="Cambria Math" panose="02040503050406030204" pitchFamily="18" charset="0"/>
                        <a:cs typeface="Times New Roman" panose="02020603050405020304" pitchFamily="18" charset="0"/>
                      </a:rPr>
                      <m:t> </m:t>
                    </m:r>
                    <m:r>
                      <a:rPr lang="en-IN" sz="1600" i="1" dirty="0" smtClean="0">
                        <a:latin typeface="Cambria Math" panose="02040503050406030204" pitchFamily="18" charset="0"/>
                        <a:cs typeface="Times New Roman" panose="02020603050405020304" pitchFamily="18" charset="0"/>
                      </a:rPr>
                      <m:t>𝑛</m:t>
                    </m:r>
                    <m:r>
                      <a:rPr lang="en-IN" sz="1600" i="1" dirty="0" smtClean="0">
                        <a:latin typeface="Cambria Math" panose="02040503050406030204" pitchFamily="18" charset="0"/>
                        <a:cs typeface="Times New Roman" panose="02020603050405020304" pitchFamily="18" charset="0"/>
                      </a:rPr>
                      <m:t>)</m:t>
                    </m:r>
                  </m:oMath>
                </a14:m>
                <a:r>
                  <a:rPr lang="en-IN" sz="1600" dirty="0">
                    <a:latin typeface="Times New Roman" panose="02020603050405020304" pitchFamily="18" charset="0"/>
                    <a:cs typeface="Times New Roman" panose="02020603050405020304" pitchFamily="18" charset="0"/>
                  </a:rPr>
                  <a:t>.</a:t>
                </a:r>
              </a:p>
              <a:p>
                <a:pPr marL="0" indent="0" algn="just">
                  <a:lnSpc>
                    <a:spcPct val="170000"/>
                  </a:lnSpc>
                  <a:buNone/>
                </a:pPr>
                <a:r>
                  <a:rPr lang="en-IN" sz="1600" dirty="0">
                    <a:latin typeface="Times New Roman" panose="02020603050405020304" pitchFamily="18" charset="0"/>
                    <a:cs typeface="Times New Roman" panose="02020603050405020304" pitchFamily="18" charset="0"/>
                  </a:rPr>
                  <a:t>Step 4: Each hidden unit </a:t>
                </a:r>
                <a14:m>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𝑗</m:t>
                        </m:r>
                      </m:sub>
                    </m:sSub>
                  </m:oMath>
                </a14:m>
                <a:r>
                  <a:rPr lang="en-IN" sz="1600" dirty="0">
                    <a:latin typeface="Times New Roman" panose="02020603050405020304" pitchFamily="18" charset="0"/>
                    <a:cs typeface="Times New Roman" panose="02020603050405020304" pitchFamily="18" charset="0"/>
                  </a:rPr>
                  <a:t> </a:t>
                </a:r>
                <a14:m>
                  <m:oMath xmlns:m="http://schemas.openxmlformats.org/officeDocument/2006/math">
                    <m:d>
                      <m:dPr>
                        <m:ctrlPr>
                          <a:rPr lang="en-IN" sz="1600" i="1" dirty="0" smtClean="0">
                            <a:latin typeface="Cambria Math" panose="02040503050406030204" pitchFamily="18" charset="0"/>
                            <a:cs typeface="Times New Roman" panose="02020603050405020304" pitchFamily="18" charset="0"/>
                          </a:rPr>
                        </m:ctrlPr>
                      </m:dPr>
                      <m:e>
                        <m:r>
                          <a:rPr lang="en-IN" sz="1600" i="1" dirty="0" smtClean="0">
                            <a:latin typeface="Cambria Math" panose="02040503050406030204" pitchFamily="18" charset="0"/>
                            <a:cs typeface="Times New Roman" panose="02020603050405020304" pitchFamily="18" charset="0"/>
                          </a:rPr>
                          <m:t>𝑗</m:t>
                        </m:r>
                        <m:r>
                          <a:rPr lang="en-IN" sz="1600" i="1" dirty="0" smtClean="0">
                            <a:latin typeface="Cambria Math" panose="02040503050406030204" pitchFamily="18" charset="0"/>
                            <a:cs typeface="Times New Roman" panose="02020603050405020304" pitchFamily="18" charset="0"/>
                          </a:rPr>
                          <m:t>=1 </m:t>
                        </m:r>
                        <m:r>
                          <a:rPr lang="en-IN" sz="1600" i="1" dirty="0" smtClean="0">
                            <a:latin typeface="Cambria Math" panose="02040503050406030204" pitchFamily="18" charset="0"/>
                            <a:cs typeface="Times New Roman" panose="02020603050405020304" pitchFamily="18" charset="0"/>
                          </a:rPr>
                          <m:t>𝑡𝑜</m:t>
                        </m:r>
                        <m:r>
                          <a:rPr lang="en-IN" sz="1600" i="1" dirty="0" smtClean="0">
                            <a:latin typeface="Cambria Math" panose="02040503050406030204" pitchFamily="18" charset="0"/>
                            <a:cs typeface="Times New Roman" panose="02020603050405020304" pitchFamily="18" charset="0"/>
                          </a:rPr>
                          <m:t> </m:t>
                        </m:r>
                        <m:r>
                          <a:rPr lang="en-IN" sz="1600" i="1" dirty="0" smtClean="0">
                            <a:latin typeface="Cambria Math" panose="02040503050406030204" pitchFamily="18" charset="0"/>
                            <a:cs typeface="Times New Roman" panose="02020603050405020304" pitchFamily="18" charset="0"/>
                          </a:rPr>
                          <m:t>𝑝</m:t>
                        </m:r>
                      </m:e>
                    </m:d>
                  </m:oMath>
                </a14:m>
                <a:r>
                  <a:rPr lang="en-IN" sz="1600" dirty="0">
                    <a:latin typeface="Times New Roman" panose="02020603050405020304" pitchFamily="18" charset="0"/>
                    <a:cs typeface="Times New Roman" panose="02020603050405020304" pitchFamily="18" charset="0"/>
                  </a:rPr>
                  <a:t> sums its weighted input signals to calculate net input:</a:t>
                </a:r>
              </a:p>
              <a:p>
                <a:pPr marL="0" indent="0" algn="just">
                  <a:spcBef>
                    <a:spcPts val="0"/>
                  </a:spcBef>
                  <a:buNone/>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𝑧</m:t>
                          </m:r>
                        </m:e>
                        <m:sub>
                          <m:r>
                            <a:rPr lang="en-IN" sz="1600" i="1">
                              <a:latin typeface="Cambria Math" panose="02040503050406030204" pitchFamily="18" charset="0"/>
                              <a:cs typeface="Times New Roman" panose="02020603050405020304" pitchFamily="18" charset="0"/>
                            </a:rPr>
                            <m:t>𝑖𝑛𝑗</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𝑣</m:t>
                          </m:r>
                        </m:e>
                        <m:sub>
                          <m:r>
                            <a:rPr lang="en-IN" sz="1600" i="1">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𝑗</m:t>
                          </m:r>
                        </m:sub>
                      </m:sSub>
                      <m:r>
                        <a:rPr lang="en-IN" sz="1600" i="1">
                          <a:latin typeface="Cambria Math" panose="02040503050406030204" pitchFamily="18" charset="0"/>
                          <a:cs typeface="Times New Roman" panose="02020603050405020304" pitchFamily="18" charset="0"/>
                        </a:rPr>
                        <m:t>+</m:t>
                      </m:r>
                      <m:nary>
                        <m:naryPr>
                          <m:chr m:val="∑"/>
                          <m:ctrlPr>
                            <a:rPr lang="en-IN" sz="1600" i="1">
                              <a:latin typeface="Cambria Math" panose="02040503050406030204" pitchFamily="18" charset="0"/>
                              <a:cs typeface="Times New Roman" panose="02020603050405020304" pitchFamily="18" charset="0"/>
                            </a:rPr>
                          </m:ctrlPr>
                        </m:naryPr>
                        <m:sub>
                          <m:r>
                            <m:rPr>
                              <m:brk m:alnAt="23"/>
                            </m:rPr>
                            <a:rPr lang="en-IN" sz="1600" i="1">
                              <a:latin typeface="Cambria Math" panose="02040503050406030204" pitchFamily="18" charset="0"/>
                              <a:cs typeface="Times New Roman" panose="02020603050405020304" pitchFamily="18" charset="0"/>
                            </a:rPr>
                            <m:t>𝑖</m:t>
                          </m:r>
                          <m:r>
                            <a:rPr lang="en-IN" sz="1600" i="1">
                              <a:latin typeface="Cambria Math" panose="02040503050406030204" pitchFamily="18" charset="0"/>
                              <a:cs typeface="Times New Roman" panose="02020603050405020304" pitchFamily="18" charset="0"/>
                            </a:rPr>
                            <m:t>=1</m:t>
                          </m:r>
                        </m:sub>
                        <m:sup>
                          <m:r>
                            <a:rPr lang="en-IN" sz="1600" i="1">
                              <a:latin typeface="Cambria Math" panose="02040503050406030204" pitchFamily="18" charset="0"/>
                              <a:cs typeface="Times New Roman" panose="02020603050405020304" pitchFamily="18" charset="0"/>
                            </a:rPr>
                            <m:t>𝑛</m:t>
                          </m:r>
                        </m:sup>
                        <m:e>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𝑖</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𝑣</m:t>
                              </m:r>
                            </m:e>
                            <m:sub>
                              <m:r>
                                <a:rPr lang="en-IN" sz="1600" i="1">
                                  <a:latin typeface="Cambria Math" panose="02040503050406030204" pitchFamily="18" charset="0"/>
                                  <a:cs typeface="Times New Roman" panose="02020603050405020304" pitchFamily="18" charset="0"/>
                                </a:rPr>
                                <m:t>𝑖𝑗</m:t>
                              </m:r>
                            </m:sub>
                          </m:sSub>
                        </m:e>
                      </m:nary>
                    </m:oMath>
                  </m:oMathPara>
                </a14:m>
                <a:endParaRPr lang="en-IN" sz="1600" dirty="0">
                  <a:latin typeface="Times New Roman" panose="02020603050405020304" pitchFamily="18" charset="0"/>
                  <a:cs typeface="Times New Roman" panose="02020603050405020304" pitchFamily="18" charset="0"/>
                </a:endParaRPr>
              </a:p>
              <a:p>
                <a:pPr marL="0" indent="0" algn="just">
                  <a:spcBef>
                    <a:spcPts val="0"/>
                  </a:spcBef>
                  <a:buNone/>
                </a:pPr>
                <a:r>
                  <a:rPr lang="en-IN" sz="1600" dirty="0">
                    <a:latin typeface="Times New Roman" panose="02020603050405020304" pitchFamily="18" charset="0"/>
                    <a:cs typeface="Times New Roman" panose="02020603050405020304" pitchFamily="18" charset="0"/>
                  </a:rPr>
                  <a:t>Calculate output of hidden unit by applying its activation function over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𝑧</m:t>
                        </m:r>
                      </m:e>
                      <m:sub>
                        <m:r>
                          <a:rPr lang="en-IN" sz="1600" i="1">
                            <a:latin typeface="Cambria Math" panose="02040503050406030204" pitchFamily="18" charset="0"/>
                            <a:cs typeface="Times New Roman" panose="02020603050405020304" pitchFamily="18" charset="0"/>
                          </a:rPr>
                          <m:t>𝑖𝑛𝑗</m:t>
                        </m:r>
                      </m:sub>
                    </m:sSub>
                  </m:oMath>
                </a14:m>
                <a:r>
                  <a:rPr lang="en-IN" sz="1600" dirty="0">
                    <a:latin typeface="Times New Roman" panose="02020603050405020304" pitchFamily="18" charset="0"/>
                    <a:cs typeface="Times New Roman" panose="02020603050405020304" pitchFamily="18" charset="0"/>
                  </a:rPr>
                  <a:t> (binary or bipolar sigmoidal activation function):</a:t>
                </a:r>
              </a:p>
              <a:p>
                <a:pPr marL="0" indent="0" algn="just">
                  <a:spcBef>
                    <a:spcPts val="0"/>
                  </a:spcBef>
                  <a:buNone/>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𝑗</m:t>
                          </m:r>
                        </m:sub>
                      </m:sSub>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𝑓</m:t>
                      </m:r>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𝑖𝑛𝑗</m:t>
                          </m:r>
                        </m:sub>
                      </m:sSub>
                      <m:r>
                        <a:rPr lang="en-IN" sz="1600" b="0" i="1" smtClean="0">
                          <a:latin typeface="Cambria Math" panose="02040503050406030204" pitchFamily="18" charset="0"/>
                          <a:cs typeface="Times New Roman" panose="02020603050405020304" pitchFamily="18" charset="0"/>
                        </a:rPr>
                        <m:t>)</m:t>
                      </m:r>
                    </m:oMath>
                  </m:oMathPara>
                </a14:m>
                <a:endParaRPr lang="en-IN" sz="1600" dirty="0">
                  <a:latin typeface="Times New Roman" panose="02020603050405020304" pitchFamily="18" charset="0"/>
                  <a:cs typeface="Times New Roman" panose="02020603050405020304" pitchFamily="18" charset="0"/>
                </a:endParaRPr>
              </a:p>
              <a:p>
                <a:pPr marL="0" indent="0" algn="just">
                  <a:spcBef>
                    <a:spcPts val="0"/>
                  </a:spcBef>
                  <a:buNone/>
                </a:pPr>
                <a:r>
                  <a:rPr lang="en-IN" sz="1600" dirty="0">
                    <a:latin typeface="Times New Roman" panose="02020603050405020304" pitchFamily="18" charset="0"/>
                    <a:cs typeface="Times New Roman" panose="02020603050405020304" pitchFamily="18" charset="0"/>
                  </a:rPr>
                  <a:t>And sends the output signal from the hidden unit to the input of output layer units.</a:t>
                </a:r>
              </a:p>
            </p:txBody>
          </p:sp>
        </mc:Choice>
        <mc:Fallback xmlns="">
          <p:sp>
            <p:nvSpPr>
              <p:cNvPr id="4" name="Content Placeholder 3">
                <a:extLst>
                  <a:ext uri="{FF2B5EF4-FFF2-40B4-BE49-F238E27FC236}">
                    <a16:creationId xmlns:a16="http://schemas.microsoft.com/office/drawing/2014/main" id="{4030BEB7-6C4A-4237-8406-DD9D1A083266}"/>
                  </a:ext>
                </a:extLst>
              </p:cNvPr>
              <p:cNvSpPr>
                <a:spLocks noGrp="1" noRot="1" noChangeAspect="1" noMove="1" noResize="1" noEditPoints="1" noAdjustHandles="1" noChangeArrowheads="1" noChangeShapeType="1" noTextEdit="1"/>
              </p:cNvSpPr>
              <p:nvPr>
                <p:ph idx="1"/>
              </p:nvPr>
            </p:nvSpPr>
            <p:spPr>
              <a:blipFill>
                <a:blip r:embed="rId2"/>
                <a:stretch>
                  <a:fillRect l="-370" r="-370"/>
                </a:stretch>
              </a:blipFill>
            </p:spPr>
            <p:txBody>
              <a:bodyPr/>
              <a:lstStyle/>
              <a:p>
                <a:r>
                  <a:rPr lang="en-IN">
                    <a:noFill/>
                  </a:rPr>
                  <a:t> </a:t>
                </a:r>
              </a:p>
            </p:txBody>
          </p:sp>
        </mc:Fallback>
      </mc:AlternateContent>
      <p:sp>
        <p:nvSpPr>
          <p:cNvPr id="3" name="Date Placeholder 2">
            <a:extLst>
              <a:ext uri="{FF2B5EF4-FFF2-40B4-BE49-F238E27FC236}">
                <a16:creationId xmlns:a16="http://schemas.microsoft.com/office/drawing/2014/main" id="{9689378C-7B0A-4077-A062-9238EAE707AB}"/>
              </a:ext>
            </a:extLst>
          </p:cNvPr>
          <p:cNvSpPr>
            <a:spLocks noGrp="1"/>
          </p:cNvSpPr>
          <p:nvPr>
            <p:ph type="dt" sz="half" idx="10"/>
          </p:nvPr>
        </p:nvSpPr>
        <p:spPr/>
        <p:txBody>
          <a:bodyPr/>
          <a:lstStyle/>
          <a:p>
            <a:fld id="{57B020B8-1057-4A8A-A785-8419809BF565}" type="datetime1">
              <a:rPr lang="en-US" smtClean="0">
                <a:solidFill>
                  <a:prstClr val="black">
                    <a:tint val="75000"/>
                  </a:prstClr>
                </a:solidFill>
              </a:rPr>
              <a:t>10/9/2021</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5473A92-8AC1-4131-A046-4917F458B47D}"/>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a:extLst>
              <a:ext uri="{FF2B5EF4-FFF2-40B4-BE49-F238E27FC236}">
                <a16:creationId xmlns:a16="http://schemas.microsoft.com/office/drawing/2014/main" id="{6F0B84B3-8850-4DA2-BA5E-FBA0283286A5}"/>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42</a:t>
            </a:fld>
            <a:endParaRPr lang="en-US">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2870004" y="1873150"/>
              <a:ext cx="2266560" cy="37080"/>
            </p14:xfrm>
          </p:contentPart>
        </mc:Choice>
        <mc:Fallback xmlns="">
          <p:pic>
            <p:nvPicPr>
              <p:cNvPr id="7" name="Ink 6"/>
              <p:cNvPicPr/>
              <p:nvPr/>
            </p:nvPicPr>
            <p:blipFill>
              <a:blip r:embed="rId4"/>
              <a:stretch>
                <a:fillRect/>
              </a:stretch>
            </p:blipFill>
            <p:spPr>
              <a:xfrm>
                <a:off x="2834004" y="1775590"/>
                <a:ext cx="23461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1939404" y="2320990"/>
              <a:ext cx="1085400" cy="67680"/>
            </p14:xfrm>
          </p:contentPart>
        </mc:Choice>
        <mc:Fallback xmlns="">
          <p:pic>
            <p:nvPicPr>
              <p:cNvPr id="8" name="Ink 7"/>
              <p:cNvPicPr/>
              <p:nvPr/>
            </p:nvPicPr>
            <p:blipFill>
              <a:blip r:embed="rId6"/>
              <a:stretch>
                <a:fillRect/>
              </a:stretch>
            </p:blipFill>
            <p:spPr>
              <a:xfrm>
                <a:off x="1905204" y="2232430"/>
                <a:ext cx="1170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1863804" y="2709430"/>
              <a:ext cx="2383200" cy="122760"/>
            </p14:xfrm>
          </p:contentPart>
        </mc:Choice>
        <mc:Fallback xmlns="">
          <p:pic>
            <p:nvPicPr>
              <p:cNvPr id="9" name="Ink 8"/>
              <p:cNvPicPr/>
              <p:nvPr/>
            </p:nvPicPr>
            <p:blipFill>
              <a:blip r:embed="rId8"/>
              <a:stretch>
                <a:fillRect/>
              </a:stretch>
            </p:blipFill>
            <p:spPr>
              <a:xfrm>
                <a:off x="1815557" y="2572630"/>
                <a:ext cx="2470693"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p14:cNvContentPartPr/>
              <p14:nvPr/>
            </p14:nvContentPartPr>
            <p14:xfrm>
              <a:off x="5556324" y="2650030"/>
              <a:ext cx="2013120" cy="403200"/>
            </p14:xfrm>
          </p:contentPart>
        </mc:Choice>
        <mc:Fallback xmlns="">
          <p:pic>
            <p:nvPicPr>
              <p:cNvPr id="10" name="Ink 9"/>
              <p:cNvPicPr/>
              <p:nvPr/>
            </p:nvPicPr>
            <p:blipFill>
              <a:blip r:embed="rId10"/>
              <a:stretch>
                <a:fillRect/>
              </a:stretch>
            </p:blipFill>
            <p:spPr>
              <a:xfrm>
                <a:off x="5521044" y="2572630"/>
                <a:ext cx="2086920" cy="51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p14:cNvContentPartPr/>
              <p14:nvPr/>
            </p14:nvContentPartPr>
            <p14:xfrm>
              <a:off x="7265964" y="2668030"/>
              <a:ext cx="217800" cy="388440"/>
            </p14:xfrm>
          </p:contentPart>
        </mc:Choice>
        <mc:Fallback xmlns="">
          <p:pic>
            <p:nvPicPr>
              <p:cNvPr id="11" name="Ink 10"/>
              <p:cNvPicPr/>
              <p:nvPr/>
            </p:nvPicPr>
            <p:blipFill>
              <a:blip r:embed="rId12"/>
              <a:stretch>
                <a:fillRect/>
              </a:stretch>
            </p:blipFill>
            <p:spPr>
              <a:xfrm>
                <a:off x="7231404" y="2598910"/>
                <a:ext cx="29088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p14:cNvContentPartPr/>
              <p14:nvPr/>
            </p14:nvContentPartPr>
            <p14:xfrm>
              <a:off x="7289724" y="2836150"/>
              <a:ext cx="7560" cy="115560"/>
            </p14:xfrm>
          </p:contentPart>
        </mc:Choice>
        <mc:Fallback xmlns="">
          <p:pic>
            <p:nvPicPr>
              <p:cNvPr id="12" name="Ink 11"/>
              <p:cNvPicPr/>
              <p:nvPr/>
            </p:nvPicPr>
            <p:blipFill>
              <a:blip r:embed="rId14"/>
              <a:stretch>
                <a:fillRect/>
              </a:stretch>
            </p:blipFill>
            <p:spPr>
              <a:xfrm>
                <a:off x="7262004" y="2776390"/>
                <a:ext cx="676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p14:cNvContentPartPr/>
              <p14:nvPr/>
            </p14:nvContentPartPr>
            <p14:xfrm>
              <a:off x="2615484" y="4065550"/>
              <a:ext cx="162720" cy="165960"/>
            </p14:xfrm>
          </p:contentPart>
        </mc:Choice>
        <mc:Fallback xmlns="">
          <p:pic>
            <p:nvPicPr>
              <p:cNvPr id="13" name="Ink 12"/>
              <p:cNvPicPr/>
              <p:nvPr/>
            </p:nvPicPr>
            <p:blipFill>
              <a:blip r:embed="rId16"/>
              <a:stretch>
                <a:fillRect/>
              </a:stretch>
            </p:blipFill>
            <p:spPr>
              <a:xfrm>
                <a:off x="2580564" y="3998590"/>
                <a:ext cx="234000" cy="304560"/>
              </a:xfrm>
              <a:prstGeom prst="rect">
                <a:avLst/>
              </a:prstGeom>
            </p:spPr>
          </p:pic>
        </mc:Fallback>
      </mc:AlternateContent>
    </p:spTree>
    <p:extLst>
      <p:ext uri="{BB962C8B-B14F-4D97-AF65-F5344CB8AC3E}">
        <p14:creationId xmlns:p14="http://schemas.microsoft.com/office/powerpoint/2010/main" val="39824045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Training Algorithm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030BEB7-6C4A-4237-8406-DD9D1A083266}"/>
                  </a:ext>
                </a:extLst>
              </p:cNvPr>
              <p:cNvSpPr>
                <a:spLocks noGrp="1"/>
              </p:cNvSpPr>
              <p:nvPr>
                <p:ph idx="1"/>
              </p:nvPr>
            </p:nvSpPr>
            <p:spPr/>
            <p:txBody>
              <a:bodyPr>
                <a:normAutofit/>
              </a:bodyPr>
              <a:lstStyle/>
              <a:p>
                <a:pPr marL="0" indent="0" algn="just">
                  <a:lnSpc>
                    <a:spcPct val="170000"/>
                  </a:lnSpc>
                  <a:buNone/>
                </a:pPr>
                <a:r>
                  <a:rPr lang="en-IN" sz="1800" dirty="0">
                    <a:latin typeface="Times New Roman" panose="02020603050405020304" pitchFamily="18" charset="0"/>
                    <a:cs typeface="Times New Roman" panose="02020603050405020304" pitchFamily="18" charset="0"/>
                  </a:rPr>
                  <a:t>Step 5: Each output unit </a:t>
                </a:r>
                <a14:m>
                  <m:oMath xmlns:m="http://schemas.openxmlformats.org/officeDocument/2006/math">
                    <m:sSub>
                      <m:sSubPr>
                        <m:ctrlPr>
                          <a:rPr lang="en-IN" sz="180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𝑦</m:t>
                        </m:r>
                      </m:e>
                      <m:sub>
                        <m:r>
                          <a:rPr lang="en-IN" sz="1800" b="0" i="1" smtClean="0">
                            <a:latin typeface="Cambria Math" panose="02040503050406030204" pitchFamily="18" charset="0"/>
                            <a:cs typeface="Times New Roman" panose="02020603050405020304" pitchFamily="18" charset="0"/>
                          </a:rPr>
                          <m:t>𝑘</m:t>
                        </m:r>
                      </m:sub>
                    </m:sSub>
                  </m:oMath>
                </a14:m>
                <a:r>
                  <a:rPr lang="en-IN" sz="1800" dirty="0">
                    <a:latin typeface="Times New Roman" panose="02020603050405020304" pitchFamily="18" charset="0"/>
                    <a:cs typeface="Times New Roman" panose="02020603050405020304" pitchFamily="18" charset="0"/>
                  </a:rPr>
                  <a:t> </a:t>
                </a:r>
                <a14:m>
                  <m:oMath xmlns:m="http://schemas.openxmlformats.org/officeDocument/2006/math">
                    <m:d>
                      <m:dPr>
                        <m:ctrlPr>
                          <a:rPr lang="en-IN" sz="1800" i="1" dirty="0" smtClean="0">
                            <a:latin typeface="Cambria Math" panose="02040503050406030204" pitchFamily="18" charset="0"/>
                            <a:cs typeface="Times New Roman" panose="02020603050405020304" pitchFamily="18" charset="0"/>
                          </a:rPr>
                        </m:ctrlPr>
                      </m:dPr>
                      <m:e>
                        <m:r>
                          <a:rPr lang="en-IN" sz="1800" b="0" i="1" dirty="0" smtClean="0">
                            <a:latin typeface="Cambria Math" panose="02040503050406030204" pitchFamily="18" charset="0"/>
                            <a:cs typeface="Times New Roman" panose="02020603050405020304" pitchFamily="18" charset="0"/>
                          </a:rPr>
                          <m:t>𝑘</m:t>
                        </m:r>
                        <m:r>
                          <a:rPr lang="en-IN" sz="1800" i="1" dirty="0" smtClean="0">
                            <a:latin typeface="Cambria Math" panose="02040503050406030204" pitchFamily="18" charset="0"/>
                            <a:cs typeface="Times New Roman" panose="02020603050405020304" pitchFamily="18" charset="0"/>
                          </a:rPr>
                          <m:t>=1 </m:t>
                        </m:r>
                        <m:r>
                          <a:rPr lang="en-IN" sz="1800" i="1" dirty="0" smtClean="0">
                            <a:latin typeface="Cambria Math" panose="02040503050406030204" pitchFamily="18" charset="0"/>
                            <a:cs typeface="Times New Roman" panose="02020603050405020304" pitchFamily="18" charset="0"/>
                          </a:rPr>
                          <m:t>𝑡𝑜</m:t>
                        </m:r>
                        <m:r>
                          <a:rPr lang="en-IN" sz="1800" i="1" dirty="0" smtClean="0">
                            <a:latin typeface="Cambria Math" panose="02040503050406030204" pitchFamily="18" charset="0"/>
                            <a:cs typeface="Times New Roman" panose="02020603050405020304" pitchFamily="18" charset="0"/>
                          </a:rPr>
                          <m:t> </m:t>
                        </m:r>
                        <m:r>
                          <a:rPr lang="en-IN" sz="1800" b="0" i="1" dirty="0" smtClean="0">
                            <a:latin typeface="Cambria Math" panose="02040503050406030204" pitchFamily="18" charset="0"/>
                            <a:cs typeface="Times New Roman" panose="02020603050405020304" pitchFamily="18" charset="0"/>
                          </a:rPr>
                          <m:t>𝑚</m:t>
                        </m:r>
                      </m:e>
                    </m:d>
                  </m:oMath>
                </a14:m>
                <a:r>
                  <a:rPr lang="en-IN" sz="1800" dirty="0">
                    <a:latin typeface="Times New Roman" panose="02020603050405020304" pitchFamily="18" charset="0"/>
                    <a:cs typeface="Times New Roman" panose="02020603050405020304" pitchFamily="18" charset="0"/>
                  </a:rPr>
                  <a:t> calculate net input:</a:t>
                </a:r>
              </a:p>
              <a:p>
                <a:pPr marL="0" indent="0" algn="just">
                  <a:spcBef>
                    <a:spcPts val="0"/>
                  </a:spcBef>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𝑦</m:t>
                          </m:r>
                        </m:e>
                        <m:sub>
                          <m:r>
                            <a:rPr lang="en-IN" sz="1800" i="1">
                              <a:latin typeface="Cambria Math" panose="02040503050406030204" pitchFamily="18" charset="0"/>
                              <a:cs typeface="Times New Roman" panose="02020603050405020304" pitchFamily="18" charset="0"/>
                            </a:rPr>
                            <m:t>𝑖𝑛</m:t>
                          </m:r>
                          <m:r>
                            <a:rPr lang="en-IN" sz="1800" b="0" i="1" smtClean="0">
                              <a:latin typeface="Cambria Math" panose="02040503050406030204" pitchFamily="18" charset="0"/>
                              <a:cs typeface="Times New Roman" panose="02020603050405020304" pitchFamily="18" charset="0"/>
                            </a:rPr>
                            <m:t>𝑘</m:t>
                          </m:r>
                        </m:sub>
                      </m:sSub>
                      <m:r>
                        <a:rPr lang="en-IN" sz="1800" i="1">
                          <a:latin typeface="Cambria Math" panose="02040503050406030204" pitchFamily="18" charset="0"/>
                          <a:cs typeface="Times New Roman" panose="02020603050405020304" pitchFamily="18" charset="0"/>
                        </a:rPr>
                        <m:t>=</m:t>
                      </m:r>
                      <m:sSub>
                        <m:sSubPr>
                          <m:ctrlPr>
                            <a:rPr lang="en-IN" sz="1800" i="1">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𝑤</m:t>
                          </m:r>
                        </m:e>
                        <m:sub>
                          <m:r>
                            <a:rPr lang="en-IN" sz="1800" i="1">
                              <a:latin typeface="Cambria Math" panose="02040503050406030204" pitchFamily="18" charset="0"/>
                              <a:cs typeface="Times New Roman" panose="02020603050405020304" pitchFamily="18" charset="0"/>
                            </a:rPr>
                            <m:t>0</m:t>
                          </m:r>
                          <m:r>
                            <a:rPr lang="en-IN" sz="1800" b="0" i="1" smtClean="0">
                              <a:latin typeface="Cambria Math" panose="02040503050406030204" pitchFamily="18" charset="0"/>
                              <a:cs typeface="Times New Roman" panose="02020603050405020304" pitchFamily="18" charset="0"/>
                            </a:rPr>
                            <m:t>𝑘</m:t>
                          </m:r>
                        </m:sub>
                      </m:sSub>
                      <m:r>
                        <a:rPr lang="en-IN" sz="1800" i="1">
                          <a:latin typeface="Cambria Math" panose="02040503050406030204" pitchFamily="18" charset="0"/>
                          <a:cs typeface="Times New Roman" panose="02020603050405020304" pitchFamily="18" charset="0"/>
                        </a:rPr>
                        <m:t>+</m:t>
                      </m:r>
                      <m:nary>
                        <m:naryPr>
                          <m:chr m:val="∑"/>
                          <m:ctrlPr>
                            <a:rPr lang="en-IN" sz="1800" i="1">
                              <a:latin typeface="Cambria Math" panose="02040503050406030204" pitchFamily="18" charset="0"/>
                              <a:cs typeface="Times New Roman" panose="02020603050405020304" pitchFamily="18" charset="0"/>
                            </a:rPr>
                          </m:ctrlPr>
                        </m:naryPr>
                        <m:sub>
                          <m:r>
                            <a:rPr lang="en-IN" sz="1800" b="0" i="1" smtClean="0">
                              <a:latin typeface="Cambria Math" panose="02040503050406030204" pitchFamily="18" charset="0"/>
                              <a:cs typeface="Times New Roman" panose="02020603050405020304" pitchFamily="18" charset="0"/>
                            </a:rPr>
                            <m:t>𝑗</m:t>
                          </m:r>
                          <m:r>
                            <a:rPr lang="en-IN" sz="1800" i="1">
                              <a:latin typeface="Cambria Math" panose="02040503050406030204" pitchFamily="18" charset="0"/>
                              <a:cs typeface="Times New Roman" panose="02020603050405020304" pitchFamily="18" charset="0"/>
                            </a:rPr>
                            <m:t>=1</m:t>
                          </m:r>
                        </m:sub>
                        <m:sup>
                          <m:r>
                            <a:rPr lang="en-IN" sz="1800" b="0" i="1" smtClean="0">
                              <a:latin typeface="Cambria Math" panose="02040503050406030204" pitchFamily="18" charset="0"/>
                              <a:cs typeface="Times New Roman" panose="02020603050405020304" pitchFamily="18" charset="0"/>
                            </a:rPr>
                            <m:t>𝑝</m:t>
                          </m:r>
                        </m:sup>
                        <m:e>
                          <m:sSub>
                            <m:sSubPr>
                              <m:ctrlPr>
                                <a:rPr lang="en-IN" sz="1800" i="1">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𝑧</m:t>
                              </m:r>
                            </m:e>
                            <m:sub>
                              <m:r>
                                <a:rPr lang="en-IN" sz="1800" b="0" i="1" smtClean="0">
                                  <a:latin typeface="Cambria Math" panose="02040503050406030204" pitchFamily="18" charset="0"/>
                                  <a:cs typeface="Times New Roman" panose="02020603050405020304" pitchFamily="18" charset="0"/>
                                </a:rPr>
                                <m:t>𝑗</m:t>
                              </m:r>
                            </m:sub>
                          </m:sSub>
                          <m:sSub>
                            <m:sSubPr>
                              <m:ctrlPr>
                                <a:rPr lang="en-IN" sz="1800" i="1">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𝑤</m:t>
                              </m:r>
                            </m:e>
                            <m:sub>
                              <m:r>
                                <a:rPr lang="en-IN" sz="1800" i="1">
                                  <a:latin typeface="Cambria Math" panose="02040503050406030204" pitchFamily="18" charset="0"/>
                                  <a:cs typeface="Times New Roman" panose="02020603050405020304" pitchFamily="18" charset="0"/>
                                </a:rPr>
                                <m:t>𝑗</m:t>
                              </m:r>
                              <m:r>
                                <a:rPr lang="en-IN" sz="1800" b="0" i="1" smtClean="0">
                                  <a:latin typeface="Cambria Math" panose="02040503050406030204" pitchFamily="18" charset="0"/>
                                  <a:cs typeface="Times New Roman" panose="02020603050405020304" pitchFamily="18" charset="0"/>
                                </a:rPr>
                                <m:t>𝑘</m:t>
                              </m:r>
                            </m:sub>
                          </m:sSub>
                        </m:e>
                      </m:nary>
                    </m:oMath>
                  </m:oMathPara>
                </a14:m>
                <a:endParaRPr lang="en-IN" sz="1800" dirty="0">
                  <a:latin typeface="Times New Roman" panose="02020603050405020304" pitchFamily="18" charset="0"/>
                  <a:cs typeface="Times New Roman" panose="02020603050405020304" pitchFamily="18" charset="0"/>
                </a:endParaRPr>
              </a:p>
              <a:p>
                <a:pPr marL="0" indent="0" algn="just">
                  <a:spcBef>
                    <a:spcPts val="0"/>
                  </a:spcBef>
                  <a:buNone/>
                </a:pPr>
                <a:r>
                  <a:rPr lang="en-IN" sz="1800" dirty="0">
                    <a:latin typeface="Times New Roman" panose="02020603050405020304" pitchFamily="18" charset="0"/>
                    <a:cs typeface="Times New Roman" panose="02020603050405020304" pitchFamily="18" charset="0"/>
                  </a:rPr>
                  <a:t>Calculate output by applying its activation function over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𝑦</m:t>
                        </m:r>
                      </m:e>
                      <m:sub>
                        <m:r>
                          <a:rPr lang="en-IN" sz="1800" i="1">
                            <a:latin typeface="Cambria Math" panose="02040503050406030204" pitchFamily="18" charset="0"/>
                            <a:cs typeface="Times New Roman" panose="02020603050405020304" pitchFamily="18" charset="0"/>
                          </a:rPr>
                          <m:t>𝑖𝑛</m:t>
                        </m:r>
                        <m:r>
                          <a:rPr lang="en-IN" sz="1800" b="0" i="1" smtClean="0">
                            <a:latin typeface="Cambria Math" panose="02040503050406030204" pitchFamily="18" charset="0"/>
                            <a:cs typeface="Times New Roman" panose="02020603050405020304" pitchFamily="18" charset="0"/>
                          </a:rPr>
                          <m:t>𝑘</m:t>
                        </m:r>
                      </m:sub>
                    </m:sSub>
                  </m:oMath>
                </a14:m>
                <a:r>
                  <a:rPr lang="en-IN" sz="1800" dirty="0">
                    <a:latin typeface="Times New Roman" panose="02020603050405020304" pitchFamily="18" charset="0"/>
                    <a:cs typeface="Times New Roman" panose="02020603050405020304" pitchFamily="18" charset="0"/>
                  </a:rPr>
                  <a:t> :</a:t>
                </a:r>
              </a:p>
              <a:p>
                <a:pPr marL="0" indent="0" algn="just">
                  <a:spcBef>
                    <a:spcPts val="0"/>
                  </a:spcBef>
                  <a:buNone/>
                </a:pPr>
                <a14:m>
                  <m:oMathPara xmlns:m="http://schemas.openxmlformats.org/officeDocument/2006/math">
                    <m:oMathParaPr>
                      <m:jc m:val="centerGroup"/>
                    </m:oMathParaPr>
                    <m:oMath xmlns:m="http://schemas.openxmlformats.org/officeDocument/2006/math">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𝑦</m:t>
                          </m:r>
                        </m:e>
                        <m:sub>
                          <m:r>
                            <a:rPr lang="en-IN" sz="1800" b="0" i="1" smtClean="0">
                              <a:latin typeface="Cambria Math" panose="02040503050406030204" pitchFamily="18" charset="0"/>
                              <a:cs typeface="Times New Roman" panose="02020603050405020304" pitchFamily="18" charset="0"/>
                            </a:rPr>
                            <m:t>𝑘</m:t>
                          </m:r>
                        </m:sub>
                      </m:sSub>
                      <m:r>
                        <a:rPr lang="en-IN" sz="1800" b="0" i="1" smtClean="0">
                          <a:latin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cs typeface="Times New Roman" panose="02020603050405020304" pitchFamily="18" charset="0"/>
                        </a:rPr>
                        <m:t>𝑓</m:t>
                      </m:r>
                      <m:r>
                        <a:rPr lang="en-IN" sz="1800" b="0" i="1" smtClean="0">
                          <a:latin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𝑦</m:t>
                          </m:r>
                        </m:e>
                        <m:sub>
                          <m:r>
                            <a:rPr lang="en-IN" sz="1800" b="0" i="1" smtClean="0">
                              <a:latin typeface="Cambria Math" panose="02040503050406030204" pitchFamily="18" charset="0"/>
                              <a:cs typeface="Times New Roman" panose="02020603050405020304" pitchFamily="18" charset="0"/>
                            </a:rPr>
                            <m:t>𝑖𝑛𝑘</m:t>
                          </m:r>
                        </m:sub>
                      </m:sSub>
                      <m:r>
                        <a:rPr lang="en-IN" sz="1800" b="0" i="1" smtClean="0">
                          <a:latin typeface="Cambria Math" panose="02040503050406030204" pitchFamily="18" charset="0"/>
                          <a:cs typeface="Times New Roman" panose="02020603050405020304" pitchFamily="18" charset="0"/>
                        </a:rPr>
                        <m:t>)</m:t>
                      </m:r>
                    </m:oMath>
                  </m:oMathPara>
                </a14:m>
                <a:endParaRPr lang="en-IN" sz="1800" dirty="0">
                  <a:latin typeface="Times New Roman" panose="02020603050405020304" pitchFamily="18" charset="0"/>
                  <a:cs typeface="Times New Roman" panose="02020603050405020304" pitchFamily="18" charset="0"/>
                </a:endParaRPr>
              </a:p>
              <a:p>
                <a:pPr algn="just">
                  <a:spcBef>
                    <a:spcPts val="0"/>
                  </a:spcBef>
                </a:pPr>
                <a:r>
                  <a:rPr lang="en-IN" sz="1800" b="1" i="1" dirty="0">
                    <a:latin typeface="Times New Roman" panose="02020603050405020304" pitchFamily="18" charset="0"/>
                    <a:cs typeface="Times New Roman" panose="02020603050405020304" pitchFamily="18" charset="0"/>
                  </a:rPr>
                  <a:t>Back-propagation of Error (Phase-II)</a:t>
                </a:r>
              </a:p>
              <a:p>
                <a:pPr marL="0" indent="0" algn="just">
                  <a:spcBef>
                    <a:spcPts val="0"/>
                  </a:spcBef>
                  <a:buNone/>
                </a:pPr>
                <a:r>
                  <a:rPr lang="en-IN" sz="1800" dirty="0">
                    <a:latin typeface="Times New Roman" panose="02020603050405020304" pitchFamily="18" charset="0"/>
                    <a:cs typeface="Times New Roman" panose="02020603050405020304" pitchFamily="18" charset="0"/>
                  </a:rPr>
                  <a:t>Step 6: Each output unit </a:t>
                </a:r>
                <a14:m>
                  <m:oMath xmlns:m="http://schemas.openxmlformats.org/officeDocument/2006/math">
                    <m:sSub>
                      <m:sSubPr>
                        <m:ctrlPr>
                          <a:rPr lang="en-IN" sz="180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𝑦</m:t>
                        </m:r>
                      </m:e>
                      <m:sub>
                        <m:r>
                          <a:rPr lang="en-IN" sz="1800" b="0" i="1" smtClean="0">
                            <a:latin typeface="Cambria Math" panose="02040503050406030204" pitchFamily="18" charset="0"/>
                            <a:cs typeface="Times New Roman" panose="02020603050405020304" pitchFamily="18" charset="0"/>
                          </a:rPr>
                          <m:t>𝑘</m:t>
                        </m:r>
                      </m:sub>
                    </m:sSub>
                  </m:oMath>
                </a14:m>
                <a:r>
                  <a:rPr lang="en-IN" sz="1800" dirty="0">
                    <a:latin typeface="Times New Roman" panose="02020603050405020304" pitchFamily="18" charset="0"/>
                    <a:cs typeface="Times New Roman" panose="02020603050405020304" pitchFamily="18" charset="0"/>
                  </a:rPr>
                  <a:t> </a:t>
                </a:r>
                <a14:m>
                  <m:oMath xmlns:m="http://schemas.openxmlformats.org/officeDocument/2006/math">
                    <m:d>
                      <m:dPr>
                        <m:ctrlPr>
                          <a:rPr lang="en-IN" sz="1800" i="1" dirty="0">
                            <a:latin typeface="Cambria Math" panose="02040503050406030204" pitchFamily="18" charset="0"/>
                            <a:cs typeface="Times New Roman" panose="02020603050405020304" pitchFamily="18" charset="0"/>
                          </a:rPr>
                        </m:ctrlPr>
                      </m:dPr>
                      <m:e>
                        <m:r>
                          <a:rPr lang="en-IN" sz="1800" i="1" dirty="0">
                            <a:latin typeface="Cambria Math" panose="02040503050406030204" pitchFamily="18" charset="0"/>
                            <a:cs typeface="Times New Roman" panose="02020603050405020304" pitchFamily="18" charset="0"/>
                          </a:rPr>
                          <m:t>𝑘</m:t>
                        </m:r>
                        <m:r>
                          <a:rPr lang="en-IN" sz="1800" i="1" dirty="0">
                            <a:latin typeface="Cambria Math" panose="02040503050406030204" pitchFamily="18" charset="0"/>
                            <a:cs typeface="Times New Roman" panose="02020603050405020304" pitchFamily="18" charset="0"/>
                          </a:rPr>
                          <m:t>=1 </m:t>
                        </m:r>
                        <m:r>
                          <a:rPr lang="en-IN" sz="1800" i="1" dirty="0">
                            <a:latin typeface="Cambria Math" panose="02040503050406030204" pitchFamily="18" charset="0"/>
                            <a:cs typeface="Times New Roman" panose="02020603050405020304" pitchFamily="18" charset="0"/>
                          </a:rPr>
                          <m:t>𝑡𝑜</m:t>
                        </m:r>
                        <m:r>
                          <a:rPr lang="en-IN" sz="1800" i="1" dirty="0">
                            <a:latin typeface="Cambria Math" panose="02040503050406030204" pitchFamily="18" charset="0"/>
                            <a:cs typeface="Times New Roman" panose="02020603050405020304" pitchFamily="18" charset="0"/>
                          </a:rPr>
                          <m:t> </m:t>
                        </m:r>
                        <m:r>
                          <a:rPr lang="en-IN" sz="1800" i="1" dirty="0">
                            <a:latin typeface="Cambria Math" panose="02040503050406030204" pitchFamily="18" charset="0"/>
                            <a:cs typeface="Times New Roman" panose="02020603050405020304" pitchFamily="18" charset="0"/>
                          </a:rPr>
                          <m:t>𝑚</m:t>
                        </m:r>
                      </m:e>
                    </m:d>
                  </m:oMath>
                </a14:m>
                <a:r>
                  <a:rPr lang="en-IN" sz="1800" dirty="0">
                    <a:latin typeface="Times New Roman" panose="02020603050405020304" pitchFamily="18" charset="0"/>
                    <a:cs typeface="Times New Roman" panose="02020603050405020304" pitchFamily="18" charset="0"/>
                  </a:rPr>
                  <a:t> receives a target pattern corresponding to the input training pattern and computes the error correction term: </a:t>
                </a:r>
              </a:p>
              <a:p>
                <a:pPr marL="0" indent="0" algn="just">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en-IN" sz="1800" i="1" smtClean="0">
                              <a:latin typeface="Cambria Math" panose="02040503050406030204" pitchFamily="18" charset="0"/>
                              <a:cs typeface="Times New Roman" panose="02020603050405020304" pitchFamily="18" charset="0"/>
                            </a:rPr>
                          </m:ctrlPr>
                        </m:sSubPr>
                        <m:e>
                          <m:r>
                            <a:rPr lang="en-IN" sz="180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IN" sz="1800" b="0" i="1" smtClean="0">
                              <a:latin typeface="Cambria Math" panose="02040503050406030204" pitchFamily="18" charset="0"/>
                              <a:cs typeface="Times New Roman" panose="02020603050405020304" pitchFamily="18" charset="0"/>
                            </a:rPr>
                            <m:t>𝑘</m:t>
                          </m:r>
                        </m:sub>
                      </m:sSub>
                      <m:r>
                        <a:rPr lang="en-IN" sz="1800" b="0" i="1" smtClean="0">
                          <a:latin typeface="Cambria Math" panose="02040503050406030204" pitchFamily="18" charset="0"/>
                          <a:cs typeface="Times New Roman" panose="02020603050405020304" pitchFamily="18" charset="0"/>
                        </a:rPr>
                        <m:t>=</m:t>
                      </m:r>
                      <m:d>
                        <m:dPr>
                          <m:ctrlPr>
                            <a:rPr lang="en-IN" sz="1800" b="0" i="1" smtClean="0">
                              <a:latin typeface="Cambria Math" panose="02040503050406030204" pitchFamily="18" charset="0"/>
                              <a:cs typeface="Times New Roman" panose="02020603050405020304" pitchFamily="18" charset="0"/>
                            </a:rPr>
                          </m:ctrlPr>
                        </m:dPr>
                        <m:e>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𝑡</m:t>
                              </m:r>
                            </m:e>
                            <m:sub>
                              <m:r>
                                <a:rPr lang="en-IN" sz="1800" b="0" i="1" smtClean="0">
                                  <a:latin typeface="Cambria Math" panose="02040503050406030204" pitchFamily="18" charset="0"/>
                                  <a:cs typeface="Times New Roman" panose="02020603050405020304" pitchFamily="18" charset="0"/>
                                </a:rPr>
                                <m:t>𝑘</m:t>
                              </m:r>
                            </m:sub>
                          </m:sSub>
                          <m:r>
                            <a:rPr lang="en-IN" sz="1800" b="0" i="1" smtClean="0">
                              <a:latin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𝑦</m:t>
                              </m:r>
                            </m:e>
                            <m:sub>
                              <m:r>
                                <a:rPr lang="en-IN" sz="1800" b="0" i="1" smtClean="0">
                                  <a:latin typeface="Cambria Math" panose="02040503050406030204" pitchFamily="18" charset="0"/>
                                  <a:cs typeface="Times New Roman" panose="02020603050405020304" pitchFamily="18" charset="0"/>
                                </a:rPr>
                                <m:t>𝑘</m:t>
                              </m:r>
                            </m:sub>
                          </m:sSub>
                        </m:e>
                      </m:d>
                      <m:sSup>
                        <m:sSupPr>
                          <m:ctrlPr>
                            <a:rPr lang="en-IN" sz="1800" b="0" i="1" smtClean="0">
                              <a:latin typeface="Cambria Math" panose="02040503050406030204" pitchFamily="18" charset="0"/>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𝑓</m:t>
                          </m:r>
                        </m:e>
                        <m:sup>
                          <m:r>
                            <a:rPr lang="en-IN" sz="1800" b="0" i="1" smtClean="0">
                              <a:latin typeface="Cambria Math" panose="02040503050406030204" pitchFamily="18" charset="0"/>
                              <a:cs typeface="Times New Roman" panose="02020603050405020304" pitchFamily="18" charset="0"/>
                            </a:rPr>
                            <m:t>′</m:t>
                          </m:r>
                        </m:sup>
                      </m:sSup>
                      <m:d>
                        <m:dPr>
                          <m:ctrlPr>
                            <a:rPr lang="en-IN" sz="1800" b="0" i="1" smtClean="0">
                              <a:latin typeface="Cambria Math" panose="02040503050406030204" pitchFamily="18" charset="0"/>
                              <a:cs typeface="Times New Roman" panose="02020603050405020304" pitchFamily="18" charset="0"/>
                            </a:rPr>
                          </m:ctrlPr>
                        </m:dPr>
                        <m:e>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𝑦</m:t>
                              </m:r>
                            </m:e>
                            <m:sub>
                              <m:r>
                                <a:rPr lang="en-IN" sz="1800" b="0" i="1" smtClean="0">
                                  <a:latin typeface="Cambria Math" panose="02040503050406030204" pitchFamily="18" charset="0"/>
                                  <a:cs typeface="Times New Roman" panose="02020603050405020304" pitchFamily="18" charset="0"/>
                                </a:rPr>
                                <m:t>𝑖𝑛𝑘</m:t>
                              </m:r>
                            </m:sub>
                          </m:sSub>
                        </m:e>
                      </m:d>
                    </m:oMath>
                  </m:oMathPara>
                </a14:m>
                <a:endParaRPr lang="en-IN" sz="1800" b="0" dirty="0">
                  <a:latin typeface="Times New Roman" panose="02020603050405020304" pitchFamily="18" charset="0"/>
                  <a:cs typeface="Times New Roman" panose="02020603050405020304" pitchFamily="18" charset="0"/>
                </a:endParaRPr>
              </a:p>
              <a:p>
                <a:pPr marL="0" indent="0" algn="just">
                  <a:spcBef>
                    <a:spcPts val="0"/>
                  </a:spcBef>
                  <a:buNone/>
                </a:pPr>
                <a:r>
                  <a:rPr lang="en-IN" sz="1800" dirty="0">
                    <a:latin typeface="Times New Roman" panose="02020603050405020304" pitchFamily="18" charset="0"/>
                    <a:cs typeface="Times New Roman" panose="02020603050405020304" pitchFamily="18" charset="0"/>
                  </a:rPr>
                  <a:t>On the basis of calculated error correction term, update the change in weights and bias: </a:t>
                </a:r>
              </a:p>
              <a:p>
                <a:pPr marL="0" indent="0" algn="ctr">
                  <a:lnSpc>
                    <a:spcPct val="150000"/>
                  </a:lnSpc>
                  <a:spcBef>
                    <a:spcPts val="0"/>
                  </a:spcBef>
                  <a:buNone/>
                </a:pPr>
                <a14:m>
                  <m:oMath xmlns:m="http://schemas.openxmlformats.org/officeDocument/2006/math">
                    <m:r>
                      <a:rPr lang="en-IN" sz="18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8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𝑗𝑘</m:t>
                        </m:r>
                      </m:sub>
                    </m:sSub>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IN"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𝑘</m:t>
                        </m:r>
                      </m:sub>
                    </m:sSub>
                    <m:sSub>
                      <m:sSubPr>
                        <m:ctrlPr>
                          <a:rPr lang="en-IN"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𝑧</m:t>
                        </m:r>
                      </m:e>
                      <m:sub>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IN" sz="18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𝑜𝑘</m:t>
                        </m:r>
                      </m:sub>
                    </m:sSub>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IN"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𝑘</m:t>
                        </m:r>
                      </m:sub>
                    </m:sSub>
                  </m:oMath>
                </a14:m>
                <a:r>
                  <a:rPr lang="en-IN" sz="1800" dirty="0">
                    <a:latin typeface="Times New Roman" panose="02020603050405020304" pitchFamily="18" charset="0"/>
                    <a:cs typeface="Times New Roman" panose="02020603050405020304" pitchFamily="18" charset="0"/>
                  </a:rPr>
                  <a:t> </a:t>
                </a:r>
              </a:p>
              <a:p>
                <a:pPr marL="0" indent="0">
                  <a:lnSpc>
                    <a:spcPct val="150000"/>
                  </a:lnSpc>
                  <a:spcBef>
                    <a:spcPts val="0"/>
                  </a:spcBef>
                  <a:buNone/>
                </a:pPr>
                <a:r>
                  <a:rPr lang="en-IN" sz="1800" dirty="0">
                    <a:latin typeface="Times New Roman" panose="02020603050405020304" pitchFamily="18" charset="0"/>
                    <a:cs typeface="Times New Roman" panose="02020603050405020304" pitchFamily="18" charset="0"/>
                  </a:rPr>
                  <a:t>Also send </a:t>
                </a:r>
                <a14:m>
                  <m:oMath xmlns:m="http://schemas.openxmlformats.org/officeDocument/2006/math">
                    <m:sSub>
                      <m:sSubPr>
                        <m:ctrlPr>
                          <a:rPr lang="en-IN" sz="1800" i="1" smtClean="0">
                            <a:latin typeface="Cambria Math" panose="02040503050406030204" pitchFamily="18" charset="0"/>
                            <a:cs typeface="Times New Roman" panose="02020603050405020304" pitchFamily="18" charset="0"/>
                          </a:rPr>
                        </m:ctrlPr>
                      </m:sSubPr>
                      <m:e>
                        <m:r>
                          <a:rPr lang="en-IN" sz="180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IN" sz="1800" b="0" i="1" smtClean="0">
                            <a:latin typeface="Cambria Math" panose="02040503050406030204" pitchFamily="18" charset="0"/>
                            <a:cs typeface="Times New Roman" panose="02020603050405020304" pitchFamily="18" charset="0"/>
                          </a:rPr>
                          <m:t>𝑘</m:t>
                        </m:r>
                      </m:sub>
                    </m:sSub>
                  </m:oMath>
                </a14:m>
                <a:r>
                  <a:rPr lang="en-IN" sz="1800" dirty="0">
                    <a:latin typeface="Times New Roman" panose="02020603050405020304" pitchFamily="18" charset="0"/>
                    <a:cs typeface="Times New Roman" panose="02020603050405020304" pitchFamily="18" charset="0"/>
                  </a:rPr>
                  <a:t> to the hidden layer backwards.</a:t>
                </a:r>
              </a:p>
            </p:txBody>
          </p:sp>
        </mc:Choice>
        <mc:Fallback xmlns="">
          <p:sp>
            <p:nvSpPr>
              <p:cNvPr id="4" name="Content Placeholder 3">
                <a:extLst>
                  <a:ext uri="{FF2B5EF4-FFF2-40B4-BE49-F238E27FC236}">
                    <a16:creationId xmlns:a16="http://schemas.microsoft.com/office/drawing/2014/main" id="{4030BEB7-6C4A-4237-8406-DD9D1A083266}"/>
                  </a:ext>
                </a:extLst>
              </p:cNvPr>
              <p:cNvSpPr>
                <a:spLocks noGrp="1" noRot="1" noChangeAspect="1" noMove="1" noResize="1" noEditPoints="1" noAdjustHandles="1" noChangeArrowheads="1" noChangeShapeType="1" noTextEdit="1"/>
              </p:cNvSpPr>
              <p:nvPr>
                <p:ph idx="1"/>
              </p:nvPr>
            </p:nvSpPr>
            <p:spPr>
              <a:blipFill>
                <a:blip r:embed="rId2"/>
                <a:stretch>
                  <a:fillRect l="-593" r="-593"/>
                </a:stretch>
              </a:blipFill>
            </p:spPr>
            <p:txBody>
              <a:bodyPr/>
              <a:lstStyle/>
              <a:p>
                <a:r>
                  <a:rPr lang="en-IN">
                    <a:noFill/>
                  </a:rPr>
                  <a:t> </a:t>
                </a:r>
              </a:p>
            </p:txBody>
          </p:sp>
        </mc:Fallback>
      </mc:AlternateContent>
      <p:sp>
        <p:nvSpPr>
          <p:cNvPr id="3" name="Date Placeholder 2">
            <a:extLst>
              <a:ext uri="{FF2B5EF4-FFF2-40B4-BE49-F238E27FC236}">
                <a16:creationId xmlns:a16="http://schemas.microsoft.com/office/drawing/2014/main" id="{9689378C-7B0A-4077-A062-9238EAE707AB}"/>
              </a:ext>
            </a:extLst>
          </p:cNvPr>
          <p:cNvSpPr>
            <a:spLocks noGrp="1"/>
          </p:cNvSpPr>
          <p:nvPr>
            <p:ph type="dt" sz="half" idx="10"/>
          </p:nvPr>
        </p:nvSpPr>
        <p:spPr/>
        <p:txBody>
          <a:bodyPr/>
          <a:lstStyle/>
          <a:p>
            <a:fld id="{57B020B8-1057-4A8A-A785-8419809BF565}"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95473A92-8AC1-4131-A046-4917F458B47D}"/>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a:extLst>
              <a:ext uri="{FF2B5EF4-FFF2-40B4-BE49-F238E27FC236}">
                <a16:creationId xmlns:a16="http://schemas.microsoft.com/office/drawing/2014/main" id="{6F0B84B3-8850-4DA2-BA5E-FBA0283286A5}"/>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43</a:t>
            </a:fld>
            <a:endParaRPr lang="en-US">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3">
            <p14:nvContentPartPr>
              <p14:cNvPr id="10" name="Ink 9"/>
              <p14:cNvContentPartPr/>
              <p14:nvPr/>
            </p14:nvContentPartPr>
            <p14:xfrm>
              <a:off x="7368924" y="1904830"/>
              <a:ext cx="1062000" cy="296280"/>
            </p14:xfrm>
          </p:contentPart>
        </mc:Choice>
        <mc:Fallback xmlns="">
          <p:pic>
            <p:nvPicPr>
              <p:cNvPr id="10" name="Ink 9"/>
              <p:cNvPicPr/>
              <p:nvPr/>
            </p:nvPicPr>
            <p:blipFill>
              <a:blip r:embed="rId4"/>
              <a:stretch>
                <a:fillRect/>
              </a:stretch>
            </p:blipFill>
            <p:spPr>
              <a:xfrm>
                <a:off x="7364604" y="1897270"/>
                <a:ext cx="106956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p14:cNvContentPartPr/>
              <p14:nvPr/>
            </p14:nvContentPartPr>
            <p14:xfrm>
              <a:off x="7230324" y="2192110"/>
              <a:ext cx="1427760" cy="115560"/>
            </p14:xfrm>
          </p:contentPart>
        </mc:Choice>
        <mc:Fallback xmlns="">
          <p:pic>
            <p:nvPicPr>
              <p:cNvPr id="15" name="Ink 14"/>
              <p:cNvPicPr/>
              <p:nvPr/>
            </p:nvPicPr>
            <p:blipFill>
              <a:blip r:embed="rId6"/>
              <a:stretch>
                <a:fillRect/>
              </a:stretch>
            </p:blipFill>
            <p:spPr>
              <a:xfrm>
                <a:off x="7221324" y="2178070"/>
                <a:ext cx="14482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p14:cNvContentPartPr/>
              <p14:nvPr/>
            </p14:nvContentPartPr>
            <p14:xfrm>
              <a:off x="6851244" y="2379670"/>
              <a:ext cx="2297880" cy="636480"/>
            </p14:xfrm>
          </p:contentPart>
        </mc:Choice>
        <mc:Fallback xmlns="">
          <p:pic>
            <p:nvPicPr>
              <p:cNvPr id="28" name="Ink 27"/>
              <p:cNvPicPr/>
              <p:nvPr/>
            </p:nvPicPr>
            <p:blipFill>
              <a:blip r:embed="rId8"/>
              <a:stretch>
                <a:fillRect/>
              </a:stretch>
            </p:blipFill>
            <p:spPr>
              <a:xfrm>
                <a:off x="6841524" y="2369950"/>
                <a:ext cx="2320200" cy="657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3" name="Ink 42"/>
              <p14:cNvContentPartPr/>
              <p14:nvPr/>
            </p14:nvContentPartPr>
            <p14:xfrm>
              <a:off x="3120564" y="4968430"/>
              <a:ext cx="1611000" cy="603720"/>
            </p14:xfrm>
          </p:contentPart>
        </mc:Choice>
        <mc:Fallback xmlns="">
          <p:pic>
            <p:nvPicPr>
              <p:cNvPr id="43" name="Ink 42"/>
              <p:cNvPicPr/>
              <p:nvPr/>
            </p:nvPicPr>
            <p:blipFill>
              <a:blip r:embed="rId10"/>
              <a:stretch>
                <a:fillRect/>
              </a:stretch>
            </p:blipFill>
            <p:spPr>
              <a:xfrm>
                <a:off x="3111924" y="4959070"/>
                <a:ext cx="1629360" cy="622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 name="Ink 44"/>
              <p14:cNvContentPartPr/>
              <p14:nvPr/>
            </p14:nvContentPartPr>
            <p14:xfrm>
              <a:off x="4046124" y="5360110"/>
              <a:ext cx="514800" cy="202680"/>
            </p14:xfrm>
          </p:contentPart>
        </mc:Choice>
        <mc:Fallback xmlns="">
          <p:pic>
            <p:nvPicPr>
              <p:cNvPr id="45" name="Ink 44"/>
              <p:cNvPicPr/>
              <p:nvPr/>
            </p:nvPicPr>
            <p:blipFill>
              <a:blip r:embed="rId12"/>
              <a:stretch>
                <a:fillRect/>
              </a:stretch>
            </p:blipFill>
            <p:spPr>
              <a:xfrm>
                <a:off x="4035684" y="5350750"/>
                <a:ext cx="5284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8" name="Ink 47"/>
              <p14:cNvContentPartPr/>
              <p14:nvPr/>
            </p14:nvContentPartPr>
            <p14:xfrm>
              <a:off x="6949884" y="5476750"/>
              <a:ext cx="1558800" cy="878760"/>
            </p14:xfrm>
          </p:contentPart>
        </mc:Choice>
        <mc:Fallback xmlns="">
          <p:pic>
            <p:nvPicPr>
              <p:cNvPr id="48" name="Ink 47"/>
              <p:cNvPicPr/>
              <p:nvPr/>
            </p:nvPicPr>
            <p:blipFill>
              <a:blip r:embed="rId14"/>
              <a:stretch>
                <a:fillRect/>
              </a:stretch>
            </p:blipFill>
            <p:spPr>
              <a:xfrm>
                <a:off x="6935484" y="5467030"/>
                <a:ext cx="1582920" cy="905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0" name="Ink 49"/>
              <p14:cNvContentPartPr/>
              <p14:nvPr/>
            </p14:nvContentPartPr>
            <p14:xfrm>
              <a:off x="4716444" y="4945390"/>
              <a:ext cx="1546200" cy="577440"/>
            </p14:xfrm>
          </p:contentPart>
        </mc:Choice>
        <mc:Fallback xmlns="">
          <p:pic>
            <p:nvPicPr>
              <p:cNvPr id="50" name="Ink 49"/>
              <p:cNvPicPr/>
              <p:nvPr/>
            </p:nvPicPr>
            <p:blipFill>
              <a:blip r:embed="rId16"/>
              <a:stretch>
                <a:fillRect/>
              </a:stretch>
            </p:blipFill>
            <p:spPr>
              <a:xfrm>
                <a:off x="4708884" y="4936030"/>
                <a:ext cx="1566000" cy="59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1" name="Ink 70"/>
              <p14:cNvContentPartPr/>
              <p14:nvPr/>
            </p14:nvContentPartPr>
            <p14:xfrm>
              <a:off x="3308844" y="4280110"/>
              <a:ext cx="453960" cy="453960"/>
            </p14:xfrm>
          </p:contentPart>
        </mc:Choice>
        <mc:Fallback xmlns="">
          <p:pic>
            <p:nvPicPr>
              <p:cNvPr id="71" name="Ink 70"/>
              <p:cNvPicPr/>
              <p:nvPr/>
            </p:nvPicPr>
            <p:blipFill>
              <a:blip r:embed="rId18"/>
              <a:stretch>
                <a:fillRect/>
              </a:stretch>
            </p:blipFill>
            <p:spPr>
              <a:xfrm>
                <a:off x="3291924" y="4263190"/>
                <a:ext cx="488160" cy="487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6" name="Ink 75"/>
              <p14:cNvContentPartPr/>
              <p14:nvPr/>
            </p14:nvContentPartPr>
            <p14:xfrm>
              <a:off x="4729404" y="5034310"/>
              <a:ext cx="49320" cy="417960"/>
            </p14:xfrm>
          </p:contentPart>
        </mc:Choice>
        <mc:Fallback xmlns="">
          <p:pic>
            <p:nvPicPr>
              <p:cNvPr id="76" name="Ink 75"/>
              <p:cNvPicPr/>
              <p:nvPr/>
            </p:nvPicPr>
            <p:blipFill>
              <a:blip r:embed="rId20"/>
              <a:stretch>
                <a:fillRect/>
              </a:stretch>
            </p:blipFill>
            <p:spPr>
              <a:xfrm>
                <a:off x="4720044" y="5024950"/>
                <a:ext cx="6768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7" name="Ink 76"/>
              <p14:cNvContentPartPr/>
              <p14:nvPr/>
            </p14:nvContentPartPr>
            <p14:xfrm>
              <a:off x="3109044" y="5115310"/>
              <a:ext cx="61560" cy="411120"/>
            </p14:xfrm>
          </p:contentPart>
        </mc:Choice>
        <mc:Fallback xmlns="">
          <p:pic>
            <p:nvPicPr>
              <p:cNvPr id="77" name="Ink 76"/>
              <p:cNvPicPr/>
              <p:nvPr/>
            </p:nvPicPr>
            <p:blipFill>
              <a:blip r:embed="rId22"/>
              <a:stretch>
                <a:fillRect/>
              </a:stretch>
            </p:blipFill>
            <p:spPr>
              <a:xfrm>
                <a:off x="3098964" y="5105230"/>
                <a:ext cx="8028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8" name="Ink 77"/>
              <p14:cNvContentPartPr/>
              <p14:nvPr/>
            </p14:nvContentPartPr>
            <p14:xfrm>
              <a:off x="3204084" y="5807950"/>
              <a:ext cx="1890000" cy="347760"/>
            </p14:xfrm>
          </p:contentPart>
        </mc:Choice>
        <mc:Fallback xmlns="">
          <p:pic>
            <p:nvPicPr>
              <p:cNvPr id="78" name="Ink 77"/>
              <p:cNvPicPr/>
              <p:nvPr/>
            </p:nvPicPr>
            <p:blipFill>
              <a:blip r:embed="rId24"/>
              <a:stretch>
                <a:fillRect/>
              </a:stretch>
            </p:blipFill>
            <p:spPr>
              <a:xfrm>
                <a:off x="3190764" y="5792830"/>
                <a:ext cx="192096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2" name="Ink 81"/>
              <p14:cNvContentPartPr/>
              <p14:nvPr/>
            </p14:nvContentPartPr>
            <p14:xfrm>
              <a:off x="4000764" y="5884630"/>
              <a:ext cx="1032480" cy="281160"/>
            </p14:xfrm>
          </p:contentPart>
        </mc:Choice>
        <mc:Fallback xmlns="">
          <p:pic>
            <p:nvPicPr>
              <p:cNvPr id="82" name="Ink 81"/>
              <p:cNvPicPr/>
              <p:nvPr/>
            </p:nvPicPr>
            <p:blipFill>
              <a:blip r:embed="rId26"/>
              <a:stretch>
                <a:fillRect/>
              </a:stretch>
            </p:blipFill>
            <p:spPr>
              <a:xfrm>
                <a:off x="3963324" y="5812630"/>
                <a:ext cx="1108440" cy="426960"/>
              </a:xfrm>
              <a:prstGeom prst="rect">
                <a:avLst/>
              </a:prstGeom>
            </p:spPr>
          </p:pic>
        </mc:Fallback>
      </mc:AlternateContent>
    </p:spTree>
    <p:extLst>
      <p:ext uri="{BB962C8B-B14F-4D97-AF65-F5344CB8AC3E}">
        <p14:creationId xmlns:p14="http://schemas.microsoft.com/office/powerpoint/2010/main" val="21473803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Training Algorithm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030BEB7-6C4A-4237-8406-DD9D1A083266}"/>
                  </a:ext>
                </a:extLst>
              </p:cNvPr>
              <p:cNvSpPr>
                <a:spLocks noGrp="1"/>
              </p:cNvSpPr>
              <p:nvPr>
                <p:ph idx="1"/>
              </p:nvPr>
            </p:nvSpPr>
            <p:spPr/>
            <p:txBody>
              <a:bodyPr>
                <a:normAutofit lnSpcReduction="10000"/>
              </a:bodyPr>
              <a:lstStyle/>
              <a:p>
                <a:pPr marL="0" indent="0" algn="just">
                  <a:spcBef>
                    <a:spcPts val="0"/>
                  </a:spcBef>
                  <a:buNone/>
                </a:pPr>
                <a:r>
                  <a:rPr lang="en-IN" sz="1800" dirty="0">
                    <a:latin typeface="Times New Roman" panose="02020603050405020304" pitchFamily="18" charset="0"/>
                    <a:cs typeface="Times New Roman" panose="02020603050405020304" pitchFamily="18" charset="0"/>
                  </a:rPr>
                  <a:t>Step 7: Each hidden unit </a:t>
                </a:r>
                <a14:m>
                  <m:oMath xmlns:m="http://schemas.openxmlformats.org/officeDocument/2006/math">
                    <m:sSub>
                      <m:sSubPr>
                        <m:ctrlPr>
                          <a:rPr lang="en-IN"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𝑧</m:t>
                        </m:r>
                      </m:e>
                      <m:sub>
                        <m:r>
                          <a:rPr lang="en-US" sz="1800" b="0" i="1" smtClean="0">
                            <a:latin typeface="Cambria Math" panose="02040503050406030204" pitchFamily="18" charset="0"/>
                            <a:cs typeface="Times New Roman" panose="02020603050405020304" pitchFamily="18" charset="0"/>
                          </a:rPr>
                          <m:t>𝑗</m:t>
                        </m:r>
                      </m:sub>
                    </m:sSub>
                  </m:oMath>
                </a14:m>
                <a:r>
                  <a:rPr lang="en-IN" sz="1800" dirty="0">
                    <a:latin typeface="Times New Roman" panose="02020603050405020304" pitchFamily="18" charset="0"/>
                    <a:cs typeface="Times New Roman" panose="02020603050405020304" pitchFamily="18" charset="0"/>
                  </a:rPr>
                  <a:t> </a:t>
                </a:r>
                <a14:m>
                  <m:oMath xmlns:m="http://schemas.openxmlformats.org/officeDocument/2006/math">
                    <m:d>
                      <m:dPr>
                        <m:ctrlPr>
                          <a:rPr lang="en-IN" sz="1800" i="1" dirty="0">
                            <a:latin typeface="Cambria Math" panose="02040503050406030204" pitchFamily="18" charset="0"/>
                            <a:cs typeface="Times New Roman" panose="02020603050405020304" pitchFamily="18" charset="0"/>
                          </a:rPr>
                        </m:ctrlPr>
                      </m:dPr>
                      <m:e>
                        <m:r>
                          <a:rPr lang="en-US" sz="1800" b="0" i="1" dirty="0" smtClean="0">
                            <a:latin typeface="Cambria Math" panose="02040503050406030204" pitchFamily="18" charset="0"/>
                            <a:cs typeface="Times New Roman" panose="02020603050405020304" pitchFamily="18" charset="0"/>
                          </a:rPr>
                          <m:t>𝑗</m:t>
                        </m:r>
                        <m:r>
                          <a:rPr lang="en-IN" sz="1800" i="1" dirty="0">
                            <a:latin typeface="Cambria Math" panose="02040503050406030204" pitchFamily="18" charset="0"/>
                            <a:cs typeface="Times New Roman" panose="02020603050405020304" pitchFamily="18" charset="0"/>
                          </a:rPr>
                          <m:t>=1 </m:t>
                        </m:r>
                        <m:r>
                          <a:rPr lang="en-IN" sz="1800" i="1" dirty="0">
                            <a:latin typeface="Cambria Math" panose="02040503050406030204" pitchFamily="18" charset="0"/>
                            <a:cs typeface="Times New Roman" panose="02020603050405020304" pitchFamily="18" charset="0"/>
                          </a:rPr>
                          <m:t>𝑡𝑜</m:t>
                        </m:r>
                        <m:r>
                          <a:rPr lang="en-IN" sz="1800" i="1" dirty="0">
                            <a:latin typeface="Cambria Math" panose="02040503050406030204" pitchFamily="18" charset="0"/>
                            <a:cs typeface="Times New Roman" panose="02020603050405020304" pitchFamily="18" charset="0"/>
                          </a:rPr>
                          <m:t> </m:t>
                        </m:r>
                        <m:r>
                          <a:rPr lang="en-US" sz="1800" b="0" i="1" dirty="0" smtClean="0">
                            <a:latin typeface="Cambria Math" panose="02040503050406030204" pitchFamily="18" charset="0"/>
                            <a:cs typeface="Times New Roman" panose="02020603050405020304" pitchFamily="18" charset="0"/>
                          </a:rPr>
                          <m:t>𝑝</m:t>
                        </m:r>
                      </m:e>
                    </m:d>
                  </m:oMath>
                </a14:m>
                <a:r>
                  <a:rPr lang="en-IN" sz="1800" dirty="0">
                    <a:latin typeface="Times New Roman" panose="02020603050405020304" pitchFamily="18" charset="0"/>
                    <a:cs typeface="Times New Roman" panose="02020603050405020304" pitchFamily="18" charset="0"/>
                  </a:rPr>
                  <a:t> sums its delta inputs from the output units :  </a:t>
                </a:r>
              </a:p>
              <a:p>
                <a:pPr marL="0" indent="0" algn="just">
                  <a:spcBef>
                    <a:spcPts val="0"/>
                  </a:spcBef>
                  <a:buNone/>
                </a:pPr>
                <a14:m>
                  <m:oMathPara xmlns:m="http://schemas.openxmlformats.org/officeDocument/2006/math">
                    <m:oMathParaPr>
                      <m:jc m:val="centerGroup"/>
                    </m:oMathParaPr>
                    <m:oMath xmlns:m="http://schemas.openxmlformats.org/officeDocument/2006/math">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800" b="0" i="1" smtClean="0">
                              <a:latin typeface="Cambria Math" panose="02040503050406030204" pitchFamily="18" charset="0"/>
                              <a:cs typeface="Times New Roman" panose="02020603050405020304" pitchFamily="18" charset="0"/>
                            </a:rPr>
                            <m:t>𝑖𝑛𝑗</m:t>
                          </m:r>
                        </m:sub>
                      </m:sSub>
                      <m:r>
                        <a:rPr lang="en-US" sz="1800" b="0" i="1" smtClean="0">
                          <a:latin typeface="Cambria Math" panose="02040503050406030204" pitchFamily="18" charset="0"/>
                          <a:cs typeface="Times New Roman" panose="02020603050405020304" pitchFamily="18" charset="0"/>
                        </a:rPr>
                        <m:t>=</m:t>
                      </m:r>
                      <m:nary>
                        <m:naryPr>
                          <m:chr m:val="∑"/>
                          <m:ctrlPr>
                            <a:rPr lang="en-US" sz="1800" b="0" i="1" smtClean="0">
                              <a:latin typeface="Cambria Math" panose="02040503050406030204" pitchFamily="18" charset="0"/>
                              <a:cs typeface="Times New Roman" panose="02020603050405020304" pitchFamily="18" charset="0"/>
                            </a:rPr>
                          </m:ctrlPr>
                        </m:naryPr>
                        <m:sub>
                          <m:r>
                            <m:rPr>
                              <m:brk m:alnAt="23"/>
                            </m:rPr>
                            <a:rPr lang="en-US" sz="1800" b="0" i="1" smtClean="0">
                              <a:latin typeface="Cambria Math" panose="02040503050406030204" pitchFamily="18" charset="0"/>
                              <a:cs typeface="Times New Roman" panose="02020603050405020304" pitchFamily="18" charset="0"/>
                            </a:rPr>
                            <m:t>𝑘</m:t>
                          </m:r>
                          <m:r>
                            <a:rPr lang="en-US" sz="1800" b="0" i="1" smtClean="0">
                              <a:latin typeface="Cambria Math" panose="02040503050406030204" pitchFamily="18" charset="0"/>
                              <a:cs typeface="Times New Roman" panose="02020603050405020304" pitchFamily="18" charset="0"/>
                            </a:rPr>
                            <m:t>=1</m:t>
                          </m:r>
                        </m:sub>
                        <m:sup>
                          <m:r>
                            <a:rPr lang="en-US" sz="1800" b="0" i="1" smtClean="0">
                              <a:latin typeface="Cambria Math" panose="02040503050406030204" pitchFamily="18" charset="0"/>
                              <a:cs typeface="Times New Roman" panose="02020603050405020304" pitchFamily="18" charset="0"/>
                            </a:rPr>
                            <m:t>𝑚</m:t>
                          </m:r>
                        </m:sup>
                        <m:e>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800" b="0" i="1" smtClean="0">
                                  <a:latin typeface="Cambria Math" panose="02040503050406030204" pitchFamily="18" charset="0"/>
                                  <a:cs typeface="Times New Roman" panose="02020603050405020304" pitchFamily="18" charset="0"/>
                                </a:rPr>
                                <m:t>𝑘</m:t>
                              </m:r>
                            </m:sub>
                          </m:sSub>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𝑤</m:t>
                              </m:r>
                            </m:e>
                            <m:sub>
                              <m:r>
                                <a:rPr lang="en-US" sz="1800" b="0" i="1" smtClean="0">
                                  <a:latin typeface="Cambria Math" panose="02040503050406030204" pitchFamily="18" charset="0"/>
                                  <a:cs typeface="Times New Roman" panose="02020603050405020304" pitchFamily="18" charset="0"/>
                                </a:rPr>
                                <m:t>𝑗𝑘</m:t>
                              </m:r>
                            </m:sub>
                          </m:sSub>
                        </m:e>
                      </m:nary>
                    </m:oMath>
                  </m:oMathPara>
                </a14:m>
                <a:endParaRPr lang="en-IN" sz="1800" b="0" dirty="0">
                  <a:latin typeface="Times New Roman" panose="02020603050405020304" pitchFamily="18" charset="0"/>
                  <a:cs typeface="Times New Roman" panose="02020603050405020304" pitchFamily="18" charset="0"/>
                </a:endParaRPr>
              </a:p>
              <a:p>
                <a:pPr marL="0" indent="0" algn="just">
                  <a:spcBef>
                    <a:spcPts val="0"/>
                  </a:spcBef>
                  <a:buNone/>
                </a:pPr>
                <a:r>
                  <a:rPr lang="en-IN" sz="1800" dirty="0">
                    <a:latin typeface="Times New Roman" panose="02020603050405020304" pitchFamily="18" charset="0"/>
                    <a:cs typeface="Times New Roman" panose="02020603050405020304" pitchFamily="18" charset="0"/>
                  </a:rPr>
                  <a:t>The term </a:t>
                </a:r>
                <a14:m>
                  <m:oMath xmlns:m="http://schemas.openxmlformats.org/officeDocument/2006/math">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800" b="0" i="1" smtClean="0">
                            <a:latin typeface="Cambria Math" panose="02040503050406030204" pitchFamily="18" charset="0"/>
                            <a:cs typeface="Times New Roman" panose="02020603050405020304" pitchFamily="18" charset="0"/>
                          </a:rPr>
                          <m:t>𝑖𝑛𝑗</m:t>
                        </m:r>
                      </m:sub>
                    </m:sSub>
                  </m:oMath>
                </a14:m>
                <a:r>
                  <a:rPr lang="en-IN" sz="1800" dirty="0">
                    <a:latin typeface="Times New Roman" panose="02020603050405020304" pitchFamily="18" charset="0"/>
                    <a:cs typeface="Times New Roman" panose="02020603050405020304" pitchFamily="18" charset="0"/>
                  </a:rPr>
                  <a:t> gets multiplied with derivative of </a:t>
                </a:r>
                <a14:m>
                  <m:oMath xmlns:m="http://schemas.openxmlformats.org/officeDocument/2006/math">
                    <m:r>
                      <a:rPr lang="en-US" sz="1800" b="0" i="1" smtClean="0">
                        <a:latin typeface="Cambria Math" panose="02040503050406030204" pitchFamily="18" charset="0"/>
                        <a:cs typeface="Times New Roman" panose="02020603050405020304" pitchFamily="18" charset="0"/>
                      </a:rPr>
                      <m:t>𝑓</m:t>
                    </m:r>
                    <m:r>
                      <a:rPr lang="en-US" sz="1800" b="0" i="1" smtClean="0">
                        <a:latin typeface="Cambria Math" panose="02040503050406030204" pitchFamily="18" charset="0"/>
                        <a:cs typeface="Times New Roman" panose="02020603050405020304" pitchFamily="18" charset="0"/>
                      </a:rPr>
                      <m:t>(</m:t>
                    </m:r>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𝑧</m:t>
                        </m:r>
                      </m:e>
                      <m:sub>
                        <m:r>
                          <a:rPr lang="en-US" sz="1800" b="0" i="1" smtClean="0">
                            <a:latin typeface="Cambria Math" panose="02040503050406030204" pitchFamily="18" charset="0"/>
                            <a:cs typeface="Times New Roman" panose="02020603050405020304" pitchFamily="18" charset="0"/>
                          </a:rPr>
                          <m:t>𝑖𝑛𝑗</m:t>
                        </m:r>
                      </m:sub>
                    </m:sSub>
                    <m:r>
                      <a:rPr lang="en-US" sz="1800" b="0" i="1" smtClean="0">
                        <a:latin typeface="Cambria Math" panose="02040503050406030204" pitchFamily="18" charset="0"/>
                        <a:cs typeface="Times New Roman" panose="02020603050405020304" pitchFamily="18" charset="0"/>
                      </a:rPr>
                      <m:t>)</m:t>
                    </m:r>
                  </m:oMath>
                </a14:m>
                <a:r>
                  <a:rPr lang="en-IN" sz="1800" dirty="0">
                    <a:latin typeface="Times New Roman" panose="02020603050405020304" pitchFamily="18" charset="0"/>
                    <a:cs typeface="Times New Roman" panose="02020603050405020304" pitchFamily="18" charset="0"/>
                  </a:rPr>
                  <a:t> to calculate the error term: </a:t>
                </a:r>
              </a:p>
              <a:p>
                <a:pPr marL="0" indent="0" algn="just">
                  <a:spcBef>
                    <a:spcPts val="0"/>
                  </a:spcBef>
                  <a:buNone/>
                </a:pPr>
                <a14:m>
                  <m:oMathPara xmlns:m="http://schemas.openxmlformats.org/officeDocument/2006/math">
                    <m:oMathParaPr>
                      <m:jc m:val="centerGroup"/>
                    </m:oMathParaPr>
                    <m:oMath xmlns:m="http://schemas.openxmlformats.org/officeDocument/2006/math">
                      <m:sSub>
                        <m:sSubPr>
                          <m:ctrlPr>
                            <a:rPr lang="en-IN" sz="1800" i="1" smtClean="0">
                              <a:latin typeface="Cambria Math" panose="02040503050406030204" pitchFamily="18" charset="0"/>
                              <a:cs typeface="Times New Roman" panose="02020603050405020304" pitchFamily="18" charset="0"/>
                            </a:rPr>
                          </m:ctrlPr>
                        </m:sSubPr>
                        <m:e>
                          <m:r>
                            <a:rPr lang="en-IN" sz="180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800" b="0" i="1" smtClean="0">
                              <a:latin typeface="Cambria Math" panose="02040503050406030204" pitchFamily="18" charset="0"/>
                              <a:cs typeface="Times New Roman" panose="02020603050405020304" pitchFamily="18" charset="0"/>
                            </a:rPr>
                            <m:t>𝑗</m:t>
                          </m:r>
                        </m:sub>
                      </m:sSub>
                      <m:r>
                        <a:rPr lang="en-US" sz="1800" b="0" i="1" smtClean="0">
                          <a:latin typeface="Cambria Math" panose="02040503050406030204" pitchFamily="18" charset="0"/>
                          <a:cs typeface="Times New Roman" panose="02020603050405020304" pitchFamily="18" charset="0"/>
                        </a:rPr>
                        <m:t>=</m:t>
                      </m:r>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800" b="0" i="1" smtClean="0">
                              <a:latin typeface="Cambria Math" panose="02040503050406030204" pitchFamily="18" charset="0"/>
                              <a:cs typeface="Times New Roman" panose="02020603050405020304" pitchFamily="18" charset="0"/>
                            </a:rPr>
                            <m:t>𝑖𝑛𝑗</m:t>
                          </m:r>
                        </m:sub>
                      </m:sSub>
                      <m:sSup>
                        <m:sSupPr>
                          <m:ctrlPr>
                            <a:rPr lang="en-US" sz="1800" b="0" i="1" smtClean="0">
                              <a:latin typeface="Cambria Math" panose="02040503050406030204" pitchFamily="18" charset="0"/>
                              <a:cs typeface="Times New Roman" panose="02020603050405020304" pitchFamily="18" charset="0"/>
                            </a:rPr>
                          </m:ctrlPr>
                        </m:sSupPr>
                        <m:e>
                          <m:r>
                            <a:rPr lang="en-US" sz="1800" b="0" i="1" smtClean="0">
                              <a:latin typeface="Cambria Math" panose="02040503050406030204" pitchFamily="18" charset="0"/>
                              <a:cs typeface="Times New Roman" panose="02020603050405020304" pitchFamily="18" charset="0"/>
                            </a:rPr>
                            <m:t>𝑓</m:t>
                          </m:r>
                        </m:e>
                        <m:sup>
                          <m:r>
                            <a:rPr lang="en-US" sz="1800" b="0" i="1" smtClean="0">
                              <a:latin typeface="Cambria Math" panose="02040503050406030204" pitchFamily="18" charset="0"/>
                              <a:cs typeface="Times New Roman" panose="02020603050405020304" pitchFamily="18" charset="0"/>
                            </a:rPr>
                            <m:t>′</m:t>
                          </m:r>
                        </m:sup>
                      </m:sSup>
                      <m:r>
                        <a:rPr lang="en-US" sz="1800" b="0" i="1" smtClean="0">
                          <a:latin typeface="Cambria Math" panose="02040503050406030204" pitchFamily="18" charset="0"/>
                          <a:cs typeface="Times New Roman" panose="02020603050405020304" pitchFamily="18" charset="0"/>
                        </a:rPr>
                        <m:t>(</m:t>
                      </m:r>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𝑧</m:t>
                          </m:r>
                        </m:e>
                        <m:sub>
                          <m:r>
                            <a:rPr lang="en-US" sz="1800" b="0" i="1" smtClean="0">
                              <a:latin typeface="Cambria Math" panose="02040503050406030204" pitchFamily="18" charset="0"/>
                              <a:cs typeface="Times New Roman" panose="02020603050405020304" pitchFamily="18" charset="0"/>
                            </a:rPr>
                            <m:t>𝑖𝑛𝑗</m:t>
                          </m:r>
                        </m:sub>
                      </m:sSub>
                      <m:r>
                        <a:rPr lang="en-US" sz="1800" b="0" i="1" smtClean="0">
                          <a:latin typeface="Cambria Math" panose="02040503050406030204" pitchFamily="18" charset="0"/>
                          <a:cs typeface="Times New Roman" panose="02020603050405020304" pitchFamily="18" charset="0"/>
                        </a:rPr>
                        <m:t>)</m:t>
                      </m:r>
                    </m:oMath>
                  </m:oMathPara>
                </a14:m>
                <a:endParaRPr lang="en-IN" sz="1800" dirty="0">
                  <a:latin typeface="Times New Roman" panose="02020603050405020304" pitchFamily="18" charset="0"/>
                  <a:cs typeface="Times New Roman" panose="02020603050405020304" pitchFamily="18" charset="0"/>
                </a:endParaRPr>
              </a:p>
              <a:p>
                <a:pPr marL="0" indent="0" algn="just">
                  <a:spcBef>
                    <a:spcPts val="0"/>
                  </a:spcBef>
                  <a:buNone/>
                </a:pPr>
                <a:r>
                  <a:rPr lang="en-IN" sz="1800" dirty="0">
                    <a:latin typeface="Times New Roman" panose="02020603050405020304" pitchFamily="18" charset="0"/>
                    <a:cs typeface="Times New Roman" panose="02020603050405020304" pitchFamily="18" charset="0"/>
                  </a:rPr>
                  <a:t>On the basis of the calculated </a:t>
                </a:r>
                <a14:m>
                  <m:oMath xmlns:m="http://schemas.openxmlformats.org/officeDocument/2006/math">
                    <m:sSub>
                      <m:sSubPr>
                        <m:ctrlPr>
                          <a:rPr lang="en-IN" sz="1800" i="1" smtClean="0">
                            <a:latin typeface="Cambria Math" panose="02040503050406030204" pitchFamily="18" charset="0"/>
                            <a:cs typeface="Times New Roman" panose="02020603050405020304" pitchFamily="18" charset="0"/>
                          </a:rPr>
                        </m:ctrlPr>
                      </m:sSubPr>
                      <m:e>
                        <m:r>
                          <a:rPr lang="en-IN" sz="180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800" b="0" i="1" smtClean="0">
                            <a:latin typeface="Cambria Math" panose="02040503050406030204" pitchFamily="18" charset="0"/>
                            <a:cs typeface="Times New Roman" panose="02020603050405020304" pitchFamily="18" charset="0"/>
                          </a:rPr>
                          <m:t>𝑗</m:t>
                        </m:r>
                      </m:sub>
                    </m:sSub>
                  </m:oMath>
                </a14:m>
                <a:r>
                  <a:rPr lang="en-IN" sz="1800" dirty="0">
                    <a:latin typeface="Times New Roman" panose="02020603050405020304" pitchFamily="18" charset="0"/>
                    <a:cs typeface="Times New Roman" panose="02020603050405020304" pitchFamily="18" charset="0"/>
                  </a:rPr>
                  <a:t>, update the change in weights and bias:</a:t>
                </a:r>
              </a:p>
              <a:p>
                <a:pPr marL="0" indent="0" algn="just">
                  <a:spcBef>
                    <a:spcPts val="0"/>
                  </a:spcBef>
                  <a:buNone/>
                </a:pPr>
                <a14:m>
                  <m:oMathPara xmlns:m="http://schemas.openxmlformats.org/officeDocument/2006/math">
                    <m:oMathParaPr>
                      <m:jc m:val="centerGroup"/>
                    </m:oMathParaPr>
                    <m:oMath xmlns:m="http://schemas.openxmlformats.org/officeDocument/2006/math">
                      <m:r>
                        <a:rPr lang="en-IN" sz="18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8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𝑖𝑗</m:t>
                          </m:r>
                        </m:sub>
                      </m:s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𝑗</m:t>
                          </m:r>
                        </m:sub>
                      </m:sSub>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𝑗</m:t>
                          </m:r>
                        </m:sub>
                      </m:sSub>
                    </m:oMath>
                  </m:oMathPara>
                </a14:m>
                <a:endParaRPr lang="en-IN" sz="1800" dirty="0">
                  <a:latin typeface="Times New Roman" panose="02020603050405020304" pitchFamily="18" charset="0"/>
                  <a:cs typeface="Times New Roman" panose="02020603050405020304" pitchFamily="18" charset="0"/>
                </a:endParaRPr>
              </a:p>
              <a:p>
                <a:pPr algn="just">
                  <a:spcBef>
                    <a:spcPts val="0"/>
                  </a:spcBef>
                </a:pPr>
                <a:r>
                  <a:rPr lang="en-IN" sz="1800" b="1" i="1" dirty="0">
                    <a:latin typeface="Times New Roman" panose="02020603050405020304" pitchFamily="18" charset="0"/>
                    <a:cs typeface="Times New Roman" panose="02020603050405020304" pitchFamily="18" charset="0"/>
                  </a:rPr>
                  <a:t>Weight and bias Updation (Phase-III)</a:t>
                </a:r>
              </a:p>
              <a:p>
                <a:pPr marL="0" indent="0" algn="just">
                  <a:spcBef>
                    <a:spcPts val="0"/>
                  </a:spcBef>
                  <a:buNone/>
                </a:pPr>
                <a:r>
                  <a:rPr lang="en-IN" sz="1800" dirty="0">
                    <a:latin typeface="Times New Roman" panose="02020603050405020304" pitchFamily="18" charset="0"/>
                    <a:cs typeface="Times New Roman" panose="02020603050405020304" pitchFamily="18" charset="0"/>
                  </a:rPr>
                  <a:t>Step 8: Each output unit </a:t>
                </a:r>
                <a14:m>
                  <m:oMath xmlns:m="http://schemas.openxmlformats.org/officeDocument/2006/math">
                    <m:sSub>
                      <m:sSubPr>
                        <m:ctrlPr>
                          <a:rPr lang="en-IN"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𝑦</m:t>
                        </m:r>
                      </m:e>
                      <m:sub>
                        <m:r>
                          <a:rPr lang="en-US" sz="1800" b="0" i="1" smtClean="0">
                            <a:latin typeface="Cambria Math" panose="02040503050406030204" pitchFamily="18" charset="0"/>
                            <a:cs typeface="Times New Roman" panose="02020603050405020304" pitchFamily="18" charset="0"/>
                          </a:rPr>
                          <m:t>𝑘</m:t>
                        </m:r>
                      </m:sub>
                    </m:sSub>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𝑘</m:t>
                    </m:r>
                    <m:r>
                      <a:rPr lang="en-US" sz="1800" b="0" i="1" smtClean="0">
                        <a:latin typeface="Cambria Math" panose="02040503050406030204" pitchFamily="18" charset="0"/>
                        <a:cs typeface="Times New Roman" panose="02020603050405020304" pitchFamily="18" charset="0"/>
                      </a:rPr>
                      <m:t>=1 </m:t>
                    </m:r>
                    <m:r>
                      <a:rPr lang="en-US" sz="1800" b="0" i="1" smtClean="0">
                        <a:latin typeface="Cambria Math" panose="02040503050406030204" pitchFamily="18" charset="0"/>
                        <a:cs typeface="Times New Roman" panose="02020603050405020304" pitchFamily="18" charset="0"/>
                      </a:rPr>
                      <m:t>𝑡𝑜</m:t>
                    </m:r>
                    <m:r>
                      <a:rPr lang="en-US" sz="1800" b="0" i="1" smtClean="0">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cs typeface="Times New Roman" panose="02020603050405020304" pitchFamily="18" charset="0"/>
                      </a:rPr>
                      <m:t>𝑚</m:t>
                    </m:r>
                    <m:r>
                      <a:rPr lang="en-US" sz="1800" b="0" i="1" smtClean="0">
                        <a:latin typeface="Cambria Math" panose="02040503050406030204" pitchFamily="18" charset="0"/>
                        <a:cs typeface="Times New Roman" panose="02020603050405020304" pitchFamily="18" charset="0"/>
                      </a:rPr>
                      <m:t>)</m:t>
                    </m:r>
                  </m:oMath>
                </a14:m>
                <a:r>
                  <a:rPr lang="en-IN" sz="1800" dirty="0">
                    <a:latin typeface="Times New Roman" panose="02020603050405020304" pitchFamily="18" charset="0"/>
                    <a:cs typeface="Times New Roman" panose="02020603050405020304" pitchFamily="18" charset="0"/>
                  </a:rPr>
                  <a:t> updates the bias and weights:</a:t>
                </a:r>
              </a:p>
              <a:p>
                <a:pPr marL="0" indent="0" algn="just">
                  <a:spcBef>
                    <a:spcPts val="0"/>
                  </a:spcBef>
                  <a:buNone/>
                </a:pPr>
                <a14:m>
                  <m:oMathPara xmlns:m="http://schemas.openxmlformats.org/officeDocument/2006/math">
                    <m:oMathParaPr>
                      <m:jc m:val="centerGroup"/>
                    </m:oMathParaPr>
                    <m:oMath xmlns:m="http://schemas.openxmlformats.org/officeDocument/2006/math">
                      <m:sSub>
                        <m:sSubPr>
                          <m:ctrlPr>
                            <a:rPr lang="en-IN"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𝑤</m:t>
                          </m:r>
                        </m:e>
                        <m:sub>
                          <m:r>
                            <a:rPr lang="en-US" sz="1800" b="0" i="1" smtClean="0">
                              <a:latin typeface="Cambria Math" panose="02040503050406030204" pitchFamily="18" charset="0"/>
                              <a:cs typeface="Times New Roman" panose="02020603050405020304" pitchFamily="18" charset="0"/>
                            </a:rPr>
                            <m:t>𝑗𝑘</m:t>
                          </m:r>
                        </m:sub>
                      </m:sSub>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𝑛𝑒𝑤</m:t>
                          </m:r>
                        </m:e>
                      </m:d>
                      <m:r>
                        <a:rPr lang="en-US" sz="1800" b="0" i="1" smtClean="0">
                          <a:latin typeface="Cambria Math" panose="02040503050406030204" pitchFamily="18" charset="0"/>
                          <a:cs typeface="Times New Roman" panose="02020603050405020304" pitchFamily="18" charset="0"/>
                        </a:rPr>
                        <m:t>=</m:t>
                      </m:r>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𝑤</m:t>
                          </m:r>
                        </m:e>
                        <m:sub>
                          <m:r>
                            <a:rPr lang="en-US" sz="1800" b="0" i="1" smtClean="0">
                              <a:latin typeface="Cambria Math" panose="02040503050406030204" pitchFamily="18" charset="0"/>
                              <a:cs typeface="Times New Roman" panose="02020603050405020304" pitchFamily="18" charset="0"/>
                            </a:rPr>
                            <m:t>𝑗𝑘</m:t>
                          </m:r>
                        </m:sub>
                      </m:sSub>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𝑜𝑙𝑑</m:t>
                          </m:r>
                        </m:e>
                      </m:d>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𝑗𝑘</m:t>
                          </m:r>
                        </m:sub>
                      </m:sSub>
                    </m:oMath>
                  </m:oMathPara>
                </a14:m>
                <a:endParaRPr lang="en-IN" sz="1800" dirty="0">
                  <a:latin typeface="Times New Roman" panose="02020603050405020304" pitchFamily="18" charset="0"/>
                  <a:cs typeface="Times New Roman" panose="02020603050405020304" pitchFamily="18" charset="0"/>
                </a:endParaRPr>
              </a:p>
              <a:p>
                <a:pPr marL="0" indent="0" algn="just">
                  <a:spcBef>
                    <a:spcPts val="0"/>
                  </a:spcBef>
                  <a:buNone/>
                </a:pPr>
                <a14:m>
                  <m:oMathPara xmlns:m="http://schemas.openxmlformats.org/officeDocument/2006/math">
                    <m:oMathParaPr>
                      <m:jc m:val="centerGroup"/>
                    </m:oMathParaPr>
                    <m:oMath xmlns:m="http://schemas.openxmlformats.org/officeDocument/2006/math">
                      <m:sSub>
                        <m:sSubPr>
                          <m:ctrlPr>
                            <a:rPr lang="en-IN"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𝑤</m:t>
                          </m:r>
                        </m:e>
                        <m:sub>
                          <m:r>
                            <a:rPr lang="en-US" sz="1800" b="0" i="1" smtClean="0">
                              <a:latin typeface="Cambria Math" panose="02040503050406030204" pitchFamily="18" charset="0"/>
                              <a:cs typeface="Times New Roman" panose="02020603050405020304" pitchFamily="18" charset="0"/>
                            </a:rPr>
                            <m:t>0</m:t>
                          </m:r>
                          <m:r>
                            <a:rPr lang="en-US" sz="1800" b="0" i="1" smtClean="0">
                              <a:latin typeface="Cambria Math" panose="02040503050406030204" pitchFamily="18" charset="0"/>
                              <a:cs typeface="Times New Roman" panose="02020603050405020304" pitchFamily="18" charset="0"/>
                            </a:rPr>
                            <m:t>𝑘</m:t>
                          </m:r>
                        </m:sub>
                      </m:sSub>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𝑛𝑒𝑤</m:t>
                          </m:r>
                        </m:e>
                      </m:d>
                      <m:r>
                        <a:rPr lang="en-US" sz="1800" b="0" i="1" smtClean="0">
                          <a:latin typeface="Cambria Math" panose="02040503050406030204" pitchFamily="18" charset="0"/>
                          <a:cs typeface="Times New Roman" panose="02020603050405020304" pitchFamily="18" charset="0"/>
                        </a:rPr>
                        <m:t>=</m:t>
                      </m:r>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𝑤</m:t>
                          </m:r>
                        </m:e>
                        <m:sub>
                          <m:r>
                            <a:rPr lang="en-US" sz="1800" b="0" i="1" smtClean="0">
                              <a:latin typeface="Cambria Math" panose="02040503050406030204" pitchFamily="18" charset="0"/>
                              <a:cs typeface="Times New Roman" panose="02020603050405020304" pitchFamily="18" charset="0"/>
                            </a:rPr>
                            <m:t>0</m:t>
                          </m:r>
                          <m:r>
                            <a:rPr lang="en-US" sz="1800" b="0" i="1" smtClean="0">
                              <a:latin typeface="Cambria Math" panose="02040503050406030204" pitchFamily="18" charset="0"/>
                              <a:cs typeface="Times New Roman" panose="02020603050405020304" pitchFamily="18" charset="0"/>
                            </a:rPr>
                            <m:t>𝑘</m:t>
                          </m:r>
                        </m:sub>
                      </m:sSub>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𝑜𝑙𝑑</m:t>
                          </m:r>
                        </m:e>
                      </m:d>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𝑘</m:t>
                          </m:r>
                        </m:sub>
                      </m:sSub>
                    </m:oMath>
                  </m:oMathPara>
                </a14:m>
                <a:endParaRPr lang="en-IN" sz="1800" dirty="0">
                  <a:latin typeface="Times New Roman" panose="02020603050405020304" pitchFamily="18" charset="0"/>
                  <a:cs typeface="Times New Roman" panose="02020603050405020304" pitchFamily="18" charset="0"/>
                </a:endParaRPr>
              </a:p>
              <a:p>
                <a:pPr marL="0" indent="0" algn="just">
                  <a:spcBef>
                    <a:spcPts val="0"/>
                  </a:spcBef>
                  <a:buNone/>
                </a:pPr>
                <a:r>
                  <a:rPr lang="en-IN" sz="1800" dirty="0">
                    <a:latin typeface="Times New Roman" panose="02020603050405020304" pitchFamily="18" charset="0"/>
                    <a:cs typeface="Times New Roman" panose="02020603050405020304" pitchFamily="18" charset="0"/>
                  </a:rPr>
                  <a:t>Each hidden unit </a:t>
                </a:r>
                <a14:m>
                  <m:oMath xmlns:m="http://schemas.openxmlformats.org/officeDocument/2006/math">
                    <m:sSub>
                      <m:sSubPr>
                        <m:ctrlPr>
                          <a:rPr lang="en-IN"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𝑧</m:t>
                        </m:r>
                      </m:e>
                      <m:sub>
                        <m:r>
                          <a:rPr lang="en-US" sz="1800" b="0" i="1" smtClean="0">
                            <a:latin typeface="Cambria Math" panose="02040503050406030204" pitchFamily="18" charset="0"/>
                            <a:cs typeface="Times New Roman" panose="02020603050405020304" pitchFamily="18" charset="0"/>
                          </a:rPr>
                          <m:t>𝑗</m:t>
                        </m:r>
                      </m:sub>
                    </m:sSub>
                    <m:r>
                      <a:rPr lang="en-US" sz="1800" b="0" i="1" smtClean="0">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cs typeface="Times New Roman" panose="02020603050405020304" pitchFamily="18" charset="0"/>
                      </a:rPr>
                      <m:t>𝑗</m:t>
                    </m:r>
                    <m:r>
                      <a:rPr lang="en-US" sz="1800" b="0" i="1" smtClean="0">
                        <a:latin typeface="Cambria Math" panose="02040503050406030204" pitchFamily="18" charset="0"/>
                        <a:cs typeface="Times New Roman" panose="02020603050405020304" pitchFamily="18" charset="0"/>
                      </a:rPr>
                      <m:t>=1 </m:t>
                    </m:r>
                    <m:r>
                      <a:rPr lang="en-US" sz="1800" b="0" i="1" smtClean="0">
                        <a:latin typeface="Cambria Math" panose="02040503050406030204" pitchFamily="18" charset="0"/>
                        <a:cs typeface="Times New Roman" panose="02020603050405020304" pitchFamily="18" charset="0"/>
                      </a:rPr>
                      <m:t>𝑡𝑜</m:t>
                    </m:r>
                    <m:r>
                      <a:rPr lang="en-US" sz="1800" b="0" i="1" smtClean="0">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cs typeface="Times New Roman" panose="02020603050405020304" pitchFamily="18" charset="0"/>
                      </a:rPr>
                      <m:t>𝑝</m:t>
                    </m:r>
                    <m:r>
                      <a:rPr lang="en-US" sz="1800" b="0" i="1" smtClean="0">
                        <a:latin typeface="Cambria Math" panose="02040503050406030204" pitchFamily="18" charset="0"/>
                        <a:cs typeface="Times New Roman" panose="02020603050405020304" pitchFamily="18" charset="0"/>
                      </a:rPr>
                      <m:t>)</m:t>
                    </m:r>
                  </m:oMath>
                </a14:m>
                <a:r>
                  <a:rPr lang="en-IN" sz="1800" dirty="0">
                    <a:latin typeface="Times New Roman" panose="02020603050405020304" pitchFamily="18" charset="0"/>
                    <a:cs typeface="Times New Roman" panose="02020603050405020304" pitchFamily="18" charset="0"/>
                  </a:rPr>
                  <a:t> updates its bias and weights:</a:t>
                </a:r>
              </a:p>
              <a:p>
                <a:pPr marL="0" indent="0" algn="just">
                  <a:spcBef>
                    <a:spcPts val="0"/>
                  </a:spcBef>
                  <a:buNone/>
                </a:pPr>
                <a14:m>
                  <m:oMathPara xmlns:m="http://schemas.openxmlformats.org/officeDocument/2006/math">
                    <m:oMathParaPr>
                      <m:jc m:val="centerGroup"/>
                    </m:oMathParaPr>
                    <m:oMath xmlns:m="http://schemas.openxmlformats.org/officeDocument/2006/math">
                      <m:sSub>
                        <m:sSubPr>
                          <m:ctrlPr>
                            <a:rPr lang="en-IN"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𝑣</m:t>
                          </m:r>
                        </m:e>
                        <m:sub>
                          <m:r>
                            <a:rPr lang="en-US" sz="1800" b="0" i="1" smtClean="0">
                              <a:latin typeface="Cambria Math" panose="02040503050406030204" pitchFamily="18" charset="0"/>
                              <a:cs typeface="Times New Roman" panose="02020603050405020304" pitchFamily="18" charset="0"/>
                            </a:rPr>
                            <m:t>𝑖𝑗</m:t>
                          </m:r>
                        </m:sub>
                      </m:sSub>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𝑛𝑒𝑤</m:t>
                          </m:r>
                        </m:e>
                      </m:d>
                      <m:r>
                        <a:rPr lang="en-US" sz="1800" b="0" i="1" smtClean="0">
                          <a:latin typeface="Cambria Math" panose="02040503050406030204" pitchFamily="18" charset="0"/>
                          <a:cs typeface="Times New Roman" panose="02020603050405020304" pitchFamily="18" charset="0"/>
                        </a:rPr>
                        <m:t>=</m:t>
                      </m:r>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𝑣</m:t>
                          </m:r>
                        </m:e>
                        <m:sub>
                          <m:r>
                            <a:rPr lang="en-US" sz="1800" b="0" i="1" smtClean="0">
                              <a:latin typeface="Cambria Math" panose="02040503050406030204" pitchFamily="18" charset="0"/>
                              <a:cs typeface="Times New Roman" panose="02020603050405020304" pitchFamily="18" charset="0"/>
                            </a:rPr>
                            <m:t>𝑖𝑗</m:t>
                          </m:r>
                        </m:sub>
                      </m:sSub>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𝑜𝑙𝑑</m:t>
                          </m:r>
                        </m:e>
                      </m:d>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𝑖𝑗</m:t>
                          </m:r>
                        </m:sub>
                      </m:sSub>
                    </m:oMath>
                  </m:oMathPara>
                </a14:m>
                <a:endParaRPr lang="en-IN" sz="1800" dirty="0">
                  <a:latin typeface="Times New Roman" panose="02020603050405020304" pitchFamily="18" charset="0"/>
                  <a:cs typeface="Times New Roman" panose="02020603050405020304" pitchFamily="18" charset="0"/>
                </a:endParaRPr>
              </a:p>
              <a:p>
                <a:pPr marL="0" indent="0" algn="just">
                  <a:spcBef>
                    <a:spcPts val="0"/>
                  </a:spcBef>
                  <a:buNone/>
                </a:pPr>
                <a14:m>
                  <m:oMathPara xmlns:m="http://schemas.openxmlformats.org/officeDocument/2006/math">
                    <m:oMathParaPr>
                      <m:jc m:val="centerGroup"/>
                    </m:oMathParaPr>
                    <m:oMath xmlns:m="http://schemas.openxmlformats.org/officeDocument/2006/math">
                      <m:sSub>
                        <m:sSubPr>
                          <m:ctrlPr>
                            <a:rPr lang="en-IN"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𝑣</m:t>
                          </m:r>
                        </m:e>
                        <m:sub>
                          <m:r>
                            <a:rPr lang="en-US" sz="1800" b="0" i="1" smtClean="0">
                              <a:latin typeface="Cambria Math" panose="02040503050406030204" pitchFamily="18" charset="0"/>
                              <a:cs typeface="Times New Roman" panose="02020603050405020304" pitchFamily="18" charset="0"/>
                            </a:rPr>
                            <m:t>0</m:t>
                          </m:r>
                          <m:r>
                            <a:rPr lang="en-US" sz="1800" b="0" i="1" smtClean="0">
                              <a:latin typeface="Cambria Math" panose="02040503050406030204" pitchFamily="18" charset="0"/>
                              <a:cs typeface="Times New Roman" panose="02020603050405020304" pitchFamily="18" charset="0"/>
                            </a:rPr>
                            <m:t>𝑗</m:t>
                          </m:r>
                        </m:sub>
                      </m:sSub>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𝑛𝑒𝑤</m:t>
                          </m:r>
                        </m:e>
                      </m:d>
                      <m:r>
                        <a:rPr lang="en-US" sz="1800" b="0" i="1" smtClean="0">
                          <a:latin typeface="Cambria Math" panose="02040503050406030204" pitchFamily="18" charset="0"/>
                          <a:cs typeface="Times New Roman" panose="02020603050405020304" pitchFamily="18" charset="0"/>
                        </a:rPr>
                        <m:t>=</m:t>
                      </m:r>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𝑣</m:t>
                          </m:r>
                        </m:e>
                        <m:sub>
                          <m:r>
                            <a:rPr lang="en-US" sz="1800" b="0" i="1" smtClean="0">
                              <a:latin typeface="Cambria Math" panose="02040503050406030204" pitchFamily="18" charset="0"/>
                              <a:cs typeface="Times New Roman" panose="02020603050405020304" pitchFamily="18" charset="0"/>
                            </a:rPr>
                            <m:t>0</m:t>
                          </m:r>
                          <m:r>
                            <a:rPr lang="en-US" sz="1800" b="0" i="1" smtClean="0">
                              <a:latin typeface="Cambria Math" panose="02040503050406030204" pitchFamily="18" charset="0"/>
                              <a:cs typeface="Times New Roman" panose="02020603050405020304" pitchFamily="18" charset="0"/>
                            </a:rPr>
                            <m:t>𝑗</m:t>
                          </m:r>
                        </m:sub>
                      </m:sSub>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𝑜𝑙𝑑</m:t>
                          </m:r>
                        </m:e>
                      </m:d>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𝑗</m:t>
                          </m:r>
                        </m:sub>
                      </m:sSub>
                    </m:oMath>
                  </m:oMathPara>
                </a14:m>
                <a:endParaRPr lang="en-IN" sz="1800" dirty="0">
                  <a:latin typeface="Times New Roman" panose="02020603050405020304" pitchFamily="18" charset="0"/>
                  <a:cs typeface="Times New Roman" panose="02020603050405020304" pitchFamily="18" charset="0"/>
                </a:endParaRPr>
              </a:p>
              <a:p>
                <a:pPr marL="0" indent="0" algn="just">
                  <a:spcBef>
                    <a:spcPts val="0"/>
                  </a:spcBef>
                  <a:buNone/>
                </a:pPr>
                <a:r>
                  <a:rPr lang="en-IN" sz="1800" dirty="0">
                    <a:latin typeface="Times New Roman" panose="02020603050405020304" pitchFamily="18" charset="0"/>
                    <a:cs typeface="Times New Roman" panose="02020603050405020304" pitchFamily="18" charset="0"/>
                  </a:rPr>
                  <a:t>Step 9: check for stopping condition.</a:t>
                </a:r>
              </a:p>
            </p:txBody>
          </p:sp>
        </mc:Choice>
        <mc:Fallback xmlns="">
          <p:sp>
            <p:nvSpPr>
              <p:cNvPr id="4" name="Content Placeholder 3">
                <a:extLst>
                  <a:ext uri="{FF2B5EF4-FFF2-40B4-BE49-F238E27FC236}">
                    <a16:creationId xmlns:a16="http://schemas.microsoft.com/office/drawing/2014/main" id="{4030BEB7-6C4A-4237-8406-DD9D1A083266}"/>
                  </a:ext>
                </a:extLst>
              </p:cNvPr>
              <p:cNvSpPr>
                <a:spLocks noGrp="1" noRot="1" noChangeAspect="1" noMove="1" noResize="1" noEditPoints="1" noAdjustHandles="1" noChangeArrowheads="1" noChangeShapeType="1" noTextEdit="1"/>
              </p:cNvSpPr>
              <p:nvPr>
                <p:ph idx="1"/>
              </p:nvPr>
            </p:nvSpPr>
            <p:spPr>
              <a:blipFill>
                <a:blip r:embed="rId2"/>
                <a:stretch>
                  <a:fillRect l="-593" t="-1348"/>
                </a:stretch>
              </a:blipFill>
            </p:spPr>
            <p:txBody>
              <a:bodyPr/>
              <a:lstStyle/>
              <a:p>
                <a:r>
                  <a:rPr lang="en-IN">
                    <a:noFill/>
                  </a:rPr>
                  <a:t> </a:t>
                </a:r>
              </a:p>
            </p:txBody>
          </p:sp>
        </mc:Fallback>
      </mc:AlternateContent>
      <p:sp>
        <p:nvSpPr>
          <p:cNvPr id="3" name="Date Placeholder 2">
            <a:extLst>
              <a:ext uri="{FF2B5EF4-FFF2-40B4-BE49-F238E27FC236}">
                <a16:creationId xmlns:a16="http://schemas.microsoft.com/office/drawing/2014/main" id="{9689378C-7B0A-4077-A062-9238EAE707AB}"/>
              </a:ext>
            </a:extLst>
          </p:cNvPr>
          <p:cNvSpPr>
            <a:spLocks noGrp="1"/>
          </p:cNvSpPr>
          <p:nvPr>
            <p:ph type="dt" sz="half" idx="10"/>
          </p:nvPr>
        </p:nvSpPr>
        <p:spPr/>
        <p:txBody>
          <a:bodyPr/>
          <a:lstStyle/>
          <a:p>
            <a:fld id="{57B020B8-1057-4A8A-A785-8419809BF565}"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95473A92-8AC1-4131-A046-4917F458B47D}"/>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a:extLst>
              <a:ext uri="{FF2B5EF4-FFF2-40B4-BE49-F238E27FC236}">
                <a16:creationId xmlns:a16="http://schemas.microsoft.com/office/drawing/2014/main" id="{6F0B84B3-8850-4DA2-BA5E-FBA0283286A5}"/>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44</a:t>
            </a:fld>
            <a:endParaRPr lang="en-US">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3">
            <p14:nvContentPartPr>
              <p14:cNvPr id="16" name="Ink 15"/>
              <p14:cNvContentPartPr/>
              <p14:nvPr/>
            </p14:nvContentPartPr>
            <p14:xfrm>
              <a:off x="2893764" y="1961710"/>
              <a:ext cx="1553760" cy="67320"/>
            </p14:xfrm>
          </p:contentPart>
        </mc:Choice>
        <mc:Fallback xmlns="">
          <p:pic>
            <p:nvPicPr>
              <p:cNvPr id="16" name="Ink 15"/>
              <p:cNvPicPr/>
              <p:nvPr/>
            </p:nvPicPr>
            <p:blipFill>
              <a:blip r:embed="rId4"/>
              <a:stretch>
                <a:fillRect/>
              </a:stretch>
            </p:blipFill>
            <p:spPr>
              <a:xfrm>
                <a:off x="2884404" y="1955950"/>
                <a:ext cx="15796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p14:cNvContentPartPr/>
              <p14:nvPr/>
            </p14:nvContentPartPr>
            <p14:xfrm>
              <a:off x="3725004" y="2566510"/>
              <a:ext cx="516240" cy="62280"/>
            </p14:xfrm>
          </p:contentPart>
        </mc:Choice>
        <mc:Fallback xmlns="">
          <p:pic>
            <p:nvPicPr>
              <p:cNvPr id="19" name="Ink 18"/>
              <p:cNvPicPr/>
              <p:nvPr/>
            </p:nvPicPr>
            <p:blipFill>
              <a:blip r:embed="rId6"/>
              <a:stretch>
                <a:fillRect/>
              </a:stretch>
            </p:blipFill>
            <p:spPr>
              <a:xfrm>
                <a:off x="3711324" y="2551390"/>
                <a:ext cx="546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p14:cNvContentPartPr/>
              <p14:nvPr/>
            </p14:nvContentPartPr>
            <p14:xfrm>
              <a:off x="5960604" y="4377310"/>
              <a:ext cx="596520" cy="1215000"/>
            </p14:xfrm>
          </p:contentPart>
        </mc:Choice>
        <mc:Fallback xmlns="">
          <p:pic>
            <p:nvPicPr>
              <p:cNvPr id="29" name="Ink 28"/>
              <p:cNvPicPr/>
              <p:nvPr/>
            </p:nvPicPr>
            <p:blipFill>
              <a:blip r:embed="rId8"/>
              <a:stretch>
                <a:fillRect/>
              </a:stretch>
            </p:blipFill>
            <p:spPr>
              <a:xfrm>
                <a:off x="5951244" y="4367950"/>
                <a:ext cx="6087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6" name="Ink 35"/>
              <p14:cNvContentPartPr/>
              <p14:nvPr/>
            </p14:nvContentPartPr>
            <p14:xfrm>
              <a:off x="3210924" y="3384430"/>
              <a:ext cx="2694240" cy="485280"/>
            </p14:xfrm>
          </p:contentPart>
        </mc:Choice>
        <mc:Fallback xmlns="">
          <p:pic>
            <p:nvPicPr>
              <p:cNvPr id="36" name="Ink 35"/>
              <p:cNvPicPr/>
              <p:nvPr/>
            </p:nvPicPr>
            <p:blipFill>
              <a:blip r:embed="rId10"/>
              <a:stretch>
                <a:fillRect/>
              </a:stretch>
            </p:blipFill>
            <p:spPr>
              <a:xfrm>
                <a:off x="3204804" y="3375070"/>
                <a:ext cx="271008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p14:cNvContentPartPr/>
              <p14:nvPr/>
            </p14:nvContentPartPr>
            <p14:xfrm>
              <a:off x="1415964" y="2592070"/>
              <a:ext cx="548640" cy="544320"/>
            </p14:xfrm>
          </p:contentPart>
        </mc:Choice>
        <mc:Fallback xmlns="">
          <p:pic>
            <p:nvPicPr>
              <p:cNvPr id="39" name="Ink 38"/>
              <p:cNvPicPr/>
              <p:nvPr/>
            </p:nvPicPr>
            <p:blipFill>
              <a:blip r:embed="rId12"/>
              <a:stretch>
                <a:fillRect/>
              </a:stretch>
            </p:blipFill>
            <p:spPr>
              <a:xfrm>
                <a:off x="1406604" y="2581630"/>
                <a:ext cx="56772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0" name="Ink 39"/>
              <p14:cNvContentPartPr/>
              <p14:nvPr/>
            </p14:nvContentPartPr>
            <p14:xfrm>
              <a:off x="3650484" y="2884030"/>
              <a:ext cx="1967400" cy="387360"/>
            </p14:xfrm>
          </p:contentPart>
        </mc:Choice>
        <mc:Fallback xmlns="">
          <p:pic>
            <p:nvPicPr>
              <p:cNvPr id="40" name="Ink 39"/>
              <p:cNvPicPr/>
              <p:nvPr/>
            </p:nvPicPr>
            <p:blipFill>
              <a:blip r:embed="rId14"/>
              <a:stretch>
                <a:fillRect/>
              </a:stretch>
            </p:blipFill>
            <p:spPr>
              <a:xfrm>
                <a:off x="3642924" y="2875030"/>
                <a:ext cx="198432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1" name="Ink 40"/>
              <p14:cNvContentPartPr/>
              <p14:nvPr/>
            </p14:nvContentPartPr>
            <p14:xfrm>
              <a:off x="2994564" y="4321150"/>
              <a:ext cx="48240" cy="495720"/>
            </p14:xfrm>
          </p:contentPart>
        </mc:Choice>
        <mc:Fallback xmlns="">
          <p:pic>
            <p:nvPicPr>
              <p:cNvPr id="41" name="Ink 40"/>
              <p:cNvPicPr/>
              <p:nvPr/>
            </p:nvPicPr>
            <p:blipFill>
              <a:blip r:embed="rId16"/>
              <a:stretch>
                <a:fillRect/>
              </a:stretch>
            </p:blipFill>
            <p:spPr>
              <a:xfrm>
                <a:off x="2980524" y="4310710"/>
                <a:ext cx="6768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2" name="Ink 41"/>
              <p14:cNvContentPartPr/>
              <p14:nvPr/>
            </p14:nvContentPartPr>
            <p14:xfrm>
              <a:off x="3325764" y="5424550"/>
              <a:ext cx="433080" cy="19440"/>
            </p14:xfrm>
          </p:contentPart>
        </mc:Choice>
        <mc:Fallback xmlns="">
          <p:pic>
            <p:nvPicPr>
              <p:cNvPr id="42" name="Ink 41"/>
              <p:cNvPicPr/>
              <p:nvPr/>
            </p:nvPicPr>
            <p:blipFill>
              <a:blip r:embed="rId18"/>
              <a:stretch>
                <a:fillRect/>
              </a:stretch>
            </p:blipFill>
            <p:spPr>
              <a:xfrm>
                <a:off x="3318204" y="5415190"/>
                <a:ext cx="4435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3" name="Ink 42"/>
              <p14:cNvContentPartPr/>
              <p14:nvPr/>
            </p14:nvContentPartPr>
            <p14:xfrm>
              <a:off x="1310484" y="6050230"/>
              <a:ext cx="2392920" cy="61200"/>
            </p14:xfrm>
          </p:contentPart>
        </mc:Choice>
        <mc:Fallback xmlns="">
          <p:pic>
            <p:nvPicPr>
              <p:cNvPr id="43" name="Ink 42"/>
              <p:cNvPicPr/>
              <p:nvPr/>
            </p:nvPicPr>
            <p:blipFill>
              <a:blip r:embed="rId20"/>
              <a:stretch>
                <a:fillRect/>
              </a:stretch>
            </p:blipFill>
            <p:spPr>
              <a:xfrm>
                <a:off x="1300764" y="6043390"/>
                <a:ext cx="2419920" cy="83520"/>
              </a:xfrm>
              <a:prstGeom prst="rect">
                <a:avLst/>
              </a:prstGeom>
            </p:spPr>
          </p:pic>
        </mc:Fallback>
      </mc:AlternateContent>
    </p:spTree>
    <p:extLst>
      <p:ext uri="{BB962C8B-B14F-4D97-AF65-F5344CB8AC3E}">
        <p14:creationId xmlns:p14="http://schemas.microsoft.com/office/powerpoint/2010/main" val="25086168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Backpropagation Network</a:t>
            </a:r>
          </a:p>
        </p:txBody>
      </p:sp>
      <p:sp>
        <p:nvSpPr>
          <p:cNvPr id="3" name="Content Placeholder 2">
            <a:extLst>
              <a:ext uri="{FF2B5EF4-FFF2-40B4-BE49-F238E27FC236}">
                <a16:creationId xmlns:a16="http://schemas.microsoft.com/office/drawing/2014/main" id="{A5E496BE-F605-4B8B-A08F-18872DEEFC20}"/>
              </a:ext>
            </a:extLst>
          </p:cNvPr>
          <p:cNvSpPr>
            <a:spLocks noGrp="1"/>
          </p:cNvSpPr>
          <p:nvPr>
            <p:ph idx="1"/>
          </p:nvPr>
        </p:nvSpPr>
        <p:spPr>
          <a:xfrm>
            <a:off x="381000" y="1417638"/>
            <a:ext cx="8229600" cy="4754562"/>
          </a:xfrm>
        </p:spPr>
        <p:txBody>
          <a:bodyPr>
            <a:normAutofit/>
          </a:bodyPr>
          <a:lstStyle/>
          <a:p>
            <a:pPr algn="just">
              <a:lnSpc>
                <a:spcPct val="160000"/>
              </a:lnSpc>
            </a:pPr>
            <a:r>
              <a:rPr lang="en-US" sz="1500" dirty="0">
                <a:latin typeface="Times New Roman" panose="02020603050405020304" pitchFamily="18" charset="0"/>
                <a:cs typeface="Times New Roman" panose="02020603050405020304" pitchFamily="18" charset="0"/>
              </a:rPr>
              <a:t>The above algorithm uses the incremental approach for Updation of weights, i.e., the weights are being changed immediately after a training pattern is presented. There is another way of training called batch-mode training, where the weights are changed only after all the training patterns are presented. </a:t>
            </a:r>
          </a:p>
          <a:p>
            <a:pPr algn="just">
              <a:lnSpc>
                <a:spcPct val="160000"/>
              </a:lnSpc>
            </a:pPr>
            <a:r>
              <a:rPr lang="en-US" sz="1500" dirty="0">
                <a:latin typeface="Times New Roman" panose="02020603050405020304" pitchFamily="18" charset="0"/>
                <a:cs typeface="Times New Roman" panose="02020603050405020304" pitchFamily="18" charset="0"/>
              </a:rPr>
              <a:t>The effectiveness of two approaches depends on the problem, but batch-mode training requires additional local storage for each connection to maintain the immediate weight changes. </a:t>
            </a:r>
          </a:p>
          <a:p>
            <a:pPr algn="just">
              <a:lnSpc>
                <a:spcPct val="160000"/>
              </a:lnSpc>
            </a:pPr>
            <a:r>
              <a:rPr lang="en-US" sz="1500" dirty="0">
                <a:latin typeface="Times New Roman" panose="02020603050405020304" pitchFamily="18" charset="0"/>
                <a:cs typeface="Times New Roman" panose="02020603050405020304" pitchFamily="18" charset="0"/>
              </a:rPr>
              <a:t>When a BPN is used as a classifier, it is equivalent to the optimal Bayesian discriminant function for asymptotically large sets of statistically independent training patterns.</a:t>
            </a:r>
          </a:p>
          <a:p>
            <a:pPr algn="just">
              <a:lnSpc>
                <a:spcPct val="160000"/>
              </a:lnSpc>
            </a:pPr>
            <a:r>
              <a:rPr lang="en-US" sz="1500" dirty="0">
                <a:latin typeface="Times New Roman" panose="02020603050405020304" pitchFamily="18" charset="0"/>
                <a:cs typeface="Times New Roman" panose="02020603050405020304" pitchFamily="18" charset="0"/>
              </a:rPr>
              <a:t>The problem in this case is whether the back-propagation learning algorithm can always converge and find proper weights for network even after enough learning. </a:t>
            </a:r>
          </a:p>
          <a:p>
            <a:pPr algn="just">
              <a:lnSpc>
                <a:spcPct val="160000"/>
              </a:lnSpc>
            </a:pPr>
            <a:r>
              <a:rPr lang="en-US" sz="1500" dirty="0">
                <a:latin typeface="Times New Roman" panose="02020603050405020304" pitchFamily="18" charset="0"/>
                <a:cs typeface="Times New Roman" panose="02020603050405020304" pitchFamily="18" charset="0"/>
              </a:rPr>
              <a:t>It will converge since it implements a gradient-descent on the error surface in the weight space, and this will roll down the error surface to the nearest minimum error and will stop. </a:t>
            </a:r>
          </a:p>
        </p:txBody>
      </p:sp>
      <p:sp>
        <p:nvSpPr>
          <p:cNvPr id="4" name="Date Placeholder 3">
            <a:extLst>
              <a:ext uri="{FF2B5EF4-FFF2-40B4-BE49-F238E27FC236}">
                <a16:creationId xmlns:a16="http://schemas.microsoft.com/office/drawing/2014/main" id="{3402E5EA-383D-4C18-883F-004DA8A490D8}"/>
              </a:ext>
            </a:extLst>
          </p:cNvPr>
          <p:cNvSpPr>
            <a:spLocks noGrp="1"/>
          </p:cNvSpPr>
          <p:nvPr>
            <p:ph type="dt" sz="half" idx="10"/>
          </p:nvPr>
        </p:nvSpPr>
        <p:spPr/>
        <p:txBody>
          <a:bodyPr/>
          <a:lstStyle/>
          <a:p>
            <a:fld id="{434822CB-6D38-4E12-9DAD-E402B74412D8}"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0FE4EE49-72E6-4109-82F2-D80E63057651}"/>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a:extLst>
              <a:ext uri="{FF2B5EF4-FFF2-40B4-BE49-F238E27FC236}">
                <a16:creationId xmlns:a16="http://schemas.microsoft.com/office/drawing/2014/main" id="{187B4073-8432-4B9E-889B-EEC4330C37FC}"/>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21102133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Backpropagation Network</a:t>
            </a:r>
          </a:p>
        </p:txBody>
      </p:sp>
      <p:sp>
        <p:nvSpPr>
          <p:cNvPr id="3" name="Content Placeholder 2">
            <a:extLst>
              <a:ext uri="{FF2B5EF4-FFF2-40B4-BE49-F238E27FC236}">
                <a16:creationId xmlns:a16="http://schemas.microsoft.com/office/drawing/2014/main" id="{A5E496BE-F605-4B8B-A08F-18872DEEFC20}"/>
              </a:ext>
            </a:extLst>
          </p:cNvPr>
          <p:cNvSpPr>
            <a:spLocks noGrp="1"/>
          </p:cNvSpPr>
          <p:nvPr>
            <p:ph idx="1"/>
          </p:nvPr>
        </p:nvSpPr>
        <p:spPr>
          <a:xfrm>
            <a:off x="381000" y="1417638"/>
            <a:ext cx="8229600" cy="4754562"/>
          </a:xfrm>
        </p:spPr>
        <p:txBody>
          <a:bodyPr>
            <a:normAutofit/>
          </a:bodyPr>
          <a:lstStyle/>
          <a:p>
            <a:pPr algn="just">
              <a:lnSpc>
                <a:spcPct val="160000"/>
              </a:lnSpc>
            </a:pPr>
            <a:r>
              <a:rPr lang="en-US" sz="1500" dirty="0">
                <a:latin typeface="Times New Roman" panose="02020603050405020304" pitchFamily="18" charset="0"/>
                <a:cs typeface="Times New Roman" panose="02020603050405020304" pitchFamily="18" charset="0"/>
              </a:rPr>
              <a:t>This becomes true only when the relation existing between the input and the output training patterns is deterministic and the error surface is deterministic. </a:t>
            </a:r>
          </a:p>
          <a:p>
            <a:pPr algn="just">
              <a:lnSpc>
                <a:spcPct val="160000"/>
              </a:lnSpc>
            </a:pPr>
            <a:r>
              <a:rPr lang="en-US" sz="1500" dirty="0">
                <a:latin typeface="Times New Roman" panose="02020603050405020304" pitchFamily="18" charset="0"/>
                <a:cs typeface="Times New Roman" panose="02020603050405020304" pitchFamily="18" charset="0"/>
              </a:rPr>
              <a:t>This is not the case in real world because the produced square-error surfaces are always at random. </a:t>
            </a:r>
          </a:p>
          <a:p>
            <a:pPr algn="just">
              <a:lnSpc>
                <a:spcPct val="160000"/>
              </a:lnSpc>
            </a:pPr>
            <a:r>
              <a:rPr lang="en-US" sz="1500" dirty="0">
                <a:latin typeface="Times New Roman" panose="02020603050405020304" pitchFamily="18" charset="0"/>
                <a:cs typeface="Times New Roman" panose="02020603050405020304" pitchFamily="18" charset="0"/>
              </a:rPr>
              <a:t>This is the stochastic nature of the back-propagation algorithm, which is purely based on the stochastic gradient-descent method. </a:t>
            </a:r>
          </a:p>
          <a:p>
            <a:pPr algn="just">
              <a:lnSpc>
                <a:spcPct val="160000"/>
              </a:lnSpc>
            </a:pPr>
            <a:r>
              <a:rPr lang="en-US" sz="1500" dirty="0">
                <a:latin typeface="Times New Roman" panose="02020603050405020304" pitchFamily="18" charset="0"/>
                <a:cs typeface="Times New Roman" panose="02020603050405020304" pitchFamily="18" charset="0"/>
              </a:rPr>
              <a:t>The BPN is a special case of stochastic approximation.</a:t>
            </a:r>
          </a:p>
          <a:p>
            <a:pPr algn="just">
              <a:lnSpc>
                <a:spcPct val="160000"/>
              </a:lnSpc>
            </a:pPr>
            <a:r>
              <a:rPr lang="en-US" sz="1500" dirty="0">
                <a:latin typeface="Times New Roman" panose="02020603050405020304" pitchFamily="18" charset="0"/>
                <a:cs typeface="Times New Roman" panose="02020603050405020304" pitchFamily="18" charset="0"/>
              </a:rPr>
              <a:t>If the BPN algorithm converges at all, then it may get stuck with local minima and may be unable to find satisfactory solutions. </a:t>
            </a:r>
          </a:p>
          <a:p>
            <a:pPr algn="just">
              <a:lnSpc>
                <a:spcPct val="160000"/>
              </a:lnSpc>
            </a:pPr>
            <a:r>
              <a:rPr lang="en-US" sz="1500" dirty="0">
                <a:latin typeface="Times New Roman" panose="02020603050405020304" pitchFamily="18" charset="0"/>
                <a:cs typeface="Times New Roman" panose="02020603050405020304" pitchFamily="18" charset="0"/>
              </a:rPr>
              <a:t>The randomness of the algorithm helps it to get out of local minima. The error functions may have large number of global minima because of permutations of weights that keep the network input-output function unchanged. This causes the error surfaces to have numerous troughs. </a:t>
            </a:r>
          </a:p>
        </p:txBody>
      </p:sp>
      <p:sp>
        <p:nvSpPr>
          <p:cNvPr id="4" name="Date Placeholder 3">
            <a:extLst>
              <a:ext uri="{FF2B5EF4-FFF2-40B4-BE49-F238E27FC236}">
                <a16:creationId xmlns:a16="http://schemas.microsoft.com/office/drawing/2014/main" id="{3402E5EA-383D-4C18-883F-004DA8A490D8}"/>
              </a:ext>
            </a:extLst>
          </p:cNvPr>
          <p:cNvSpPr>
            <a:spLocks noGrp="1"/>
          </p:cNvSpPr>
          <p:nvPr>
            <p:ph type="dt" sz="half" idx="10"/>
          </p:nvPr>
        </p:nvSpPr>
        <p:spPr/>
        <p:txBody>
          <a:bodyPr/>
          <a:lstStyle/>
          <a:p>
            <a:fld id="{434822CB-6D38-4E12-9DAD-E402B74412D8}"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0FE4EE49-72E6-4109-82F2-D80E63057651}"/>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a:extLst>
              <a:ext uri="{FF2B5EF4-FFF2-40B4-BE49-F238E27FC236}">
                <a16:creationId xmlns:a16="http://schemas.microsoft.com/office/drawing/2014/main" id="{187B4073-8432-4B9E-889B-EEC4330C37FC}"/>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14271646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47</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p:sp>
        <p:nvSpPr>
          <p:cNvPr id="6" name="TextBox 5"/>
          <p:cNvSpPr txBox="1"/>
          <p:nvPr/>
        </p:nvSpPr>
        <p:spPr>
          <a:xfrm>
            <a:off x="335622" y="1295400"/>
            <a:ext cx="8472755" cy="1077218"/>
          </a:xfrm>
          <a:prstGeom prst="rect">
            <a:avLst/>
          </a:prstGeom>
          <a:noFill/>
        </p:spPr>
        <p:txBody>
          <a:bodyPr wrap="square" rtlCol="0">
            <a:spAutoFit/>
          </a:bodyPr>
          <a:lstStyle/>
          <a:p>
            <a:pPr algn="just"/>
            <a:r>
              <a:rPr lang="en-IN" sz="1600" b="1" dirty="0">
                <a:latin typeface="Times New Roman" panose="02020603050405020304" pitchFamily="18" charset="0"/>
                <a:ea typeface="Cambria Math" panose="02040503050406030204" pitchFamily="18" charset="0"/>
                <a:cs typeface="Times New Roman" panose="02020603050405020304" pitchFamily="18" charset="0"/>
              </a:rPr>
              <a:t>Example:</a:t>
            </a:r>
            <a:r>
              <a:rPr lang="en-IN" sz="1600" dirty="0">
                <a:latin typeface="Times New Roman" panose="02020603050405020304" pitchFamily="18" charset="0"/>
                <a:ea typeface="Cambria Math" panose="02040503050406030204" pitchFamily="18" charset="0"/>
                <a:cs typeface="Times New Roman" panose="02020603050405020304" pitchFamily="18" charset="0"/>
              </a:rPr>
              <a:t> </a:t>
            </a:r>
            <a:r>
              <a:rPr lang="en-US" sz="1600" dirty="0">
                <a:latin typeface="Times New Roman" panose="02020603050405020304" pitchFamily="18" charset="0"/>
                <a:ea typeface="Cambria Math" panose="02040503050406030204" pitchFamily="18" charset="0"/>
                <a:cs typeface="Times New Roman" panose="02020603050405020304" pitchFamily="18" charset="0"/>
              </a:rPr>
              <a:t>Using back-propagation network, find the new weights for the net shown in Figure. It is pre­sented with the input pattern [0, 1] and the target output is 1. Use a learning rate = 0.25 and binary sigmoidal activation function. </a:t>
            </a:r>
          </a:p>
          <a:p>
            <a:pPr algn="just"/>
            <a:r>
              <a:rPr lang="en-US" sz="1600" b="1" dirty="0">
                <a:latin typeface="Times New Roman" panose="02020603050405020304" pitchFamily="18" charset="0"/>
                <a:cs typeface="Times New Roman" panose="02020603050405020304" pitchFamily="18" charset="0"/>
              </a:rPr>
              <a:t>Solution: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BA677F-8B4A-4A7D-AB66-FFB5C2D70B3E}"/>
                  </a:ext>
                </a:extLst>
              </p:cNvPr>
              <p:cNvSpPr txBox="1"/>
              <p:nvPr/>
            </p:nvSpPr>
            <p:spPr>
              <a:xfrm>
                <a:off x="3417057" y="2135275"/>
                <a:ext cx="5388995" cy="4032451"/>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initial weights and bias are </a:t>
                </a: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3"/>
                                    <m:mcJc m:val="center"/>
                                  </m:mcPr>
                                </m:mc>
                              </m:mcs>
                              <m:ctrlPr>
                                <a:rPr lang="en-IN" sz="1600" i="1">
                                  <a:latin typeface="Cambria Math" panose="02040503050406030204" pitchFamily="18" charset="0"/>
                                  <a:cs typeface="Times New Roman" panose="02020603050405020304" pitchFamily="18" charset="0"/>
                                </a:rPr>
                              </m:ctrlPr>
                            </m:mPr>
                            <m:mr>
                              <m:e>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i="1">
                                        <a:latin typeface="Cambria Math" panose="02040503050406030204" pitchFamily="18" charset="0"/>
                                        <a:cs typeface="Times New Roman" panose="02020603050405020304" pitchFamily="18" charset="0"/>
                                      </a:rPr>
                                      <m:t>11</m:t>
                                    </m:r>
                                  </m:sub>
                                </m:sSub>
                              </m:e>
                              <m:e>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i="1">
                                        <a:latin typeface="Cambria Math" panose="02040503050406030204" pitchFamily="18" charset="0"/>
                                        <a:cs typeface="Times New Roman" panose="02020603050405020304" pitchFamily="18" charset="0"/>
                                      </a:rPr>
                                      <m:t>21</m:t>
                                    </m:r>
                                  </m:sub>
                                </m:sSub>
                              </m:e>
                              <m:e>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b="0" i="1" smtClean="0">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1</m:t>
                                    </m:r>
                                  </m:sub>
                                </m:sSub>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3"/>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6</m:t>
                                </m:r>
                              </m:e>
                              <m:e>
                                <m:r>
                                  <a:rPr lang="en-IN" sz="1600" b="0" i="1" smtClean="0">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0.3</m:t>
                                </m:r>
                              </m:e>
                            </m:mr>
                          </m:m>
                        </m:e>
                      </m:d>
                      <m:r>
                        <a:rPr lang="en-IN" sz="1600" i="1">
                          <a:latin typeface="Cambria Math" panose="02040503050406030204" pitchFamily="18" charset="0"/>
                          <a:cs typeface="Times New Roman" panose="02020603050405020304" pitchFamily="18" charset="0"/>
                        </a:rPr>
                        <m:t>,</m:t>
                      </m:r>
                    </m:oMath>
                  </m:oMathPara>
                </a14:m>
                <a:endParaRPr lang="en-IN" sz="160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3"/>
                                    <m:mcJc m:val="center"/>
                                  </m:mcPr>
                                </m:mc>
                              </m:mcs>
                              <m:ctrlPr>
                                <a:rPr lang="en-IN" sz="1600" i="1">
                                  <a:latin typeface="Cambria Math" panose="02040503050406030204" pitchFamily="18" charset="0"/>
                                  <a:cs typeface="Times New Roman" panose="02020603050405020304" pitchFamily="18" charset="0"/>
                                </a:rPr>
                              </m:ctrlPr>
                            </m:mPr>
                            <m:mr>
                              <m:e>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i="1">
                                        <a:latin typeface="Cambria Math" panose="02040503050406030204" pitchFamily="18" charset="0"/>
                                        <a:cs typeface="Times New Roman" panose="02020603050405020304" pitchFamily="18" charset="0"/>
                                      </a:rPr>
                                      <m:t>12</m:t>
                                    </m:r>
                                  </m:sub>
                                </m:sSub>
                              </m:e>
                              <m:e>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i="1">
                                        <a:latin typeface="Cambria Math" panose="02040503050406030204" pitchFamily="18" charset="0"/>
                                        <a:cs typeface="Times New Roman" panose="02020603050405020304" pitchFamily="18" charset="0"/>
                                      </a:rPr>
                                      <m:t>22</m:t>
                                    </m:r>
                                  </m:sub>
                                </m:sSub>
                              </m:e>
                              <m:e>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b="0" i="1" smtClean="0">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2</m:t>
                                    </m:r>
                                  </m:sub>
                                </m:sSub>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m:t>
                          </m:r>
                          <m:m>
                            <m:mPr>
                              <m:mcs>
                                <m:mc>
                                  <m:mcPr>
                                    <m:count m:val="3"/>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3</m:t>
                                </m:r>
                              </m:e>
                              <m:e>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4</m:t>
                                </m:r>
                              </m:e>
                              <m:e>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5</m:t>
                                </m:r>
                              </m:e>
                            </m:mr>
                          </m:m>
                        </m:e>
                      </m:d>
                      <m:r>
                        <a:rPr lang="en-IN" sz="1600" i="1">
                          <a:latin typeface="Cambria Math" panose="02040503050406030204" pitchFamily="18" charset="0"/>
                          <a:cs typeface="Times New Roman" panose="02020603050405020304" pitchFamily="18" charset="0"/>
                        </a:rPr>
                        <m:t> </m:t>
                      </m:r>
                    </m:oMath>
                  </m:oMathPara>
                </a14:m>
                <a:endParaRPr lang="en-IN" sz="160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3"/>
                                    <m:mcJc m:val="center"/>
                                  </m:mcPr>
                                </m:mc>
                              </m:mcs>
                              <m:ctrlPr>
                                <a:rPr lang="en-IN" sz="1600" i="1">
                                  <a:latin typeface="Cambria Math" panose="02040503050406030204" pitchFamily="18" charset="0"/>
                                  <a:cs typeface="Times New Roman" panose="02020603050405020304" pitchFamily="18" charset="0"/>
                                </a:rPr>
                              </m:ctrlPr>
                            </m:mPr>
                            <m:mr>
                              <m:e>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m:t>
                                    </m:r>
                                  </m:sub>
                                </m:sSub>
                              </m:e>
                              <m:e>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2</m:t>
                                    </m:r>
                                  </m:sub>
                                </m:sSub>
                              </m:e>
                              <m:e>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0</m:t>
                                    </m:r>
                                  </m:sub>
                                </m:sSub>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3"/>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4</m:t>
                                </m:r>
                              </m:e>
                              <m:e>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1</m:t>
                                </m:r>
                              </m:e>
                              <m:e>
                                <m:r>
                                  <a:rPr lang="en-IN" sz="1600" b="0" i="1" smtClean="0">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2</m:t>
                                </m:r>
                              </m:e>
                            </m:mr>
                          </m:m>
                        </m:e>
                      </m:d>
                    </m:oMath>
                  </m:oMathPara>
                </a14:m>
                <a:endParaRPr lang="en-IN"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and the learning rate is = 0.25. Acti­vation function used is binary sigmoidal activation </a:t>
                </a:r>
              </a:p>
              <a:p>
                <a:pPr algn="just">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𝑓</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𝑥</m:t>
                          </m:r>
                        </m:e>
                      </m:d>
                      <m:r>
                        <a:rPr lang="en-IN" sz="1600" b="0" i="1" smtClean="0">
                          <a:latin typeface="Cambria Math" panose="02040503050406030204" pitchFamily="18" charset="0"/>
                          <a:cs typeface="Times New Roman" panose="02020603050405020304" pitchFamily="18" charset="0"/>
                        </a:rPr>
                        <m:t>=</m:t>
                      </m:r>
                      <m:f>
                        <m:fPr>
                          <m:ctrlPr>
                            <a:rPr lang="en-IN" sz="1600" b="0" i="1" smtClean="0">
                              <a:latin typeface="Cambria Math" panose="02040503050406030204" pitchFamily="18" charset="0"/>
                              <a:cs typeface="Times New Roman" panose="02020603050405020304" pitchFamily="18" charset="0"/>
                            </a:rPr>
                          </m:ctrlPr>
                        </m:fPr>
                        <m:num>
                          <m:r>
                            <a:rPr lang="en-IN" sz="1600" b="0" i="1" smtClean="0">
                              <a:latin typeface="Cambria Math" panose="02040503050406030204" pitchFamily="18" charset="0"/>
                              <a:cs typeface="Times New Roman" panose="02020603050405020304" pitchFamily="18" charset="0"/>
                            </a:rPr>
                            <m:t>1</m:t>
                          </m:r>
                        </m:num>
                        <m:den>
                          <m:r>
                            <a:rPr lang="en-IN" sz="1600" b="0" i="1" smtClean="0">
                              <a:latin typeface="Cambria Math" panose="02040503050406030204" pitchFamily="18" charset="0"/>
                              <a:cs typeface="Times New Roman" panose="02020603050405020304" pitchFamily="18" charset="0"/>
                            </a:rPr>
                            <m:t>1+</m:t>
                          </m:r>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𝑒</m:t>
                              </m:r>
                            </m:e>
                            <m:sup>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𝑥</m:t>
                              </m:r>
                            </m:sup>
                          </m:sSup>
                        </m:den>
                      </m:f>
                    </m:oMath>
                  </m:oMathPara>
                </a14:m>
                <a:endParaRPr lang="en-IN" sz="16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Given the input sample [x1 , x2] = [0, 1] and target t=1. </a:t>
                </a: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Calculate the net input for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1</m:t>
                        </m:r>
                      </m:sub>
                    </m:sSub>
                  </m:oMath>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b="0" i="1" smtClean="0">
                              <a:latin typeface="Cambria Math" panose="02040503050406030204" pitchFamily="18" charset="0"/>
                              <a:cs typeface="Times New Roman" panose="02020603050405020304" pitchFamily="18" charset="0"/>
                            </a:rPr>
                            <m:t>01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b="0" i="1" smtClean="0">
                              <a:latin typeface="Cambria Math" panose="02040503050406030204" pitchFamily="18" charset="0"/>
                              <a:cs typeface="Times New Roman" panose="02020603050405020304" pitchFamily="18" charset="0"/>
                            </a:rPr>
                            <m:t>11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b="0" i="1" smtClean="0">
                              <a:latin typeface="Cambria Math" panose="02040503050406030204" pitchFamily="18" charset="0"/>
                              <a:cs typeface="Times New Roman" panose="02020603050405020304" pitchFamily="18" charset="0"/>
                            </a:rPr>
                            <m:t>21</m:t>
                          </m:r>
                        </m:sub>
                      </m:sSub>
                      <m:r>
                        <a:rPr lang="en-IN" sz="1600" b="0" i="1" smtClean="0">
                          <a:latin typeface="Cambria Math" panose="02040503050406030204" pitchFamily="18" charset="0"/>
                          <a:cs typeface="Times New Roman" panose="02020603050405020304" pitchFamily="18" charset="0"/>
                        </a:rPr>
                        <m:t>=0.3+0∗0.6+1∗−0.1=0.2</m:t>
                      </m:r>
                    </m:oMath>
                  </m:oMathPara>
                </a14:m>
                <a:endParaRPr lang="en-US" sz="16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Calculate the net input for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2</m:t>
                        </m:r>
                      </m:sub>
                    </m:sSub>
                  </m:oMath>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𝑧</m:t>
                        </m:r>
                      </m:e>
                      <m:sub>
                        <m:r>
                          <a:rPr lang="en-IN" sz="1600" i="1">
                            <a:latin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𝑣</m:t>
                        </m:r>
                      </m:e>
                      <m:sub>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1</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𝑣</m:t>
                        </m:r>
                      </m:e>
                      <m:sub>
                        <m:r>
                          <a:rPr lang="en-IN" sz="1600" i="1">
                            <a:latin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2</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𝑣</m:t>
                        </m:r>
                      </m:e>
                      <m:sub>
                        <m:r>
                          <a:rPr lang="en-IN" sz="1600" i="1">
                            <a:latin typeface="Cambria Math" panose="02040503050406030204" pitchFamily="18" charset="0"/>
                            <a:cs typeface="Times New Roman" panose="02020603050405020304" pitchFamily="18" charset="0"/>
                          </a:rPr>
                          <m:t>2</m:t>
                        </m:r>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5</m:t>
                    </m:r>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3</m:t>
                    </m:r>
                    <m:r>
                      <a:rPr lang="en-IN" sz="1600" i="1">
                        <a:latin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4</m:t>
                    </m:r>
                    <m:r>
                      <a:rPr lang="en-IN" sz="1600" i="1">
                        <a:latin typeface="Cambria Math" panose="02040503050406030204" pitchFamily="18" charset="0"/>
                        <a:cs typeface="Times New Roman" panose="02020603050405020304" pitchFamily="18" charset="0"/>
                      </a:rPr>
                      <m:t>=0.</m:t>
                    </m:r>
                  </m:oMath>
                </a14:m>
                <a:r>
                  <a:rPr lang="en-US" sz="1600" dirty="0">
                    <a:latin typeface="Times New Roman" panose="02020603050405020304" pitchFamily="18" charset="0"/>
                    <a:cs typeface="Times New Roman" panose="02020603050405020304" pitchFamily="18" charset="0"/>
                  </a:rPr>
                  <a:t>9 </a:t>
                </a:r>
                <a:endParaRPr lang="en-IN" sz="1600" b="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EBBA677F-8B4A-4A7D-AB66-FFB5C2D70B3E}"/>
                  </a:ext>
                </a:extLst>
              </p:cNvPr>
              <p:cNvSpPr txBox="1">
                <a:spLocks noRot="1" noChangeAspect="1" noMove="1" noResize="1" noEditPoints="1" noAdjustHandles="1" noChangeArrowheads="1" noChangeShapeType="1" noTextEdit="1"/>
              </p:cNvSpPr>
              <p:nvPr/>
            </p:nvSpPr>
            <p:spPr>
              <a:xfrm>
                <a:off x="3417057" y="2135275"/>
                <a:ext cx="5388995" cy="4032451"/>
              </a:xfrm>
              <a:prstGeom prst="rect">
                <a:avLst/>
              </a:prstGeom>
              <a:blipFill>
                <a:blip r:embed="rId2"/>
                <a:stretch>
                  <a:fillRect l="-452" r="-566" b="-906"/>
                </a:stretch>
              </a:blipFill>
            </p:spPr>
            <p:txBody>
              <a:bodyPr/>
              <a:lstStyle/>
              <a:p>
                <a:r>
                  <a:rPr lang="en-IN">
                    <a:noFill/>
                  </a:rPr>
                  <a:t> </a:t>
                </a:r>
              </a:p>
            </p:txBody>
          </p:sp>
        </mc:Fallback>
      </mc:AlternateContent>
      <p:sp>
        <p:nvSpPr>
          <p:cNvPr id="5" name="Date Placeholder 4">
            <a:extLst>
              <a:ext uri="{FF2B5EF4-FFF2-40B4-BE49-F238E27FC236}">
                <a16:creationId xmlns:a16="http://schemas.microsoft.com/office/drawing/2014/main" id="{F0326772-3331-41C6-A189-16C6CE9DC1B7}"/>
              </a:ext>
            </a:extLst>
          </p:cNvPr>
          <p:cNvSpPr>
            <a:spLocks noGrp="1"/>
          </p:cNvSpPr>
          <p:nvPr>
            <p:ph type="dt" sz="half" idx="10"/>
          </p:nvPr>
        </p:nvSpPr>
        <p:spPr/>
        <p:txBody>
          <a:bodyPr/>
          <a:lstStyle/>
          <a:p>
            <a:fld id="{88CB1312-D400-439E-A3B2-36360CF4FF99}" type="datetime1">
              <a:rPr lang="en-US" smtClean="0">
                <a:solidFill>
                  <a:prstClr val="black">
                    <a:tint val="75000"/>
                  </a:prstClr>
                </a:solidFill>
              </a:rPr>
              <a:t>10/9/2021</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06C58EB7-AF83-428F-A33F-9AF10780CC43}"/>
              </a:ext>
            </a:extLst>
          </p:cNvPr>
          <p:cNvSpPr>
            <a:spLocks noGrp="1"/>
          </p:cNvSpPr>
          <p:nvPr>
            <p:ph type="ftr" sz="quarter" idx="11"/>
          </p:nvPr>
        </p:nvSpPr>
        <p:spPr/>
        <p:txBody>
          <a:bodyPr/>
          <a:lstStyle/>
          <a:p>
            <a:r>
              <a:rPr lang="en-US">
                <a:solidFill>
                  <a:prstClr val="black">
                    <a:tint val="75000"/>
                  </a:prstClr>
                </a:solidFill>
              </a:rPr>
              <a:t>Multilayer Feedforward Network</a:t>
            </a:r>
          </a:p>
        </p:txBody>
      </p:sp>
      <p:pic>
        <p:nvPicPr>
          <p:cNvPr id="12" name="Picture 11">
            <a:extLst>
              <a:ext uri="{FF2B5EF4-FFF2-40B4-BE49-F238E27FC236}">
                <a16:creationId xmlns:a16="http://schemas.microsoft.com/office/drawing/2014/main" id="{CF6ADAA6-F786-4ED8-9224-3D87173BA05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rot="5400000">
            <a:off x="204519" y="2677655"/>
            <a:ext cx="3030281" cy="2547368"/>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Ink 13"/>
              <p14:cNvContentPartPr/>
              <p14:nvPr/>
            </p14:nvContentPartPr>
            <p14:xfrm>
              <a:off x="4555164" y="2639230"/>
              <a:ext cx="322200" cy="37080"/>
            </p14:xfrm>
          </p:contentPart>
        </mc:Choice>
        <mc:Fallback xmlns="">
          <p:pic>
            <p:nvPicPr>
              <p:cNvPr id="14" name="Ink 13"/>
              <p:cNvPicPr/>
              <p:nvPr/>
            </p:nvPicPr>
            <p:blipFill>
              <a:blip r:embed="rId6"/>
              <a:stretch>
                <a:fillRect/>
              </a:stretch>
            </p:blipFill>
            <p:spPr>
              <a:xfrm>
                <a:off x="4486404" y="2510710"/>
                <a:ext cx="4431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p14:cNvContentPartPr/>
              <p14:nvPr/>
            </p14:nvContentPartPr>
            <p14:xfrm>
              <a:off x="1071444" y="4425910"/>
              <a:ext cx="243360" cy="30960"/>
            </p14:xfrm>
          </p:contentPart>
        </mc:Choice>
        <mc:Fallback xmlns="">
          <p:pic>
            <p:nvPicPr>
              <p:cNvPr id="15" name="Ink 14"/>
              <p:cNvPicPr/>
              <p:nvPr/>
            </p:nvPicPr>
            <p:blipFill>
              <a:blip r:embed="rId8"/>
              <a:stretch>
                <a:fillRect/>
              </a:stretch>
            </p:blipFill>
            <p:spPr>
              <a:xfrm>
                <a:off x="1037604" y="4348510"/>
                <a:ext cx="3150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p14:cNvContentPartPr/>
              <p14:nvPr/>
            </p14:nvContentPartPr>
            <p14:xfrm>
              <a:off x="5074284" y="2652190"/>
              <a:ext cx="283320" cy="23760"/>
            </p14:xfrm>
          </p:contentPart>
        </mc:Choice>
        <mc:Fallback xmlns="">
          <p:pic>
            <p:nvPicPr>
              <p:cNvPr id="16" name="Ink 15"/>
              <p:cNvPicPr/>
              <p:nvPr/>
            </p:nvPicPr>
            <p:blipFill>
              <a:blip r:embed="rId10"/>
              <a:stretch>
                <a:fillRect/>
              </a:stretch>
            </p:blipFill>
            <p:spPr>
              <a:xfrm>
                <a:off x="5032164" y="2567950"/>
                <a:ext cx="3693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p14:cNvContentPartPr/>
              <p14:nvPr/>
            </p14:nvContentPartPr>
            <p14:xfrm>
              <a:off x="1488324" y="3874750"/>
              <a:ext cx="257040" cy="23400"/>
            </p14:xfrm>
          </p:contentPart>
        </mc:Choice>
        <mc:Fallback xmlns="">
          <p:pic>
            <p:nvPicPr>
              <p:cNvPr id="17" name="Ink 16"/>
              <p:cNvPicPr/>
              <p:nvPr/>
            </p:nvPicPr>
            <p:blipFill>
              <a:blip r:embed="rId12"/>
              <a:stretch>
                <a:fillRect/>
              </a:stretch>
            </p:blipFill>
            <p:spPr>
              <a:xfrm>
                <a:off x="1450164" y="3794470"/>
                <a:ext cx="3348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p14:cNvContentPartPr/>
              <p14:nvPr/>
            </p14:nvContentPartPr>
            <p14:xfrm>
              <a:off x="5582964" y="2649670"/>
              <a:ext cx="239400" cy="14760"/>
            </p14:xfrm>
          </p:contentPart>
        </mc:Choice>
        <mc:Fallback xmlns="">
          <p:pic>
            <p:nvPicPr>
              <p:cNvPr id="18" name="Ink 17"/>
              <p:cNvPicPr/>
              <p:nvPr/>
            </p:nvPicPr>
            <p:blipFill>
              <a:blip r:embed="rId14"/>
              <a:stretch>
                <a:fillRect/>
              </a:stretch>
            </p:blipFill>
            <p:spPr>
              <a:xfrm>
                <a:off x="5545524" y="2566276"/>
                <a:ext cx="300240" cy="17638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p14:cNvContentPartPr/>
              <p14:nvPr/>
            </p14:nvContentPartPr>
            <p14:xfrm>
              <a:off x="604524" y="4249150"/>
              <a:ext cx="227880" cy="22320"/>
            </p14:xfrm>
          </p:contentPart>
        </mc:Choice>
        <mc:Fallback xmlns="">
          <p:pic>
            <p:nvPicPr>
              <p:cNvPr id="19" name="Ink 18"/>
              <p:cNvPicPr/>
              <p:nvPr/>
            </p:nvPicPr>
            <p:blipFill>
              <a:blip r:embed="rId16"/>
              <a:stretch>
                <a:fillRect/>
              </a:stretch>
            </p:blipFill>
            <p:spPr>
              <a:xfrm>
                <a:off x="567084" y="4175350"/>
                <a:ext cx="3031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p14:cNvContentPartPr/>
              <p14:nvPr/>
            </p14:nvContentPartPr>
            <p14:xfrm>
              <a:off x="1754364" y="4089670"/>
              <a:ext cx="204120" cy="24840"/>
            </p14:xfrm>
          </p:contentPart>
        </mc:Choice>
        <mc:Fallback xmlns="">
          <p:pic>
            <p:nvPicPr>
              <p:cNvPr id="20" name="Ink 19"/>
              <p:cNvPicPr/>
              <p:nvPr/>
            </p:nvPicPr>
            <p:blipFill>
              <a:blip r:embed="rId18"/>
              <a:stretch>
                <a:fillRect/>
              </a:stretch>
            </p:blipFill>
            <p:spPr>
              <a:xfrm>
                <a:off x="1717284" y="4014430"/>
                <a:ext cx="2790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p14:cNvContentPartPr/>
              <p14:nvPr/>
            </p14:nvContentPartPr>
            <p14:xfrm>
              <a:off x="2354484" y="4421230"/>
              <a:ext cx="166680" cy="11520"/>
            </p14:xfrm>
          </p:contentPart>
        </mc:Choice>
        <mc:Fallback xmlns="">
          <p:pic>
            <p:nvPicPr>
              <p:cNvPr id="21" name="Ink 20"/>
              <p:cNvPicPr/>
              <p:nvPr/>
            </p:nvPicPr>
            <p:blipFill>
              <a:blip r:embed="rId20"/>
              <a:stretch>
                <a:fillRect/>
              </a:stretch>
            </p:blipFill>
            <p:spPr>
              <a:xfrm>
                <a:off x="2318124" y="4346710"/>
                <a:ext cx="2394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p14:cNvContentPartPr/>
              <p14:nvPr/>
            </p14:nvContentPartPr>
            <p14:xfrm>
              <a:off x="2779644" y="4003990"/>
              <a:ext cx="182160" cy="9360"/>
            </p14:xfrm>
          </p:contentPart>
        </mc:Choice>
        <mc:Fallback xmlns="">
          <p:pic>
            <p:nvPicPr>
              <p:cNvPr id="22" name="Ink 21"/>
              <p:cNvPicPr/>
              <p:nvPr/>
            </p:nvPicPr>
            <p:blipFill>
              <a:blip r:embed="rId22"/>
              <a:stretch>
                <a:fillRect/>
              </a:stretch>
            </p:blipFill>
            <p:spPr>
              <a:xfrm>
                <a:off x="2742204" y="3927310"/>
                <a:ext cx="2584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p14:cNvContentPartPr/>
              <p14:nvPr/>
            </p14:nvContentPartPr>
            <p14:xfrm>
              <a:off x="4564884" y="2960710"/>
              <a:ext cx="325440" cy="18360"/>
            </p14:xfrm>
          </p:contentPart>
        </mc:Choice>
        <mc:Fallback xmlns="">
          <p:pic>
            <p:nvPicPr>
              <p:cNvPr id="23" name="Ink 22"/>
              <p:cNvPicPr/>
              <p:nvPr/>
            </p:nvPicPr>
            <p:blipFill>
              <a:blip r:embed="rId24"/>
              <a:stretch>
                <a:fillRect/>
              </a:stretch>
            </p:blipFill>
            <p:spPr>
              <a:xfrm>
                <a:off x="4529964" y="2889790"/>
                <a:ext cx="3981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p14:cNvContentPartPr/>
              <p14:nvPr/>
            </p14:nvContentPartPr>
            <p14:xfrm>
              <a:off x="5058444" y="2975470"/>
              <a:ext cx="298080" cy="11880"/>
            </p14:xfrm>
          </p:contentPart>
        </mc:Choice>
        <mc:Fallback xmlns="">
          <p:pic>
            <p:nvPicPr>
              <p:cNvPr id="24" name="Ink 23"/>
              <p:cNvPicPr/>
              <p:nvPr/>
            </p:nvPicPr>
            <p:blipFill>
              <a:blip r:embed="rId26"/>
              <a:stretch>
                <a:fillRect/>
              </a:stretch>
            </p:blipFill>
            <p:spPr>
              <a:xfrm>
                <a:off x="5020284" y="2899150"/>
                <a:ext cx="3682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p14:cNvContentPartPr/>
              <p14:nvPr/>
            </p14:nvContentPartPr>
            <p14:xfrm>
              <a:off x="5575404" y="2977270"/>
              <a:ext cx="238680" cy="9000"/>
            </p14:xfrm>
          </p:contentPart>
        </mc:Choice>
        <mc:Fallback xmlns="">
          <p:pic>
            <p:nvPicPr>
              <p:cNvPr id="25" name="Ink 24"/>
              <p:cNvPicPr/>
              <p:nvPr/>
            </p:nvPicPr>
            <p:blipFill>
              <a:blip r:embed="rId28"/>
              <a:stretch>
                <a:fillRect/>
              </a:stretch>
            </p:blipFill>
            <p:spPr>
              <a:xfrm>
                <a:off x="5539044" y="2896630"/>
                <a:ext cx="316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p14:cNvContentPartPr/>
              <p14:nvPr/>
            </p14:nvContentPartPr>
            <p14:xfrm>
              <a:off x="1270884" y="3456790"/>
              <a:ext cx="245520" cy="11160"/>
            </p14:xfrm>
          </p:contentPart>
        </mc:Choice>
        <mc:Fallback xmlns="">
          <p:pic>
            <p:nvPicPr>
              <p:cNvPr id="26" name="Ink 25"/>
              <p:cNvPicPr/>
              <p:nvPr/>
            </p:nvPicPr>
            <p:blipFill>
              <a:blip r:embed="rId30"/>
              <a:stretch>
                <a:fillRect/>
              </a:stretch>
            </p:blipFill>
            <p:spPr>
              <a:xfrm>
                <a:off x="1230564" y="3344470"/>
                <a:ext cx="3423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p14:cNvContentPartPr/>
              <p14:nvPr/>
            </p14:nvContentPartPr>
            <p14:xfrm>
              <a:off x="1972884" y="3290470"/>
              <a:ext cx="160560" cy="67680"/>
            </p14:xfrm>
          </p:contentPart>
        </mc:Choice>
        <mc:Fallback xmlns="">
          <p:pic>
            <p:nvPicPr>
              <p:cNvPr id="27" name="Ink 26"/>
              <p:cNvPicPr/>
              <p:nvPr/>
            </p:nvPicPr>
            <p:blipFill>
              <a:blip r:embed="rId32"/>
              <a:stretch>
                <a:fillRect/>
              </a:stretch>
            </p:blipFill>
            <p:spPr>
              <a:xfrm>
                <a:off x="1906644" y="3195430"/>
                <a:ext cx="27288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p14:cNvContentPartPr/>
              <p14:nvPr/>
            </p14:nvContentPartPr>
            <p14:xfrm>
              <a:off x="802524" y="3071590"/>
              <a:ext cx="390240" cy="133560"/>
            </p14:xfrm>
          </p:contentPart>
        </mc:Choice>
        <mc:Fallback xmlns="">
          <p:pic>
            <p:nvPicPr>
              <p:cNvPr id="28" name="Ink 27"/>
              <p:cNvPicPr/>
              <p:nvPr/>
            </p:nvPicPr>
            <p:blipFill>
              <a:blip r:embed="rId34"/>
              <a:stretch>
                <a:fillRect/>
              </a:stretch>
            </p:blipFill>
            <p:spPr>
              <a:xfrm>
                <a:off x="764724" y="2991670"/>
                <a:ext cx="4694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p14:cNvContentPartPr/>
              <p14:nvPr/>
            </p14:nvContentPartPr>
            <p14:xfrm>
              <a:off x="1731324" y="4094350"/>
              <a:ext cx="278280" cy="23400"/>
            </p14:xfrm>
          </p:contentPart>
        </mc:Choice>
        <mc:Fallback xmlns="">
          <p:pic>
            <p:nvPicPr>
              <p:cNvPr id="29" name="Ink 28"/>
              <p:cNvPicPr/>
              <p:nvPr/>
            </p:nvPicPr>
            <p:blipFill>
              <a:blip r:embed="rId36"/>
              <a:stretch>
                <a:fillRect/>
              </a:stretch>
            </p:blipFill>
            <p:spPr>
              <a:xfrm>
                <a:off x="1692804" y="3987790"/>
                <a:ext cx="3632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p14:cNvContentPartPr/>
              <p14:nvPr/>
            </p14:nvContentPartPr>
            <p14:xfrm>
              <a:off x="2286444" y="4396390"/>
              <a:ext cx="263520" cy="55080"/>
            </p14:xfrm>
          </p:contentPart>
        </mc:Choice>
        <mc:Fallback xmlns="">
          <p:pic>
            <p:nvPicPr>
              <p:cNvPr id="30" name="Ink 29"/>
              <p:cNvPicPr/>
              <p:nvPr/>
            </p:nvPicPr>
            <p:blipFill>
              <a:blip r:embed="rId38"/>
              <a:stretch>
                <a:fillRect/>
              </a:stretch>
            </p:blipFill>
            <p:spPr>
              <a:xfrm>
                <a:off x="2255484" y="4303870"/>
                <a:ext cx="3452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p14:cNvContentPartPr/>
              <p14:nvPr/>
            </p14:nvContentPartPr>
            <p14:xfrm>
              <a:off x="2701164" y="4009390"/>
              <a:ext cx="319320" cy="29880"/>
            </p14:xfrm>
          </p:contentPart>
        </mc:Choice>
        <mc:Fallback xmlns="">
          <p:pic>
            <p:nvPicPr>
              <p:cNvPr id="31" name="Ink 30"/>
              <p:cNvPicPr/>
              <p:nvPr/>
            </p:nvPicPr>
            <p:blipFill>
              <a:blip r:embed="rId40"/>
              <a:stretch>
                <a:fillRect/>
              </a:stretch>
            </p:blipFill>
            <p:spPr>
              <a:xfrm>
                <a:off x="2662284" y="3884470"/>
                <a:ext cx="420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p14:cNvContentPartPr/>
              <p14:nvPr/>
            </p14:nvContentPartPr>
            <p14:xfrm>
              <a:off x="1045884" y="5697790"/>
              <a:ext cx="1113120" cy="498960"/>
            </p14:xfrm>
          </p:contentPart>
        </mc:Choice>
        <mc:Fallback xmlns="">
          <p:pic>
            <p:nvPicPr>
              <p:cNvPr id="35" name="Ink 34"/>
              <p:cNvPicPr/>
              <p:nvPr/>
            </p:nvPicPr>
            <p:blipFill>
              <a:blip r:embed="rId42"/>
              <a:stretch>
                <a:fillRect/>
              </a:stretch>
            </p:blipFill>
            <p:spPr>
              <a:xfrm>
                <a:off x="1032204" y="5687710"/>
                <a:ext cx="1136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9" name="Ink 38"/>
              <p14:cNvContentPartPr/>
              <p14:nvPr/>
            </p14:nvContentPartPr>
            <p14:xfrm>
              <a:off x="1360524" y="6087310"/>
              <a:ext cx="910440" cy="237600"/>
            </p14:xfrm>
          </p:contentPart>
        </mc:Choice>
        <mc:Fallback xmlns="">
          <p:pic>
            <p:nvPicPr>
              <p:cNvPr id="39" name="Ink 38"/>
              <p:cNvPicPr/>
              <p:nvPr/>
            </p:nvPicPr>
            <p:blipFill>
              <a:blip r:embed="rId44"/>
              <a:stretch>
                <a:fillRect/>
              </a:stretch>
            </p:blipFill>
            <p:spPr>
              <a:xfrm>
                <a:off x="1351524" y="6077230"/>
                <a:ext cx="9295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1" name="Ink 40"/>
              <p14:cNvContentPartPr/>
              <p14:nvPr/>
            </p14:nvContentPartPr>
            <p14:xfrm>
              <a:off x="3471924" y="4084630"/>
              <a:ext cx="862200" cy="304920"/>
            </p14:xfrm>
          </p:contentPart>
        </mc:Choice>
        <mc:Fallback xmlns="">
          <p:pic>
            <p:nvPicPr>
              <p:cNvPr id="41" name="Ink 40"/>
              <p:cNvPicPr/>
              <p:nvPr/>
            </p:nvPicPr>
            <p:blipFill>
              <a:blip r:embed="rId46"/>
              <a:stretch>
                <a:fillRect/>
              </a:stretch>
            </p:blipFill>
            <p:spPr>
              <a:xfrm>
                <a:off x="3462564" y="4080670"/>
                <a:ext cx="8748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3" name="Ink 42"/>
              <p14:cNvContentPartPr/>
              <p14:nvPr/>
            </p14:nvContentPartPr>
            <p14:xfrm>
              <a:off x="8198724" y="1838230"/>
              <a:ext cx="580320" cy="48240"/>
            </p14:xfrm>
          </p:contentPart>
        </mc:Choice>
        <mc:Fallback xmlns="">
          <p:pic>
            <p:nvPicPr>
              <p:cNvPr id="43" name="Ink 42"/>
              <p:cNvPicPr/>
              <p:nvPr/>
            </p:nvPicPr>
            <p:blipFill>
              <a:blip r:embed="rId48"/>
              <a:stretch>
                <a:fillRect/>
              </a:stretch>
            </p:blipFill>
            <p:spPr>
              <a:xfrm>
                <a:off x="8188644" y="1828150"/>
                <a:ext cx="600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5" name="Ink 44"/>
              <p14:cNvContentPartPr/>
              <p14:nvPr/>
            </p14:nvContentPartPr>
            <p14:xfrm>
              <a:off x="397524" y="2081590"/>
              <a:ext cx="2532600" cy="88560"/>
            </p14:xfrm>
          </p:contentPart>
        </mc:Choice>
        <mc:Fallback xmlns="">
          <p:pic>
            <p:nvPicPr>
              <p:cNvPr id="45" name="Ink 44"/>
              <p:cNvPicPr/>
              <p:nvPr/>
            </p:nvPicPr>
            <p:blipFill>
              <a:blip r:embed="rId50"/>
              <a:stretch>
                <a:fillRect/>
              </a:stretch>
            </p:blipFill>
            <p:spPr>
              <a:xfrm>
                <a:off x="389604" y="2073670"/>
                <a:ext cx="2548080" cy="105480"/>
              </a:xfrm>
              <a:prstGeom prst="rect">
                <a:avLst/>
              </a:prstGeom>
            </p:spPr>
          </p:pic>
        </mc:Fallback>
      </mc:AlternateContent>
    </p:spTree>
    <p:extLst>
      <p:ext uri="{BB962C8B-B14F-4D97-AF65-F5344CB8AC3E}">
        <p14:creationId xmlns:p14="http://schemas.microsoft.com/office/powerpoint/2010/main" val="71782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p:cTn id="21"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anim calcmode="lin" valueType="num">
                                      <p:cBhvr>
                                        <p:cTn id="28"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anim calcmode="lin" valueType="num">
                                      <p:cBhvr>
                                        <p:cTn id="35"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36"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37" dur="10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 calcmode="lin" valueType="num">
                                      <p:cBhvr>
                                        <p:cTn id="42"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43"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44" dur="1000"/>
                                        <p:tgtEl>
                                          <p:spTgt spid="7">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7">
                                            <p:txEl>
                                              <p:pRg st="4" end="4"/>
                                            </p:txEl>
                                          </p:spTgt>
                                        </p:tgtEl>
                                        <p:attrNameLst>
                                          <p:attrName>style.visibility</p:attrName>
                                        </p:attrNameLst>
                                      </p:cBhvr>
                                      <p:to>
                                        <p:strVal val="visible"/>
                                      </p:to>
                                    </p:set>
                                    <p:anim calcmode="lin" valueType="num">
                                      <p:cBhvr>
                                        <p:cTn id="49" dur="1000" fill="hold"/>
                                        <p:tgtEl>
                                          <p:spTgt spid="7">
                                            <p:txEl>
                                              <p:pRg st="4" end="4"/>
                                            </p:txEl>
                                          </p:spTgt>
                                        </p:tgtEl>
                                        <p:attrNameLst>
                                          <p:attrName>ppt_w</p:attrName>
                                        </p:attrNameLst>
                                      </p:cBhvr>
                                      <p:tavLst>
                                        <p:tav tm="0">
                                          <p:val>
                                            <p:strVal val="#ppt_w*0.70"/>
                                          </p:val>
                                        </p:tav>
                                        <p:tav tm="100000">
                                          <p:val>
                                            <p:strVal val="#ppt_w"/>
                                          </p:val>
                                        </p:tav>
                                      </p:tavLst>
                                    </p:anim>
                                    <p:anim calcmode="lin" valueType="num">
                                      <p:cBhvr>
                                        <p:cTn id="50" dur="1000" fill="hold"/>
                                        <p:tgtEl>
                                          <p:spTgt spid="7">
                                            <p:txEl>
                                              <p:pRg st="4" end="4"/>
                                            </p:txEl>
                                          </p:spTgt>
                                        </p:tgtEl>
                                        <p:attrNameLst>
                                          <p:attrName>ppt_h</p:attrName>
                                        </p:attrNameLst>
                                      </p:cBhvr>
                                      <p:tavLst>
                                        <p:tav tm="0">
                                          <p:val>
                                            <p:strVal val="#ppt_h"/>
                                          </p:val>
                                        </p:tav>
                                        <p:tav tm="100000">
                                          <p:val>
                                            <p:strVal val="#ppt_h"/>
                                          </p:val>
                                        </p:tav>
                                      </p:tavLst>
                                    </p:anim>
                                    <p:animEffect transition="in" filter="fade">
                                      <p:cBhvr>
                                        <p:cTn id="51" dur="1000"/>
                                        <p:tgtEl>
                                          <p:spTgt spid="7">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7">
                                            <p:txEl>
                                              <p:pRg st="5" end="5"/>
                                            </p:txEl>
                                          </p:spTgt>
                                        </p:tgtEl>
                                        <p:attrNameLst>
                                          <p:attrName>style.visibility</p:attrName>
                                        </p:attrNameLst>
                                      </p:cBhvr>
                                      <p:to>
                                        <p:strVal val="visible"/>
                                      </p:to>
                                    </p:set>
                                    <p:anim calcmode="lin" valueType="num">
                                      <p:cBhvr>
                                        <p:cTn id="56" dur="1000" fill="hold"/>
                                        <p:tgtEl>
                                          <p:spTgt spid="7">
                                            <p:txEl>
                                              <p:pRg st="5" end="5"/>
                                            </p:txEl>
                                          </p:spTgt>
                                        </p:tgtEl>
                                        <p:attrNameLst>
                                          <p:attrName>ppt_w</p:attrName>
                                        </p:attrNameLst>
                                      </p:cBhvr>
                                      <p:tavLst>
                                        <p:tav tm="0">
                                          <p:val>
                                            <p:strVal val="#ppt_w*0.70"/>
                                          </p:val>
                                        </p:tav>
                                        <p:tav tm="100000">
                                          <p:val>
                                            <p:strVal val="#ppt_w"/>
                                          </p:val>
                                        </p:tav>
                                      </p:tavLst>
                                    </p:anim>
                                    <p:anim calcmode="lin" valueType="num">
                                      <p:cBhvr>
                                        <p:cTn id="57" dur="1000" fill="hold"/>
                                        <p:tgtEl>
                                          <p:spTgt spid="7">
                                            <p:txEl>
                                              <p:pRg st="5" end="5"/>
                                            </p:txEl>
                                          </p:spTgt>
                                        </p:tgtEl>
                                        <p:attrNameLst>
                                          <p:attrName>ppt_h</p:attrName>
                                        </p:attrNameLst>
                                      </p:cBhvr>
                                      <p:tavLst>
                                        <p:tav tm="0">
                                          <p:val>
                                            <p:strVal val="#ppt_h"/>
                                          </p:val>
                                        </p:tav>
                                        <p:tav tm="100000">
                                          <p:val>
                                            <p:strVal val="#ppt_h"/>
                                          </p:val>
                                        </p:tav>
                                      </p:tavLst>
                                    </p:anim>
                                    <p:animEffect transition="in" filter="fade">
                                      <p:cBhvr>
                                        <p:cTn id="58" dur="1000"/>
                                        <p:tgtEl>
                                          <p:spTgt spid="7">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7">
                                            <p:txEl>
                                              <p:pRg st="6" end="6"/>
                                            </p:txEl>
                                          </p:spTgt>
                                        </p:tgtEl>
                                        <p:attrNameLst>
                                          <p:attrName>style.visibility</p:attrName>
                                        </p:attrNameLst>
                                      </p:cBhvr>
                                      <p:to>
                                        <p:strVal val="visible"/>
                                      </p:to>
                                    </p:set>
                                    <p:anim calcmode="lin" valueType="num">
                                      <p:cBhvr>
                                        <p:cTn id="63" dur="1000" fill="hold"/>
                                        <p:tgtEl>
                                          <p:spTgt spid="7">
                                            <p:txEl>
                                              <p:pRg st="6" end="6"/>
                                            </p:txEl>
                                          </p:spTgt>
                                        </p:tgtEl>
                                        <p:attrNameLst>
                                          <p:attrName>ppt_w</p:attrName>
                                        </p:attrNameLst>
                                      </p:cBhvr>
                                      <p:tavLst>
                                        <p:tav tm="0">
                                          <p:val>
                                            <p:strVal val="#ppt_w*0.70"/>
                                          </p:val>
                                        </p:tav>
                                        <p:tav tm="100000">
                                          <p:val>
                                            <p:strVal val="#ppt_w"/>
                                          </p:val>
                                        </p:tav>
                                      </p:tavLst>
                                    </p:anim>
                                    <p:anim calcmode="lin" valueType="num">
                                      <p:cBhvr>
                                        <p:cTn id="64" dur="1000" fill="hold"/>
                                        <p:tgtEl>
                                          <p:spTgt spid="7">
                                            <p:txEl>
                                              <p:pRg st="6" end="6"/>
                                            </p:txEl>
                                          </p:spTgt>
                                        </p:tgtEl>
                                        <p:attrNameLst>
                                          <p:attrName>ppt_h</p:attrName>
                                        </p:attrNameLst>
                                      </p:cBhvr>
                                      <p:tavLst>
                                        <p:tav tm="0">
                                          <p:val>
                                            <p:strVal val="#ppt_h"/>
                                          </p:val>
                                        </p:tav>
                                        <p:tav tm="100000">
                                          <p:val>
                                            <p:strVal val="#ppt_h"/>
                                          </p:val>
                                        </p:tav>
                                      </p:tavLst>
                                    </p:anim>
                                    <p:animEffect transition="in" filter="fade">
                                      <p:cBhvr>
                                        <p:cTn id="65" dur="1000"/>
                                        <p:tgtEl>
                                          <p:spTgt spid="7">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7">
                                            <p:txEl>
                                              <p:pRg st="7" end="7"/>
                                            </p:txEl>
                                          </p:spTgt>
                                        </p:tgtEl>
                                        <p:attrNameLst>
                                          <p:attrName>style.visibility</p:attrName>
                                        </p:attrNameLst>
                                      </p:cBhvr>
                                      <p:to>
                                        <p:strVal val="visible"/>
                                      </p:to>
                                    </p:set>
                                    <p:anim calcmode="lin" valueType="num">
                                      <p:cBhvr>
                                        <p:cTn id="70" dur="1000" fill="hold"/>
                                        <p:tgtEl>
                                          <p:spTgt spid="7">
                                            <p:txEl>
                                              <p:pRg st="7" end="7"/>
                                            </p:txEl>
                                          </p:spTgt>
                                        </p:tgtEl>
                                        <p:attrNameLst>
                                          <p:attrName>ppt_w</p:attrName>
                                        </p:attrNameLst>
                                      </p:cBhvr>
                                      <p:tavLst>
                                        <p:tav tm="0">
                                          <p:val>
                                            <p:strVal val="#ppt_w*0.70"/>
                                          </p:val>
                                        </p:tav>
                                        <p:tav tm="100000">
                                          <p:val>
                                            <p:strVal val="#ppt_w"/>
                                          </p:val>
                                        </p:tav>
                                      </p:tavLst>
                                    </p:anim>
                                    <p:anim calcmode="lin" valueType="num">
                                      <p:cBhvr>
                                        <p:cTn id="71" dur="1000" fill="hold"/>
                                        <p:tgtEl>
                                          <p:spTgt spid="7">
                                            <p:txEl>
                                              <p:pRg st="7" end="7"/>
                                            </p:txEl>
                                          </p:spTgt>
                                        </p:tgtEl>
                                        <p:attrNameLst>
                                          <p:attrName>ppt_h</p:attrName>
                                        </p:attrNameLst>
                                      </p:cBhvr>
                                      <p:tavLst>
                                        <p:tav tm="0">
                                          <p:val>
                                            <p:strVal val="#ppt_h"/>
                                          </p:val>
                                        </p:tav>
                                        <p:tav tm="100000">
                                          <p:val>
                                            <p:strVal val="#ppt_h"/>
                                          </p:val>
                                        </p:tav>
                                      </p:tavLst>
                                    </p:anim>
                                    <p:animEffect transition="in" filter="fade">
                                      <p:cBhvr>
                                        <p:cTn id="72" dur="1000"/>
                                        <p:tgtEl>
                                          <p:spTgt spid="7">
                                            <p:txEl>
                                              <p:pRg st="7" end="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7">
                                            <p:txEl>
                                              <p:pRg st="8" end="8"/>
                                            </p:txEl>
                                          </p:spTgt>
                                        </p:tgtEl>
                                        <p:attrNameLst>
                                          <p:attrName>style.visibility</p:attrName>
                                        </p:attrNameLst>
                                      </p:cBhvr>
                                      <p:to>
                                        <p:strVal val="visible"/>
                                      </p:to>
                                    </p:set>
                                    <p:anim calcmode="lin" valueType="num">
                                      <p:cBhvr>
                                        <p:cTn id="77" dur="1000" fill="hold"/>
                                        <p:tgtEl>
                                          <p:spTgt spid="7">
                                            <p:txEl>
                                              <p:pRg st="8" end="8"/>
                                            </p:txEl>
                                          </p:spTgt>
                                        </p:tgtEl>
                                        <p:attrNameLst>
                                          <p:attrName>ppt_w</p:attrName>
                                        </p:attrNameLst>
                                      </p:cBhvr>
                                      <p:tavLst>
                                        <p:tav tm="0">
                                          <p:val>
                                            <p:strVal val="#ppt_w*0.70"/>
                                          </p:val>
                                        </p:tav>
                                        <p:tav tm="100000">
                                          <p:val>
                                            <p:strVal val="#ppt_w"/>
                                          </p:val>
                                        </p:tav>
                                      </p:tavLst>
                                    </p:anim>
                                    <p:anim calcmode="lin" valueType="num">
                                      <p:cBhvr>
                                        <p:cTn id="78" dur="1000" fill="hold"/>
                                        <p:tgtEl>
                                          <p:spTgt spid="7">
                                            <p:txEl>
                                              <p:pRg st="8" end="8"/>
                                            </p:txEl>
                                          </p:spTgt>
                                        </p:tgtEl>
                                        <p:attrNameLst>
                                          <p:attrName>ppt_h</p:attrName>
                                        </p:attrNameLst>
                                      </p:cBhvr>
                                      <p:tavLst>
                                        <p:tav tm="0">
                                          <p:val>
                                            <p:strVal val="#ppt_h"/>
                                          </p:val>
                                        </p:tav>
                                        <p:tav tm="100000">
                                          <p:val>
                                            <p:strVal val="#ppt_h"/>
                                          </p:val>
                                        </p:tav>
                                      </p:tavLst>
                                    </p:anim>
                                    <p:animEffect transition="in" filter="fade">
                                      <p:cBhvr>
                                        <p:cTn id="79" dur="1000"/>
                                        <p:tgtEl>
                                          <p:spTgt spid="7">
                                            <p:txEl>
                                              <p:pRg st="8" end="8"/>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7">
                                            <p:txEl>
                                              <p:pRg st="9" end="9"/>
                                            </p:txEl>
                                          </p:spTgt>
                                        </p:tgtEl>
                                        <p:attrNameLst>
                                          <p:attrName>style.visibility</p:attrName>
                                        </p:attrNameLst>
                                      </p:cBhvr>
                                      <p:to>
                                        <p:strVal val="visible"/>
                                      </p:to>
                                    </p:set>
                                    <p:anim calcmode="lin" valueType="num">
                                      <p:cBhvr>
                                        <p:cTn id="84" dur="1000" fill="hold"/>
                                        <p:tgtEl>
                                          <p:spTgt spid="7">
                                            <p:txEl>
                                              <p:pRg st="9" end="9"/>
                                            </p:txEl>
                                          </p:spTgt>
                                        </p:tgtEl>
                                        <p:attrNameLst>
                                          <p:attrName>ppt_w</p:attrName>
                                        </p:attrNameLst>
                                      </p:cBhvr>
                                      <p:tavLst>
                                        <p:tav tm="0">
                                          <p:val>
                                            <p:strVal val="#ppt_w*0.70"/>
                                          </p:val>
                                        </p:tav>
                                        <p:tav tm="100000">
                                          <p:val>
                                            <p:strVal val="#ppt_w"/>
                                          </p:val>
                                        </p:tav>
                                      </p:tavLst>
                                    </p:anim>
                                    <p:anim calcmode="lin" valueType="num">
                                      <p:cBhvr>
                                        <p:cTn id="85" dur="1000" fill="hold"/>
                                        <p:tgtEl>
                                          <p:spTgt spid="7">
                                            <p:txEl>
                                              <p:pRg st="9" end="9"/>
                                            </p:txEl>
                                          </p:spTgt>
                                        </p:tgtEl>
                                        <p:attrNameLst>
                                          <p:attrName>ppt_h</p:attrName>
                                        </p:attrNameLst>
                                      </p:cBhvr>
                                      <p:tavLst>
                                        <p:tav tm="0">
                                          <p:val>
                                            <p:strVal val="#ppt_h"/>
                                          </p:val>
                                        </p:tav>
                                        <p:tav tm="100000">
                                          <p:val>
                                            <p:strVal val="#ppt_h"/>
                                          </p:val>
                                        </p:tav>
                                      </p:tavLst>
                                    </p:anim>
                                    <p:animEffect transition="in" filter="fade">
                                      <p:cBhvr>
                                        <p:cTn id="86" dur="1000"/>
                                        <p:tgtEl>
                                          <p:spTgt spid="7">
                                            <p:txEl>
                                              <p:pRg st="9" end="9"/>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7">
                                            <p:txEl>
                                              <p:pRg st="10" end="10"/>
                                            </p:txEl>
                                          </p:spTgt>
                                        </p:tgtEl>
                                        <p:attrNameLst>
                                          <p:attrName>style.visibility</p:attrName>
                                        </p:attrNameLst>
                                      </p:cBhvr>
                                      <p:to>
                                        <p:strVal val="visible"/>
                                      </p:to>
                                    </p:set>
                                    <p:anim calcmode="lin" valueType="num">
                                      <p:cBhvr>
                                        <p:cTn id="91" dur="1000" fill="hold"/>
                                        <p:tgtEl>
                                          <p:spTgt spid="7">
                                            <p:txEl>
                                              <p:pRg st="10" end="10"/>
                                            </p:txEl>
                                          </p:spTgt>
                                        </p:tgtEl>
                                        <p:attrNameLst>
                                          <p:attrName>ppt_w</p:attrName>
                                        </p:attrNameLst>
                                      </p:cBhvr>
                                      <p:tavLst>
                                        <p:tav tm="0">
                                          <p:val>
                                            <p:strVal val="#ppt_w*0.70"/>
                                          </p:val>
                                        </p:tav>
                                        <p:tav tm="100000">
                                          <p:val>
                                            <p:strVal val="#ppt_w"/>
                                          </p:val>
                                        </p:tav>
                                      </p:tavLst>
                                    </p:anim>
                                    <p:anim calcmode="lin" valueType="num">
                                      <p:cBhvr>
                                        <p:cTn id="92" dur="1000" fill="hold"/>
                                        <p:tgtEl>
                                          <p:spTgt spid="7">
                                            <p:txEl>
                                              <p:pRg st="10" end="10"/>
                                            </p:txEl>
                                          </p:spTgt>
                                        </p:tgtEl>
                                        <p:attrNameLst>
                                          <p:attrName>ppt_h</p:attrName>
                                        </p:attrNameLst>
                                      </p:cBhvr>
                                      <p:tavLst>
                                        <p:tav tm="0">
                                          <p:val>
                                            <p:strVal val="#ppt_h"/>
                                          </p:val>
                                        </p:tav>
                                        <p:tav tm="100000">
                                          <p:val>
                                            <p:strVal val="#ppt_h"/>
                                          </p:val>
                                        </p:tav>
                                      </p:tavLst>
                                    </p:anim>
                                    <p:animEffect transition="in" filter="fade">
                                      <p:cBhvr>
                                        <p:cTn id="93" dur="10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48</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BA677F-8B4A-4A7D-AB66-FFB5C2D70B3E}"/>
                  </a:ext>
                </a:extLst>
              </p:cNvPr>
              <p:cNvSpPr txBox="1"/>
              <p:nvPr/>
            </p:nvSpPr>
            <p:spPr>
              <a:xfrm>
                <a:off x="381000" y="1325712"/>
                <a:ext cx="8610600" cy="4829977"/>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Applying activation to calculate output</a:t>
                </a:r>
                <a:endParaRPr lang="en-US"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𝑧</m:t>
                          </m:r>
                        </m:e>
                        <m:sub>
                          <m:r>
                            <a:rPr lang="en-IN" sz="1400" b="0" i="1" smtClean="0">
                              <a:latin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𝑓</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𝑧</m:t>
                              </m:r>
                            </m:e>
                            <m:sub>
                              <m:r>
                                <a:rPr lang="en-IN" sz="1400" b="0" i="1" smtClean="0">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1</m:t>
                              </m:r>
                            </m:sub>
                          </m:sSub>
                        </m:e>
                      </m:d>
                      <m:r>
                        <a:rPr lang="en-IN" sz="1400" b="0" i="1" smtClean="0">
                          <a:latin typeface="Cambria Math" panose="02040503050406030204" pitchFamily="18" charset="0"/>
                          <a:cs typeface="Times New Roman" panose="02020603050405020304" pitchFamily="18" charset="0"/>
                        </a:rPr>
                        <m:t>=</m:t>
                      </m:r>
                      <m:f>
                        <m:fPr>
                          <m:ctrlPr>
                            <a:rPr lang="en-IN" sz="1400" b="0" i="1" smtClean="0">
                              <a:latin typeface="Cambria Math" panose="02040503050406030204" pitchFamily="18" charset="0"/>
                              <a:cs typeface="Times New Roman" panose="02020603050405020304" pitchFamily="18" charset="0"/>
                            </a:rPr>
                          </m:ctrlPr>
                        </m:fPr>
                        <m:num>
                          <m:r>
                            <a:rPr lang="en-IN" sz="1400" b="0" i="1" smtClean="0">
                              <a:latin typeface="Cambria Math" panose="02040503050406030204" pitchFamily="18" charset="0"/>
                              <a:cs typeface="Times New Roman" panose="02020603050405020304" pitchFamily="18" charset="0"/>
                            </a:rPr>
                            <m:t>1</m:t>
                          </m:r>
                        </m:num>
                        <m:den>
                          <m:r>
                            <a:rPr lang="en-IN" sz="1400" b="0" i="1" smtClean="0">
                              <a:latin typeface="Cambria Math" panose="02040503050406030204" pitchFamily="18" charset="0"/>
                              <a:cs typeface="Times New Roman" panose="02020603050405020304" pitchFamily="18" charset="0"/>
                            </a:rPr>
                            <m:t>1+</m:t>
                          </m:r>
                          <m:sSup>
                            <m:sSupPr>
                              <m:ctrlPr>
                                <a:rPr lang="en-IN" sz="1400" b="0" i="1" smtClean="0">
                                  <a:latin typeface="Cambria Math" panose="02040503050406030204" pitchFamily="18" charset="0"/>
                                  <a:cs typeface="Times New Roman" panose="02020603050405020304" pitchFamily="18" charset="0"/>
                                </a:rPr>
                              </m:ctrlPr>
                            </m:sSupPr>
                            <m:e>
                              <m:r>
                                <a:rPr lang="en-IN" sz="1400" b="0" i="1" smtClean="0">
                                  <a:latin typeface="Cambria Math" panose="02040503050406030204" pitchFamily="18" charset="0"/>
                                  <a:cs typeface="Times New Roman" panose="02020603050405020304" pitchFamily="18" charset="0"/>
                                </a:rPr>
                                <m:t>𝑒</m:t>
                              </m:r>
                            </m:e>
                            <m:sup>
                              <m:r>
                                <a:rPr lang="en-IN" sz="1400" b="0" i="1" smtClean="0">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𝑧</m:t>
                                  </m:r>
                                </m:e>
                                <m:sub>
                                  <m:r>
                                    <a:rPr lang="en-IN" sz="1400" i="1">
                                      <a:latin typeface="Cambria Math" panose="02040503050406030204" pitchFamily="18" charset="0"/>
                                      <a:cs typeface="Times New Roman" panose="02020603050405020304" pitchFamily="18" charset="0"/>
                                    </a:rPr>
                                    <m:t>𝑖𝑛</m:t>
                                  </m:r>
                                  <m:r>
                                    <a:rPr lang="en-IN" sz="1400" i="1">
                                      <a:latin typeface="Cambria Math" panose="02040503050406030204" pitchFamily="18" charset="0"/>
                                      <a:cs typeface="Times New Roman" panose="02020603050405020304" pitchFamily="18" charset="0"/>
                                    </a:rPr>
                                    <m:t>1</m:t>
                                  </m:r>
                                </m:sub>
                              </m:sSub>
                            </m:sup>
                          </m:sSup>
                        </m:den>
                      </m:f>
                      <m:r>
                        <a:rPr lang="en-IN" sz="1400" b="0" i="1" smtClean="0">
                          <a:latin typeface="Cambria Math" panose="02040503050406030204" pitchFamily="18" charset="0"/>
                          <a:cs typeface="Times New Roman" panose="02020603050405020304" pitchFamily="18" charset="0"/>
                        </a:rPr>
                        <m:t>=</m:t>
                      </m:r>
                      <m:f>
                        <m:fPr>
                          <m:ctrlPr>
                            <a:rPr lang="en-IN" sz="1400" i="1">
                              <a:latin typeface="Cambria Math" panose="02040503050406030204" pitchFamily="18" charset="0"/>
                              <a:cs typeface="Times New Roman" panose="02020603050405020304" pitchFamily="18" charset="0"/>
                            </a:rPr>
                          </m:ctrlPr>
                        </m:fPr>
                        <m:num>
                          <m:r>
                            <a:rPr lang="en-IN" sz="1400" i="1">
                              <a:latin typeface="Cambria Math" panose="02040503050406030204" pitchFamily="18" charset="0"/>
                              <a:cs typeface="Times New Roman" panose="02020603050405020304" pitchFamily="18" charset="0"/>
                            </a:rPr>
                            <m:t>1</m:t>
                          </m:r>
                        </m:num>
                        <m:den>
                          <m:r>
                            <a:rPr lang="en-IN" sz="1400" i="1">
                              <a:latin typeface="Cambria Math" panose="02040503050406030204" pitchFamily="18" charset="0"/>
                              <a:cs typeface="Times New Roman" panose="02020603050405020304" pitchFamily="18" charset="0"/>
                            </a:rPr>
                            <m:t>1+</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𝑒</m:t>
                              </m:r>
                            </m:e>
                            <m:sup>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0.2</m:t>
                              </m:r>
                            </m:sup>
                          </m:sSup>
                        </m:den>
                      </m:f>
                      <m:r>
                        <a:rPr lang="en-IN" sz="1400" b="0" i="1" smtClean="0">
                          <a:latin typeface="Cambria Math" panose="02040503050406030204" pitchFamily="18" charset="0"/>
                          <a:cs typeface="Times New Roman" panose="02020603050405020304" pitchFamily="18" charset="0"/>
                        </a:rPr>
                        <m:t>=0.5498</m:t>
                      </m:r>
                    </m:oMath>
                  </m:oMathPara>
                </a14:m>
                <a:endParaRPr lang="en-IN" sz="14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𝑧</m:t>
                          </m:r>
                        </m:e>
                        <m:sub>
                          <m:r>
                            <a:rPr lang="en-IN" sz="1400" b="0" i="1" smtClean="0">
                              <a:latin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𝑓</m:t>
                      </m:r>
                      <m:d>
                        <m:dPr>
                          <m:ctrlPr>
                            <a:rPr lang="en-IN" sz="1400" i="1">
                              <a:latin typeface="Cambria Math" panose="02040503050406030204" pitchFamily="18" charset="0"/>
                              <a:cs typeface="Times New Roman" panose="02020603050405020304" pitchFamily="18" charset="0"/>
                            </a:rPr>
                          </m:ctrlPr>
                        </m:dPr>
                        <m:e>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𝑧</m:t>
                              </m:r>
                            </m:e>
                            <m:sub>
                              <m:r>
                                <a:rPr lang="en-IN" sz="1400" i="1">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2</m:t>
                              </m:r>
                            </m:sub>
                          </m:sSub>
                        </m:e>
                      </m:d>
                      <m:r>
                        <a:rPr lang="en-IN" sz="1400" i="1">
                          <a:latin typeface="Cambria Math" panose="02040503050406030204" pitchFamily="18" charset="0"/>
                          <a:cs typeface="Times New Roman" panose="02020603050405020304" pitchFamily="18" charset="0"/>
                        </a:rPr>
                        <m:t>=</m:t>
                      </m:r>
                      <m:f>
                        <m:fPr>
                          <m:ctrlPr>
                            <a:rPr lang="en-IN" sz="1400" i="1">
                              <a:latin typeface="Cambria Math" panose="02040503050406030204" pitchFamily="18" charset="0"/>
                              <a:cs typeface="Times New Roman" panose="02020603050405020304" pitchFamily="18" charset="0"/>
                            </a:rPr>
                          </m:ctrlPr>
                        </m:fPr>
                        <m:num>
                          <m:r>
                            <a:rPr lang="en-IN" sz="1400" i="1">
                              <a:latin typeface="Cambria Math" panose="02040503050406030204" pitchFamily="18" charset="0"/>
                              <a:cs typeface="Times New Roman" panose="02020603050405020304" pitchFamily="18" charset="0"/>
                            </a:rPr>
                            <m:t>1</m:t>
                          </m:r>
                        </m:num>
                        <m:den>
                          <m:r>
                            <a:rPr lang="en-IN" sz="1400" i="1">
                              <a:latin typeface="Cambria Math" panose="02040503050406030204" pitchFamily="18" charset="0"/>
                              <a:cs typeface="Times New Roman" panose="02020603050405020304" pitchFamily="18" charset="0"/>
                            </a:rPr>
                            <m:t>1+</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𝑒</m:t>
                              </m:r>
                            </m:e>
                            <m:sup>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𝑧</m:t>
                                  </m:r>
                                </m:e>
                                <m:sub>
                                  <m:r>
                                    <a:rPr lang="en-IN" sz="1400" i="1">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2</m:t>
                                  </m:r>
                                </m:sub>
                              </m:sSub>
                            </m:sup>
                          </m:sSup>
                        </m:den>
                      </m:f>
                      <m:r>
                        <a:rPr lang="en-IN" sz="1400" i="1">
                          <a:latin typeface="Cambria Math" panose="02040503050406030204" pitchFamily="18" charset="0"/>
                          <a:cs typeface="Times New Roman" panose="02020603050405020304" pitchFamily="18" charset="0"/>
                        </a:rPr>
                        <m:t>=</m:t>
                      </m:r>
                      <m:f>
                        <m:fPr>
                          <m:ctrlPr>
                            <a:rPr lang="en-IN" sz="1400" i="1">
                              <a:latin typeface="Cambria Math" panose="02040503050406030204" pitchFamily="18" charset="0"/>
                              <a:cs typeface="Times New Roman" panose="02020603050405020304" pitchFamily="18" charset="0"/>
                            </a:rPr>
                          </m:ctrlPr>
                        </m:fPr>
                        <m:num>
                          <m:r>
                            <a:rPr lang="en-IN" sz="1400" i="1">
                              <a:latin typeface="Cambria Math" panose="02040503050406030204" pitchFamily="18" charset="0"/>
                              <a:cs typeface="Times New Roman" panose="02020603050405020304" pitchFamily="18" charset="0"/>
                            </a:rPr>
                            <m:t>1</m:t>
                          </m:r>
                        </m:num>
                        <m:den>
                          <m:r>
                            <a:rPr lang="en-IN" sz="1400" i="1">
                              <a:latin typeface="Cambria Math" panose="02040503050406030204" pitchFamily="18" charset="0"/>
                              <a:cs typeface="Times New Roman" panose="02020603050405020304" pitchFamily="18" charset="0"/>
                            </a:rPr>
                            <m:t>1+</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𝑒</m:t>
                              </m:r>
                            </m:e>
                            <m:sup>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9</m:t>
                              </m:r>
                            </m:sup>
                          </m:sSup>
                        </m:den>
                      </m:f>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7109</m:t>
                      </m:r>
                    </m:oMath>
                  </m:oMathPara>
                </a14:m>
                <a:endParaRPr lang="en-IN" sz="14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Calculate the net input entering the output layer. For y layer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𝑦</m:t>
                          </m:r>
                        </m:e>
                        <m:sub>
                          <m:r>
                            <a:rPr lang="en-IN" sz="1400" b="0" i="1" smtClean="0">
                              <a:latin typeface="Cambria Math" panose="02040503050406030204" pitchFamily="18" charset="0"/>
                              <a:cs typeface="Times New Roman" panose="02020603050405020304" pitchFamily="18" charset="0"/>
                            </a:rPr>
                            <m:t>𝑖𝑛</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0</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𝑧</m:t>
                          </m:r>
                        </m:e>
                        <m:sub>
                          <m:r>
                            <a:rPr lang="en-IN" sz="1400" b="0" i="1" smtClean="0">
                              <a:latin typeface="Cambria Math" panose="02040503050406030204" pitchFamily="18" charset="0"/>
                              <a:cs typeface="Times New Roman" panose="02020603050405020304" pitchFamily="18" charset="0"/>
                            </a:rPr>
                            <m:t>1</m:t>
                          </m:r>
                        </m:sub>
                      </m:sSub>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𝑧</m:t>
                          </m:r>
                        </m:e>
                        <m:sub>
                          <m:r>
                            <a:rPr lang="en-IN" sz="1400" b="0" i="1" smtClean="0">
                              <a:latin typeface="Cambria Math" panose="02040503050406030204" pitchFamily="18" charset="0"/>
                              <a:cs typeface="Times New Roman" panose="02020603050405020304" pitchFamily="18" charset="0"/>
                            </a:rPr>
                            <m:t>2</m:t>
                          </m:r>
                        </m:sub>
                      </m:sSub>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2</m:t>
                          </m:r>
                        </m:sub>
                      </m:sSub>
                      <m:r>
                        <a:rPr lang="en-IN" sz="1400" b="0" i="1" smtClean="0">
                          <a:latin typeface="Cambria Math" panose="02040503050406030204" pitchFamily="18" charset="0"/>
                          <a:cs typeface="Times New Roman" panose="02020603050405020304" pitchFamily="18" charset="0"/>
                        </a:rPr>
                        <m:t>=−0.2+0.5498∗0.4+0.7109∗0.1=0.09101</m:t>
                      </m:r>
                    </m:oMath>
                  </m:oMathPara>
                </a14:m>
                <a:endParaRPr lang="en-US" sz="14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Applying activations to calculate the output, we obtain </a:t>
                </a:r>
                <a:endParaRPr lang="en-IN" sz="140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cs typeface="Times New Roman" panose="02020603050405020304" pitchFamily="18" charset="0"/>
                        </a:rPr>
                        <m:t>𝑦</m:t>
                      </m:r>
                      <m: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𝑓</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𝑦</m:t>
                              </m:r>
                            </m:e>
                            <m:sub>
                              <m:r>
                                <a:rPr lang="en-IN" sz="1400" b="0" i="1" smtClean="0">
                                  <a:latin typeface="Cambria Math" panose="02040503050406030204" pitchFamily="18" charset="0"/>
                                  <a:cs typeface="Times New Roman" panose="02020603050405020304" pitchFamily="18" charset="0"/>
                                </a:rPr>
                                <m:t>𝑖𝑛</m:t>
                              </m:r>
                            </m:sub>
                          </m:sSub>
                        </m:e>
                      </m:d>
                      <m:r>
                        <a:rPr lang="en-IN" sz="1400" b="0" i="1" smtClean="0">
                          <a:latin typeface="Cambria Math" panose="02040503050406030204" pitchFamily="18" charset="0"/>
                          <a:cs typeface="Times New Roman" panose="02020603050405020304" pitchFamily="18" charset="0"/>
                        </a:rPr>
                        <m:t>=</m:t>
                      </m:r>
                      <m:f>
                        <m:fPr>
                          <m:ctrlPr>
                            <a:rPr lang="en-IN" sz="1400" b="0" i="1" smtClean="0">
                              <a:latin typeface="Cambria Math" panose="02040503050406030204" pitchFamily="18" charset="0"/>
                              <a:cs typeface="Times New Roman" panose="02020603050405020304" pitchFamily="18" charset="0"/>
                            </a:rPr>
                          </m:ctrlPr>
                        </m:fPr>
                        <m:num>
                          <m:r>
                            <a:rPr lang="en-IN" sz="1400" b="0" i="1" smtClean="0">
                              <a:latin typeface="Cambria Math" panose="02040503050406030204" pitchFamily="18" charset="0"/>
                              <a:cs typeface="Times New Roman" panose="02020603050405020304" pitchFamily="18" charset="0"/>
                            </a:rPr>
                            <m:t>1</m:t>
                          </m:r>
                        </m:num>
                        <m:den>
                          <m:r>
                            <a:rPr lang="en-IN" sz="1400" b="0" i="1" smtClean="0">
                              <a:latin typeface="Cambria Math" panose="02040503050406030204" pitchFamily="18" charset="0"/>
                              <a:cs typeface="Times New Roman" panose="02020603050405020304" pitchFamily="18" charset="0"/>
                            </a:rPr>
                            <m:t>1+</m:t>
                          </m:r>
                          <m:sSup>
                            <m:sSupPr>
                              <m:ctrlPr>
                                <a:rPr lang="en-IN" sz="1400" b="0" i="1" smtClean="0">
                                  <a:latin typeface="Cambria Math" panose="02040503050406030204" pitchFamily="18" charset="0"/>
                                  <a:cs typeface="Times New Roman" panose="02020603050405020304" pitchFamily="18" charset="0"/>
                                </a:rPr>
                              </m:ctrlPr>
                            </m:sSupPr>
                            <m:e>
                              <m:r>
                                <a:rPr lang="en-IN" sz="1400" b="0" i="1" smtClean="0">
                                  <a:latin typeface="Cambria Math" panose="02040503050406030204" pitchFamily="18" charset="0"/>
                                  <a:cs typeface="Times New Roman" panose="02020603050405020304" pitchFamily="18" charset="0"/>
                                </a:rPr>
                                <m:t>𝑒</m:t>
                              </m:r>
                            </m:e>
                            <m:sup>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𝑦</m:t>
                                  </m:r>
                                </m:e>
                                <m:sub>
                                  <m:r>
                                    <a:rPr lang="en-IN" sz="1400" b="0" i="1" smtClean="0">
                                      <a:latin typeface="Cambria Math" panose="02040503050406030204" pitchFamily="18" charset="0"/>
                                      <a:cs typeface="Times New Roman" panose="02020603050405020304" pitchFamily="18" charset="0"/>
                                    </a:rPr>
                                    <m:t>𝑖𝑛</m:t>
                                  </m:r>
                                </m:sub>
                              </m:sSub>
                            </m:sup>
                          </m:sSup>
                        </m:den>
                      </m:f>
                      <m:r>
                        <a:rPr lang="en-IN" sz="1400" b="0" i="1" smtClean="0">
                          <a:latin typeface="Cambria Math" panose="02040503050406030204" pitchFamily="18" charset="0"/>
                          <a:cs typeface="Times New Roman" panose="02020603050405020304" pitchFamily="18" charset="0"/>
                        </a:rPr>
                        <m:t>=</m:t>
                      </m:r>
                      <m:f>
                        <m:fPr>
                          <m:ctrlPr>
                            <a:rPr lang="en-IN" sz="1400" b="0" i="1" smtClean="0">
                              <a:latin typeface="Cambria Math" panose="02040503050406030204" pitchFamily="18" charset="0"/>
                              <a:cs typeface="Times New Roman" panose="02020603050405020304" pitchFamily="18" charset="0"/>
                            </a:rPr>
                          </m:ctrlPr>
                        </m:fPr>
                        <m:num>
                          <m:r>
                            <a:rPr lang="en-IN" sz="1400" b="0" i="1" smtClean="0">
                              <a:latin typeface="Cambria Math" panose="02040503050406030204" pitchFamily="18" charset="0"/>
                              <a:cs typeface="Times New Roman" panose="02020603050405020304" pitchFamily="18" charset="0"/>
                            </a:rPr>
                            <m:t>1</m:t>
                          </m:r>
                        </m:num>
                        <m:den>
                          <m:r>
                            <a:rPr lang="en-IN" sz="1400" b="0" i="1" smtClean="0">
                              <a:latin typeface="Cambria Math" panose="02040503050406030204" pitchFamily="18" charset="0"/>
                              <a:cs typeface="Times New Roman" panose="02020603050405020304" pitchFamily="18" charset="0"/>
                            </a:rPr>
                            <m:t>1+</m:t>
                          </m:r>
                          <m:sSup>
                            <m:sSupPr>
                              <m:ctrlPr>
                                <a:rPr lang="en-IN" sz="1400" b="0" i="1" smtClean="0">
                                  <a:latin typeface="Cambria Math" panose="02040503050406030204" pitchFamily="18" charset="0"/>
                                  <a:cs typeface="Times New Roman" panose="02020603050405020304" pitchFamily="18" charset="0"/>
                                </a:rPr>
                              </m:ctrlPr>
                            </m:sSupPr>
                            <m:e>
                              <m:r>
                                <a:rPr lang="en-IN" sz="1400" b="0" i="1" smtClean="0">
                                  <a:latin typeface="Cambria Math" panose="02040503050406030204" pitchFamily="18" charset="0"/>
                                  <a:cs typeface="Times New Roman" panose="02020603050405020304" pitchFamily="18" charset="0"/>
                                </a:rPr>
                                <m:t>𝑒</m:t>
                              </m:r>
                            </m:e>
                            <m:sup>
                              <m:r>
                                <a:rPr lang="en-IN" sz="1400" b="0" i="1" smtClean="0">
                                  <a:latin typeface="Cambria Math" panose="02040503050406030204" pitchFamily="18" charset="0"/>
                                  <a:cs typeface="Times New Roman" panose="02020603050405020304" pitchFamily="18" charset="0"/>
                                </a:rPr>
                                <m:t>−0.09101</m:t>
                              </m:r>
                            </m:sup>
                          </m:sSup>
                        </m:den>
                      </m:f>
                      <m:r>
                        <a:rPr lang="en-IN" sz="1400" b="0" i="1" smtClean="0">
                          <a:latin typeface="Cambria Math" panose="02040503050406030204" pitchFamily="18" charset="0"/>
                          <a:cs typeface="Times New Roman" panose="02020603050405020304" pitchFamily="18" charset="0"/>
                        </a:rPr>
                        <m:t>=0.5227</m:t>
                      </m:r>
                    </m:oMath>
                  </m:oMathPara>
                </a14:m>
                <a:endParaRPr lang="en-IN" sz="14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400" b="0" dirty="0">
                    <a:latin typeface="Times New Roman" panose="02020603050405020304" pitchFamily="18" charset="0"/>
                    <a:cs typeface="Times New Roman" panose="02020603050405020304" pitchFamily="18" charset="0"/>
                  </a:rPr>
                  <a:t>Compute the error portion </a:t>
                </a:r>
                <a14:m>
                  <m:oMath xmlns:m="http://schemas.openxmlformats.org/officeDocument/2006/math">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cs typeface="Times New Roman" panose="02020603050405020304" pitchFamily="18" charset="0"/>
                          </a:rPr>
                          <m:t>𝑘</m:t>
                        </m:r>
                      </m:sub>
                    </m:sSub>
                  </m:oMath>
                </a14:m>
                <a:r>
                  <a:rPr lang="en-IN" sz="1400" b="0" dirty="0">
                    <a:latin typeface="Times New Roman" panose="02020603050405020304" pitchFamily="18" charset="0"/>
                    <a:cs typeface="Times New Roman" panose="02020603050405020304" pitchFamily="18" charset="0"/>
                  </a:rPr>
                  <a:t>:</a:t>
                </a: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i="1">
                              <a:latin typeface="Cambria Math" panose="02040503050406030204" pitchFamily="18" charset="0"/>
                              <a:cs typeface="Times New Roman" panose="02020603050405020304" pitchFamily="18" charset="0"/>
                            </a:rPr>
                            <m:t>𝑘</m:t>
                          </m:r>
                        </m:sub>
                      </m:sSub>
                      <m:r>
                        <a:rPr lang="en-IN" sz="1400" i="1">
                          <a:latin typeface="Cambria Math" panose="02040503050406030204" pitchFamily="18" charset="0"/>
                          <a:cs typeface="Times New Roman" panose="02020603050405020304" pitchFamily="18" charset="0"/>
                        </a:rPr>
                        <m:t>=</m:t>
                      </m:r>
                      <m:d>
                        <m:dPr>
                          <m:ctrlPr>
                            <a:rPr lang="en-IN" sz="1400" i="1">
                              <a:latin typeface="Cambria Math" panose="02040503050406030204" pitchFamily="18" charset="0"/>
                              <a:cs typeface="Times New Roman" panose="02020603050405020304" pitchFamily="18" charset="0"/>
                            </a:rPr>
                          </m:ctrlPr>
                        </m:dPr>
                        <m:e>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𝑡</m:t>
                              </m:r>
                            </m:e>
                            <m:sub>
                              <m:r>
                                <a:rPr lang="en-IN" sz="1400" i="1">
                                  <a:latin typeface="Cambria Math" panose="02040503050406030204" pitchFamily="18" charset="0"/>
                                  <a:cs typeface="Times New Roman" panose="02020603050405020304" pitchFamily="18" charset="0"/>
                                </a:rPr>
                                <m:t>𝑘</m:t>
                              </m:r>
                            </m:sub>
                          </m:sSub>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𝑘</m:t>
                              </m:r>
                            </m:sub>
                          </m:sSub>
                        </m:e>
                      </m:d>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𝑓</m:t>
                          </m:r>
                        </m:e>
                        <m:sup>
                          <m:r>
                            <a:rPr lang="en-IN" sz="1400" i="1">
                              <a:latin typeface="Cambria Math" panose="02040503050406030204" pitchFamily="18" charset="0"/>
                              <a:cs typeface="Times New Roman" panose="02020603050405020304" pitchFamily="18" charset="0"/>
                            </a:rPr>
                            <m:t>′</m:t>
                          </m:r>
                        </m:sup>
                      </m:sSup>
                      <m:d>
                        <m:dPr>
                          <m:ctrlPr>
                            <a:rPr lang="en-IN" sz="1400" i="1">
                              <a:latin typeface="Cambria Math" panose="02040503050406030204" pitchFamily="18" charset="0"/>
                              <a:cs typeface="Times New Roman" panose="02020603050405020304" pitchFamily="18" charset="0"/>
                            </a:rPr>
                          </m:ctrlPr>
                        </m:dPr>
                        <m:e>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𝑖𝑛𝑘</m:t>
                              </m:r>
                            </m:sub>
                          </m:sSub>
                        </m:e>
                      </m:d>
                    </m:oMath>
                  </m:oMathPara>
                </a14:m>
                <a:endParaRPr lang="en-IN" sz="14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400" b="0" dirty="0">
                    <a:latin typeface="Times New Roman" panose="02020603050405020304" pitchFamily="18" charset="0"/>
                    <a:cs typeface="Times New Roman" panose="02020603050405020304" pitchFamily="18" charset="0"/>
                  </a:rPr>
                  <a:t>Now </a:t>
                </a:r>
              </a:p>
              <a:p>
                <a:pPr algn="just">
                  <a:lnSpc>
                    <a:spcPct val="125000"/>
                  </a:lnSpc>
                </a:pPr>
                <a14:m>
                  <m:oMathPara xmlns:m="http://schemas.openxmlformats.org/officeDocument/2006/math">
                    <m:oMathParaPr>
                      <m:jc m:val="centerGroup"/>
                    </m:oMathParaPr>
                    <m:oMath xmlns:m="http://schemas.openxmlformats.org/officeDocument/2006/math">
                      <m:sSup>
                        <m:sSupPr>
                          <m:ctrlPr>
                            <a:rPr lang="en-IN" sz="1400" b="0" i="1" smtClean="0">
                              <a:latin typeface="Cambria Math" panose="02040503050406030204" pitchFamily="18" charset="0"/>
                              <a:cs typeface="Times New Roman" panose="02020603050405020304" pitchFamily="18" charset="0"/>
                            </a:rPr>
                          </m:ctrlPr>
                        </m:sSupPr>
                        <m:e>
                          <m:r>
                            <a:rPr lang="en-US" sz="1400" b="0" i="1" smtClean="0">
                              <a:latin typeface="Cambria Math" panose="02040503050406030204" pitchFamily="18" charset="0"/>
                              <a:cs typeface="Times New Roman" panose="02020603050405020304" pitchFamily="18" charset="0"/>
                            </a:rPr>
                            <m:t>𝑓</m:t>
                          </m:r>
                        </m:e>
                        <m:sup>
                          <m:r>
                            <a:rPr lang="en-US" sz="1400" b="0" i="1" smtClean="0">
                              <a:latin typeface="Cambria Math" panose="02040503050406030204" pitchFamily="18" charset="0"/>
                              <a:cs typeface="Times New Roman" panose="02020603050405020304" pitchFamily="18" charset="0"/>
                            </a:rPr>
                            <m:t>′</m:t>
                          </m:r>
                        </m:sup>
                      </m:sSup>
                      <m:d>
                        <m:dPr>
                          <m:ctrlPr>
                            <a:rPr lang="en-US" sz="1400" b="0" i="1" smtClean="0">
                              <a:latin typeface="Cambria Math" panose="02040503050406030204" pitchFamily="18" charset="0"/>
                              <a:cs typeface="Times New Roman" panose="02020603050405020304" pitchFamily="18" charset="0"/>
                            </a:rPr>
                          </m:ctrlPr>
                        </m:dPr>
                        <m:e>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𝑖𝑛</m:t>
                              </m:r>
                            </m:sub>
                          </m:sSub>
                        </m:e>
                      </m:d>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𝑓</m:t>
                      </m:r>
                      <m:d>
                        <m:dPr>
                          <m:ctrlPr>
                            <a:rPr lang="en-US" sz="1400" b="0" i="1" smtClean="0">
                              <a:latin typeface="Cambria Math" panose="02040503050406030204" pitchFamily="18" charset="0"/>
                              <a:cs typeface="Times New Roman" panose="02020603050405020304" pitchFamily="18" charset="0"/>
                            </a:rPr>
                          </m:ctrlPr>
                        </m:dPr>
                        <m:e>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𝑖𝑛</m:t>
                              </m:r>
                            </m:sub>
                          </m:sSub>
                        </m:e>
                      </m:d>
                      <m:d>
                        <m:dPr>
                          <m:begChr m:val="["/>
                          <m:endChr m:val="]"/>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1−</m:t>
                          </m:r>
                          <m:r>
                            <a:rPr lang="en-US" sz="1400" b="0" i="1" smtClean="0">
                              <a:latin typeface="Cambria Math" panose="02040503050406030204" pitchFamily="18" charset="0"/>
                              <a:cs typeface="Times New Roman" panose="02020603050405020304" pitchFamily="18" charset="0"/>
                            </a:rPr>
                            <m:t>𝑓</m:t>
                          </m:r>
                          <m:d>
                            <m:dPr>
                              <m:ctrlPr>
                                <a:rPr lang="en-US" sz="1400" b="0" i="1" smtClean="0">
                                  <a:latin typeface="Cambria Math" panose="02040503050406030204" pitchFamily="18" charset="0"/>
                                  <a:cs typeface="Times New Roman" panose="02020603050405020304" pitchFamily="18" charset="0"/>
                                </a:rPr>
                              </m:ctrlPr>
                            </m:dPr>
                            <m:e>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𝑖𝑛</m:t>
                                  </m:r>
                                </m:sub>
                              </m:sSub>
                            </m:e>
                          </m:d>
                        </m:e>
                      </m:d>
                      <m:r>
                        <a:rPr lang="en-US" sz="1400" b="0" i="1" smtClean="0">
                          <a:latin typeface="Cambria Math" panose="02040503050406030204" pitchFamily="18" charset="0"/>
                          <a:cs typeface="Times New Roman" panose="02020603050405020304" pitchFamily="18" charset="0"/>
                        </a:rPr>
                        <m:t>=0.5227</m:t>
                      </m:r>
                      <m:d>
                        <m:dPr>
                          <m:begChr m:val="["/>
                          <m:endChr m:val="]"/>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1−0.5227</m:t>
                          </m:r>
                        </m:e>
                      </m:d>
                    </m:oMath>
                  </m:oMathPara>
                </a14:m>
                <a:endParaRPr lang="en-US" sz="14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p>
                        <m:sSupPr>
                          <m:ctrlPr>
                            <a:rPr lang="en-IN" sz="1400" i="1">
                              <a:latin typeface="Cambria Math" panose="02040503050406030204" pitchFamily="18" charset="0"/>
                              <a:cs typeface="Times New Roman" panose="02020603050405020304" pitchFamily="18" charset="0"/>
                            </a:rPr>
                          </m:ctrlPr>
                        </m:sSupPr>
                        <m:e>
                          <m:r>
                            <a:rPr lang="en-US" sz="1400" i="1">
                              <a:latin typeface="Cambria Math" panose="02040503050406030204" pitchFamily="18" charset="0"/>
                              <a:cs typeface="Times New Roman" panose="02020603050405020304" pitchFamily="18" charset="0"/>
                            </a:rPr>
                            <m:t>𝑓</m:t>
                          </m:r>
                        </m:e>
                        <m:sup>
                          <m:r>
                            <a:rPr lang="en-US" sz="1400" i="1">
                              <a:latin typeface="Cambria Math" panose="02040503050406030204" pitchFamily="18" charset="0"/>
                              <a:cs typeface="Times New Roman" panose="02020603050405020304" pitchFamily="18" charset="0"/>
                            </a:rPr>
                            <m:t>′</m:t>
                          </m:r>
                        </m:sup>
                      </m:sSup>
                      <m:d>
                        <m:dPr>
                          <m:ctrlPr>
                            <a:rPr lang="en-US" sz="1400" i="1">
                              <a:latin typeface="Cambria Math" panose="02040503050406030204" pitchFamily="18" charset="0"/>
                              <a:cs typeface="Times New Roman" panose="02020603050405020304" pitchFamily="18" charset="0"/>
                            </a:rPr>
                          </m:ctrlPr>
                        </m:dPr>
                        <m:e>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m:t>
                              </m:r>
                            </m:sub>
                          </m:sSub>
                        </m:e>
                      </m:d>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0.2495</m:t>
                      </m:r>
                    </m:oMath>
                  </m:oMathPara>
                </a14:m>
                <a:endParaRPr lang="en-IN" sz="14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This implies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b="0" i="1" smtClean="0">
                              <a:latin typeface="Cambria Math" panose="02040503050406030204" pitchFamily="18" charset="0"/>
                              <a:cs typeface="Times New Roman" panose="02020603050405020304" pitchFamily="18" charset="0"/>
                            </a:rPr>
                            <m:t>1</m:t>
                          </m:r>
                        </m:sub>
                      </m:sSub>
                      <m:r>
                        <a:rPr lang="en-US" sz="1400" b="0" i="1" smtClean="0">
                          <a:latin typeface="Cambria Math" panose="02040503050406030204" pitchFamily="18" charset="0"/>
                          <a:cs typeface="Times New Roman" panose="02020603050405020304" pitchFamily="18" charset="0"/>
                        </a:rPr>
                        <m:t>=</m:t>
                      </m:r>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1−0.5227</m:t>
                          </m:r>
                        </m:e>
                      </m:d>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0.2495</m:t>
                          </m:r>
                        </m:e>
                      </m:d>
                      <m:r>
                        <a:rPr lang="en-US" sz="1400" b="0" i="1" smtClean="0">
                          <a:latin typeface="Cambria Math" panose="02040503050406030204" pitchFamily="18" charset="0"/>
                          <a:cs typeface="Times New Roman" panose="02020603050405020304" pitchFamily="18" charset="0"/>
                        </a:rPr>
                        <m:t>=0.1191</m:t>
                      </m:r>
                    </m:oMath>
                  </m:oMathPara>
                </a14:m>
                <a:endParaRPr lang="en-IN" sz="1400" b="0" dirty="0">
                  <a:latin typeface="Times New Roman" panose="02020603050405020304" pitchFamily="18" charset="0"/>
                  <a:cs typeface="Times New Roman" panose="02020603050405020304" pitchFamily="18" charset="0"/>
                </a:endParaRPr>
              </a:p>
              <a:p>
                <a:pPr algn="just">
                  <a:lnSpc>
                    <a:spcPct val="125000"/>
                  </a:lnSpc>
                </a:pPr>
                <a:endParaRPr lang="en-IN" sz="1400" b="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EBBA677F-8B4A-4A7D-AB66-FFB5C2D70B3E}"/>
                  </a:ext>
                </a:extLst>
              </p:cNvPr>
              <p:cNvSpPr txBox="1">
                <a:spLocks noRot="1" noChangeAspect="1" noMove="1" noResize="1" noEditPoints="1" noAdjustHandles="1" noChangeArrowheads="1" noChangeShapeType="1" noTextEdit="1"/>
              </p:cNvSpPr>
              <p:nvPr/>
            </p:nvSpPr>
            <p:spPr>
              <a:xfrm>
                <a:off x="381000" y="1325712"/>
                <a:ext cx="8610600" cy="4829977"/>
              </a:xfrm>
              <a:prstGeom prst="rect">
                <a:avLst/>
              </a:prstGeom>
              <a:blipFill>
                <a:blip r:embed="rId2"/>
                <a:stretch>
                  <a:fillRect l="-142"/>
                </a:stretch>
              </a:blipFill>
            </p:spPr>
            <p:txBody>
              <a:bodyPr/>
              <a:lstStyle/>
              <a:p>
                <a:r>
                  <a:rPr lang="en-IN">
                    <a:noFill/>
                  </a:rPr>
                  <a:t> </a:t>
                </a:r>
              </a:p>
            </p:txBody>
          </p:sp>
        </mc:Fallback>
      </mc:AlternateContent>
      <p:sp>
        <p:nvSpPr>
          <p:cNvPr id="5" name="Date Placeholder 4">
            <a:extLst>
              <a:ext uri="{FF2B5EF4-FFF2-40B4-BE49-F238E27FC236}">
                <a16:creationId xmlns:a16="http://schemas.microsoft.com/office/drawing/2014/main" id="{F0326772-3331-41C6-A189-16C6CE9DC1B7}"/>
              </a:ext>
            </a:extLst>
          </p:cNvPr>
          <p:cNvSpPr>
            <a:spLocks noGrp="1"/>
          </p:cNvSpPr>
          <p:nvPr>
            <p:ph type="dt" sz="half" idx="10"/>
          </p:nvPr>
        </p:nvSpPr>
        <p:spPr/>
        <p:txBody>
          <a:bodyPr/>
          <a:lstStyle/>
          <a:p>
            <a:fld id="{88CB1312-D400-439E-A3B2-36360CF4FF99}" type="datetime1">
              <a:rPr lang="en-US" smtClean="0">
                <a:solidFill>
                  <a:prstClr val="black">
                    <a:tint val="75000"/>
                  </a:prstClr>
                </a:solidFill>
              </a:rPr>
              <a:t>10/9/2021</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06C58EB7-AF83-428F-A33F-9AF10780CC43}"/>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Tree>
    <p:extLst>
      <p:ext uri="{BB962C8B-B14F-4D97-AF65-F5344CB8AC3E}">
        <p14:creationId xmlns:p14="http://schemas.microsoft.com/office/powerpoint/2010/main" val="212708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p:cTn id="14"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p:cTn id="21"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 calcmode="lin" valueType="num">
                                      <p:cBhvr>
                                        <p:cTn id="28"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p:cTn id="35" dur="1000" fill="hold"/>
                                        <p:tgtEl>
                                          <p:spTgt spid="7">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7">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 calcmode="lin" valueType="num">
                                      <p:cBhvr>
                                        <p:cTn id="42" dur="1000" fill="hold"/>
                                        <p:tgtEl>
                                          <p:spTgt spid="7">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7">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7">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 calcmode="lin" valueType="num">
                                      <p:cBhvr>
                                        <p:cTn id="49" dur="1000" fill="hold"/>
                                        <p:tgtEl>
                                          <p:spTgt spid="7">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7">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7">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7">
                                            <p:txEl>
                                              <p:pRg st="7" end="7"/>
                                            </p:txEl>
                                          </p:spTgt>
                                        </p:tgtEl>
                                        <p:attrNameLst>
                                          <p:attrName>style.visibility</p:attrName>
                                        </p:attrNameLst>
                                      </p:cBhvr>
                                      <p:to>
                                        <p:strVal val="visible"/>
                                      </p:to>
                                    </p:set>
                                    <p:anim calcmode="lin" valueType="num">
                                      <p:cBhvr>
                                        <p:cTn id="56" dur="1000" fill="hold"/>
                                        <p:tgtEl>
                                          <p:spTgt spid="7">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7">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7">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7">
                                            <p:txEl>
                                              <p:pRg st="8" end="8"/>
                                            </p:txEl>
                                          </p:spTgt>
                                        </p:tgtEl>
                                        <p:attrNameLst>
                                          <p:attrName>style.visibility</p:attrName>
                                        </p:attrNameLst>
                                      </p:cBhvr>
                                      <p:to>
                                        <p:strVal val="visible"/>
                                      </p:to>
                                    </p:set>
                                    <p:anim calcmode="lin" valueType="num">
                                      <p:cBhvr>
                                        <p:cTn id="63" dur="1000" fill="hold"/>
                                        <p:tgtEl>
                                          <p:spTgt spid="7">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7">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7">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7">
                                            <p:txEl>
                                              <p:pRg st="9" end="9"/>
                                            </p:txEl>
                                          </p:spTgt>
                                        </p:tgtEl>
                                        <p:attrNameLst>
                                          <p:attrName>style.visibility</p:attrName>
                                        </p:attrNameLst>
                                      </p:cBhvr>
                                      <p:to>
                                        <p:strVal val="visible"/>
                                      </p:to>
                                    </p:set>
                                    <p:anim calcmode="lin" valueType="num">
                                      <p:cBhvr>
                                        <p:cTn id="70" dur="1000" fill="hold"/>
                                        <p:tgtEl>
                                          <p:spTgt spid="7">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7">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7">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7">
                                            <p:txEl>
                                              <p:pRg st="10" end="10"/>
                                            </p:txEl>
                                          </p:spTgt>
                                        </p:tgtEl>
                                        <p:attrNameLst>
                                          <p:attrName>style.visibility</p:attrName>
                                        </p:attrNameLst>
                                      </p:cBhvr>
                                      <p:to>
                                        <p:strVal val="visible"/>
                                      </p:to>
                                    </p:set>
                                    <p:anim calcmode="lin" valueType="num">
                                      <p:cBhvr>
                                        <p:cTn id="77" dur="1000" fill="hold"/>
                                        <p:tgtEl>
                                          <p:spTgt spid="7">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7">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7">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7">
                                            <p:txEl>
                                              <p:pRg st="11" end="11"/>
                                            </p:txEl>
                                          </p:spTgt>
                                        </p:tgtEl>
                                        <p:attrNameLst>
                                          <p:attrName>style.visibility</p:attrName>
                                        </p:attrNameLst>
                                      </p:cBhvr>
                                      <p:to>
                                        <p:strVal val="visible"/>
                                      </p:to>
                                    </p:set>
                                    <p:anim calcmode="lin" valueType="num">
                                      <p:cBhvr>
                                        <p:cTn id="84" dur="1000" fill="hold"/>
                                        <p:tgtEl>
                                          <p:spTgt spid="7">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7">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7">
                                            <p:txEl>
                                              <p:pRg st="11" end="1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7">
                                            <p:txEl>
                                              <p:pRg st="12" end="12"/>
                                            </p:txEl>
                                          </p:spTgt>
                                        </p:tgtEl>
                                        <p:attrNameLst>
                                          <p:attrName>style.visibility</p:attrName>
                                        </p:attrNameLst>
                                      </p:cBhvr>
                                      <p:to>
                                        <p:strVal val="visible"/>
                                      </p:to>
                                    </p:set>
                                    <p:anim calcmode="lin" valueType="num">
                                      <p:cBhvr>
                                        <p:cTn id="91" dur="1000" fill="hold"/>
                                        <p:tgtEl>
                                          <p:spTgt spid="7">
                                            <p:txEl>
                                              <p:pRg st="12" end="12"/>
                                            </p:txEl>
                                          </p:spTgt>
                                        </p:tgtEl>
                                        <p:attrNameLst>
                                          <p:attrName>ppt_w</p:attrName>
                                        </p:attrNameLst>
                                      </p:cBhvr>
                                      <p:tavLst>
                                        <p:tav tm="0">
                                          <p:val>
                                            <p:strVal val="#ppt_w*0.70"/>
                                          </p:val>
                                        </p:tav>
                                        <p:tav tm="100000">
                                          <p:val>
                                            <p:strVal val="#ppt_w"/>
                                          </p:val>
                                        </p:tav>
                                      </p:tavLst>
                                    </p:anim>
                                    <p:anim calcmode="lin" valueType="num">
                                      <p:cBhvr>
                                        <p:cTn id="92" dur="1000" fill="hold"/>
                                        <p:tgtEl>
                                          <p:spTgt spid="7">
                                            <p:txEl>
                                              <p:pRg st="12" end="12"/>
                                            </p:txEl>
                                          </p:spTgt>
                                        </p:tgtEl>
                                        <p:attrNameLst>
                                          <p:attrName>ppt_h</p:attrName>
                                        </p:attrNameLst>
                                      </p:cBhvr>
                                      <p:tavLst>
                                        <p:tav tm="0">
                                          <p:val>
                                            <p:strVal val="#ppt_h"/>
                                          </p:val>
                                        </p:tav>
                                        <p:tav tm="100000">
                                          <p:val>
                                            <p:strVal val="#ppt_h"/>
                                          </p:val>
                                        </p:tav>
                                      </p:tavLst>
                                    </p:anim>
                                    <p:animEffect transition="in" filter="fade">
                                      <p:cBhvr>
                                        <p:cTn id="93" dur="1000"/>
                                        <p:tgtEl>
                                          <p:spTgt spid="7">
                                            <p:txEl>
                                              <p:pRg st="12" end="12"/>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5" presetClass="entr" presetSubtype="0" fill="hold" nodeType="clickEffect">
                                  <p:stCondLst>
                                    <p:cond delay="0"/>
                                  </p:stCondLst>
                                  <p:childTnLst>
                                    <p:set>
                                      <p:cBhvr>
                                        <p:cTn id="97" dur="1" fill="hold">
                                          <p:stCondLst>
                                            <p:cond delay="0"/>
                                          </p:stCondLst>
                                        </p:cTn>
                                        <p:tgtEl>
                                          <p:spTgt spid="7">
                                            <p:txEl>
                                              <p:pRg st="13" end="13"/>
                                            </p:txEl>
                                          </p:spTgt>
                                        </p:tgtEl>
                                        <p:attrNameLst>
                                          <p:attrName>style.visibility</p:attrName>
                                        </p:attrNameLst>
                                      </p:cBhvr>
                                      <p:to>
                                        <p:strVal val="visible"/>
                                      </p:to>
                                    </p:set>
                                    <p:anim calcmode="lin" valueType="num">
                                      <p:cBhvr>
                                        <p:cTn id="98" dur="1000" fill="hold"/>
                                        <p:tgtEl>
                                          <p:spTgt spid="7">
                                            <p:txEl>
                                              <p:pRg st="13" end="13"/>
                                            </p:txEl>
                                          </p:spTgt>
                                        </p:tgtEl>
                                        <p:attrNameLst>
                                          <p:attrName>ppt_w</p:attrName>
                                        </p:attrNameLst>
                                      </p:cBhvr>
                                      <p:tavLst>
                                        <p:tav tm="0">
                                          <p:val>
                                            <p:strVal val="#ppt_w*0.70"/>
                                          </p:val>
                                        </p:tav>
                                        <p:tav tm="100000">
                                          <p:val>
                                            <p:strVal val="#ppt_w"/>
                                          </p:val>
                                        </p:tav>
                                      </p:tavLst>
                                    </p:anim>
                                    <p:anim calcmode="lin" valueType="num">
                                      <p:cBhvr>
                                        <p:cTn id="99" dur="1000" fill="hold"/>
                                        <p:tgtEl>
                                          <p:spTgt spid="7">
                                            <p:txEl>
                                              <p:pRg st="13" end="13"/>
                                            </p:txEl>
                                          </p:spTgt>
                                        </p:tgtEl>
                                        <p:attrNameLst>
                                          <p:attrName>ppt_h</p:attrName>
                                        </p:attrNameLst>
                                      </p:cBhvr>
                                      <p:tavLst>
                                        <p:tav tm="0">
                                          <p:val>
                                            <p:strVal val="#ppt_h"/>
                                          </p:val>
                                        </p:tav>
                                        <p:tav tm="100000">
                                          <p:val>
                                            <p:strVal val="#ppt_h"/>
                                          </p:val>
                                        </p:tav>
                                      </p:tavLst>
                                    </p:anim>
                                    <p:animEffect transition="in" filter="fade">
                                      <p:cBhvr>
                                        <p:cTn id="100" dur="1000"/>
                                        <p:tgtEl>
                                          <p:spTgt spid="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49</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BA677F-8B4A-4A7D-AB66-FFB5C2D70B3E}"/>
                  </a:ext>
                </a:extLst>
              </p:cNvPr>
              <p:cNvSpPr txBox="1"/>
              <p:nvPr/>
            </p:nvSpPr>
            <p:spPr>
              <a:xfrm>
                <a:off x="381000" y="1325712"/>
                <a:ext cx="8610600" cy="4932119"/>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Find the changes in weights between hidden and output layer:</a:t>
                </a:r>
              </a:p>
              <a:p>
                <a:pPr algn="just">
                  <a:lnSpc>
                    <a:spcPct val="125000"/>
                  </a:lnSpc>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𝑧</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=0.25∗0.1191∗0.5498=0.0164</m:t>
                      </m:r>
                    </m:oMath>
                  </m:oMathPara>
                </a14:m>
                <a:endParaRPr lang="en-IN" sz="14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sz="1400" i="1">
                          <a:latin typeface="Cambria Math" panose="02040503050406030204" pitchFamily="18" charset="0"/>
                          <a:ea typeface="Cambria Math" panose="02040503050406030204" pitchFamily="18" charset="0"/>
                          <a:cs typeface="Times New Roman" panose="02020603050405020304" pitchFamily="18" charset="0"/>
                        </a:rPr>
                        <m:t>=</m:t>
                      </m:r>
                      <m:r>
                        <a:rPr lang="en-US" sz="1400" i="1">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i="1">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𝑧</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sz="1400" i="1">
                          <a:latin typeface="Cambria Math" panose="02040503050406030204" pitchFamily="18" charset="0"/>
                          <a:ea typeface="Cambria Math" panose="02040503050406030204" pitchFamily="18" charset="0"/>
                          <a:cs typeface="Times New Roman" panose="02020603050405020304" pitchFamily="18" charset="0"/>
                        </a:rPr>
                        <m:t>=0.25∗0.1191∗0.</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7109</m:t>
                      </m:r>
                      <m:r>
                        <a:rPr lang="en-US" sz="1400" i="1">
                          <a:latin typeface="Cambria Math" panose="02040503050406030204" pitchFamily="18" charset="0"/>
                          <a:ea typeface="Cambria Math" panose="02040503050406030204" pitchFamily="18" charset="0"/>
                          <a:cs typeface="Times New Roman" panose="02020603050405020304" pitchFamily="18" charset="0"/>
                        </a:rPr>
                        <m:t>=0.0</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2117</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sz="1400" i="1">
                          <a:latin typeface="Cambria Math" panose="02040503050406030204" pitchFamily="18" charset="0"/>
                          <a:ea typeface="Cambria Math" panose="02040503050406030204" pitchFamily="18" charset="0"/>
                          <a:cs typeface="Times New Roman" panose="02020603050405020304" pitchFamily="18" charset="0"/>
                        </a:rPr>
                        <m:t>=</m:t>
                      </m:r>
                      <m:r>
                        <a:rPr lang="en-US" sz="1400" i="1">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i="1">
                              <a:latin typeface="Cambria Math" panose="02040503050406030204" pitchFamily="18" charset="0"/>
                              <a:ea typeface="Cambria Math" panose="02040503050406030204" pitchFamily="18" charset="0"/>
                              <a:cs typeface="Times New Roman" panose="02020603050405020304" pitchFamily="18" charset="0"/>
                            </a:rPr>
                            <m:t>1</m:t>
                          </m:r>
                        </m:sub>
                      </m:sSub>
                      <m:r>
                        <a:rPr lang="en-US" sz="1400" i="1">
                          <a:latin typeface="Cambria Math" panose="02040503050406030204" pitchFamily="18" charset="0"/>
                          <a:ea typeface="Cambria Math" panose="02040503050406030204" pitchFamily="18" charset="0"/>
                          <a:cs typeface="Times New Roman" panose="02020603050405020304" pitchFamily="18" charset="0"/>
                        </a:rPr>
                        <m:t>=0.25∗0.1191=0.0</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2978</m:t>
                      </m:r>
                    </m:oMath>
                  </m:oMathPara>
                </a14:m>
                <a:endParaRPr lang="en-IN" sz="14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Compute the error portion </a:t>
                </a:r>
                <a14:m>
                  <m:oMath xmlns:m="http://schemas.openxmlformats.org/officeDocument/2006/math">
                    <m:sSub>
                      <m:sSubPr>
                        <m:ctrlPr>
                          <a:rPr lang="en-IN" sz="1400" i="1" smtClean="0">
                            <a:latin typeface="Cambria Math" panose="02040503050406030204" pitchFamily="18" charset="0"/>
                            <a:cs typeface="Times New Roman" panose="02020603050405020304" pitchFamily="18" charset="0"/>
                          </a:rPr>
                        </m:ctrlPr>
                      </m:sSubPr>
                      <m:e>
                        <m:r>
                          <a:rPr lang="en-IN" sz="140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b="0" i="1" smtClean="0">
                            <a:latin typeface="Cambria Math" panose="02040503050406030204" pitchFamily="18" charset="0"/>
                            <a:cs typeface="Times New Roman" panose="02020603050405020304" pitchFamily="18" charset="0"/>
                          </a:rPr>
                          <m:t>𝑗</m:t>
                        </m:r>
                      </m:sub>
                    </m:sSub>
                  </m:oMath>
                </a14:m>
                <a:r>
                  <a:rPr lang="en-IN" sz="1400" dirty="0">
                    <a:latin typeface="Times New Roman" panose="02020603050405020304" pitchFamily="18" charset="0"/>
                    <a:cs typeface="Times New Roman" panose="02020603050405020304" pitchFamily="18" charset="0"/>
                  </a:rPr>
                  <a:t> between input and hidden layer </a:t>
                </a:r>
                <a14:m>
                  <m:oMath xmlns:m="http://schemas.openxmlformats.org/officeDocument/2006/math">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𝑗</m:t>
                        </m:r>
                        <m:r>
                          <a:rPr lang="en-US" sz="1400" b="0" i="1" smtClean="0">
                            <a:latin typeface="Cambria Math" panose="02040503050406030204" pitchFamily="18" charset="0"/>
                            <a:cs typeface="Times New Roman" panose="02020603050405020304" pitchFamily="18" charset="0"/>
                          </a:rPr>
                          <m:t>=1 </m:t>
                        </m:r>
                        <m:r>
                          <a:rPr lang="en-US" sz="1400" b="0" i="1" smtClean="0">
                            <a:latin typeface="Cambria Math" panose="02040503050406030204" pitchFamily="18" charset="0"/>
                            <a:cs typeface="Times New Roman" panose="02020603050405020304" pitchFamily="18" charset="0"/>
                          </a:rPr>
                          <m:t>𝑡𝑜</m:t>
                        </m:r>
                        <m:r>
                          <a:rPr lang="en-US" sz="1400" b="0" i="1" smtClean="0">
                            <a:latin typeface="Cambria Math" panose="02040503050406030204" pitchFamily="18" charset="0"/>
                            <a:cs typeface="Times New Roman" panose="02020603050405020304" pitchFamily="18" charset="0"/>
                          </a:rPr>
                          <m:t> 2</m:t>
                        </m:r>
                      </m:e>
                    </m:d>
                    <m:r>
                      <a:rPr lang="en-US" sz="1400" b="0" i="1" smtClean="0">
                        <a:latin typeface="Cambria Math" panose="02040503050406030204" pitchFamily="18" charset="0"/>
                        <a:cs typeface="Times New Roman" panose="02020603050405020304" pitchFamily="18" charset="0"/>
                      </a:rPr>
                      <m:t>:</m:t>
                    </m:r>
                  </m:oMath>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smtClean="0">
                              <a:latin typeface="Cambria Math" panose="02040503050406030204" pitchFamily="18" charset="0"/>
                              <a:cs typeface="Times New Roman" panose="02020603050405020304" pitchFamily="18" charset="0"/>
                            </a:rPr>
                          </m:ctrlPr>
                        </m:sSubPr>
                        <m:e>
                          <m:r>
                            <a:rPr lang="en-IN" sz="140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b="0" i="1" smtClean="0">
                              <a:latin typeface="Cambria Math" panose="02040503050406030204" pitchFamily="18" charset="0"/>
                              <a:cs typeface="Times New Roman" panose="02020603050405020304" pitchFamily="18" charset="0"/>
                            </a:rPr>
                            <m:t>𝑗</m:t>
                          </m:r>
                        </m:sub>
                      </m:sSub>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b="0" i="1" smtClean="0">
                              <a:latin typeface="Cambria Math" panose="02040503050406030204" pitchFamily="18" charset="0"/>
                              <a:cs typeface="Times New Roman" panose="02020603050405020304" pitchFamily="18" charset="0"/>
                            </a:rPr>
                            <m:t>𝑖𝑛𝑗</m:t>
                          </m:r>
                        </m:sub>
                      </m:sSub>
                      <m:sSup>
                        <m:sSupPr>
                          <m:ctrlPr>
                            <a:rPr lang="en-US" sz="1400" b="0" i="1" smtClean="0">
                              <a:latin typeface="Cambria Math" panose="02040503050406030204" pitchFamily="18" charset="0"/>
                              <a:cs typeface="Times New Roman" panose="02020603050405020304" pitchFamily="18" charset="0"/>
                            </a:rPr>
                          </m:ctrlPr>
                        </m:sSupPr>
                        <m:e>
                          <m:r>
                            <a:rPr lang="en-US" sz="1400" b="0" i="1" smtClean="0">
                              <a:latin typeface="Cambria Math" panose="02040503050406030204" pitchFamily="18" charset="0"/>
                              <a:cs typeface="Times New Roman" panose="02020603050405020304" pitchFamily="18" charset="0"/>
                            </a:rPr>
                            <m:t>𝑓</m:t>
                          </m:r>
                        </m:e>
                        <m:sup>
                          <m:r>
                            <a:rPr lang="en-US" sz="1400" b="0" i="1" smtClean="0">
                              <a:latin typeface="Cambria Math" panose="02040503050406030204" pitchFamily="18" charset="0"/>
                              <a:cs typeface="Times New Roman" panose="02020603050405020304" pitchFamily="18" charset="0"/>
                            </a:rPr>
                            <m:t>′</m:t>
                          </m:r>
                        </m:sup>
                      </m:sSup>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𝑧</m:t>
                          </m:r>
                        </m:e>
                        <m:sub>
                          <m:r>
                            <a:rPr lang="en-US" sz="1400" b="0" i="1" smtClean="0">
                              <a:latin typeface="Cambria Math" panose="02040503050406030204" pitchFamily="18" charset="0"/>
                              <a:cs typeface="Times New Roman" panose="02020603050405020304" pitchFamily="18" charset="0"/>
                            </a:rPr>
                            <m:t>𝑖𝑛𝑗</m:t>
                          </m:r>
                        </m:sub>
                      </m:sSub>
                      <m:r>
                        <a:rPr lang="en-US" sz="1400" b="0" i="1" smtClean="0">
                          <a:latin typeface="Cambria Math" panose="02040503050406030204" pitchFamily="18" charset="0"/>
                          <a:cs typeface="Times New Roman" panose="02020603050405020304" pitchFamily="18" charset="0"/>
                        </a:rPr>
                        <m:t>)</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smtClean="0">
                              <a:latin typeface="Cambria Math" panose="02040503050406030204" pitchFamily="18" charset="0"/>
                              <a:cs typeface="Times New Roman" panose="02020603050405020304" pitchFamily="18" charset="0"/>
                            </a:rPr>
                          </m:ctrlPr>
                        </m:sSubPr>
                        <m:e>
                          <m:r>
                            <a:rPr lang="en-IN" sz="140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b="0" i="1" smtClean="0">
                              <a:latin typeface="Cambria Math" panose="02040503050406030204" pitchFamily="18" charset="0"/>
                              <a:cs typeface="Times New Roman" panose="02020603050405020304" pitchFamily="18" charset="0"/>
                            </a:rPr>
                            <m:t>𝑖𝑛𝑗</m:t>
                          </m:r>
                        </m:sub>
                      </m:sSub>
                      <m:r>
                        <a:rPr lang="en-US" sz="1400" b="0" i="1" smtClean="0">
                          <a:latin typeface="Cambria Math" panose="02040503050406030204" pitchFamily="18" charset="0"/>
                          <a:cs typeface="Times New Roman" panose="02020603050405020304" pitchFamily="18" charset="0"/>
                        </a:rPr>
                        <m:t>=</m:t>
                      </m:r>
                      <m:nary>
                        <m:naryPr>
                          <m:chr m:val="∑"/>
                          <m:ctrlPr>
                            <a:rPr lang="en-US" sz="1400" b="0" i="1" smtClean="0">
                              <a:latin typeface="Cambria Math" panose="02040503050406030204" pitchFamily="18" charset="0"/>
                              <a:cs typeface="Times New Roman" panose="02020603050405020304" pitchFamily="18" charset="0"/>
                            </a:rPr>
                          </m:ctrlPr>
                        </m:naryPr>
                        <m:sub>
                          <m:r>
                            <m:rPr>
                              <m:brk m:alnAt="23"/>
                            </m:rPr>
                            <a:rPr lang="en-US" sz="1400" b="0" i="1" smtClean="0">
                              <a:latin typeface="Cambria Math" panose="02040503050406030204" pitchFamily="18" charset="0"/>
                              <a:cs typeface="Times New Roman" panose="02020603050405020304" pitchFamily="18" charset="0"/>
                            </a:rPr>
                            <m:t>𝑘</m:t>
                          </m:r>
                          <m:r>
                            <a:rPr lang="en-US" sz="1400" b="0" i="1" smtClean="0">
                              <a:latin typeface="Cambria Math" panose="02040503050406030204" pitchFamily="18" charset="0"/>
                              <a:cs typeface="Times New Roman" panose="02020603050405020304" pitchFamily="18" charset="0"/>
                            </a:rPr>
                            <m:t>=1</m:t>
                          </m:r>
                        </m:sub>
                        <m:sup>
                          <m:r>
                            <a:rPr lang="en-US" sz="1400" b="0" i="1" smtClean="0">
                              <a:latin typeface="Cambria Math" panose="02040503050406030204" pitchFamily="18" charset="0"/>
                              <a:cs typeface="Times New Roman" panose="02020603050405020304" pitchFamily="18" charset="0"/>
                            </a:rPr>
                            <m:t>𝑚</m:t>
                          </m:r>
                        </m:sup>
                        <m:e>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b="0" i="1" smtClean="0">
                                  <a:latin typeface="Cambria Math" panose="02040503050406030204" pitchFamily="18" charset="0"/>
                                  <a:cs typeface="Times New Roman" panose="02020603050405020304" pitchFamily="18" charset="0"/>
                                </a:rPr>
                                <m:t>𝑘</m:t>
                              </m:r>
                            </m:sub>
                          </m:sSub>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𝑗𝑘</m:t>
                              </m:r>
                            </m:sub>
                          </m:sSub>
                        </m:e>
                      </m:nary>
                    </m:oMath>
                  </m:oMathPara>
                </a14:m>
                <a:endParaRPr lang="en-US" sz="14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smtClean="0">
                              <a:latin typeface="Cambria Math" panose="02040503050406030204" pitchFamily="18" charset="0"/>
                              <a:cs typeface="Times New Roman" panose="02020603050405020304" pitchFamily="18" charset="0"/>
                            </a:rPr>
                          </m:ctrlPr>
                        </m:sSubPr>
                        <m:e>
                          <m:r>
                            <a:rPr lang="en-IN" sz="140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cs typeface="Times New Roman" panose="02020603050405020304" pitchFamily="18" charset="0"/>
                            </a:rPr>
                            <m:t>𝑖𝑛𝑗</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cs typeface="Times New Roman" panose="02020603050405020304" pitchFamily="18" charset="0"/>
                            </a:rPr>
                            <m:t>1</m:t>
                          </m:r>
                        </m:sub>
                      </m:sSub>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𝑗</m:t>
                          </m:r>
                          <m:r>
                            <a:rPr lang="en-IN" sz="1400" b="0" i="1" smtClean="0">
                              <a:latin typeface="Cambria Math" panose="02040503050406030204" pitchFamily="18" charset="0"/>
                              <a:cs typeface="Times New Roman" panose="02020603050405020304" pitchFamily="18" charset="0"/>
                            </a:rPr>
                            <m:t>1</m:t>
                          </m:r>
                        </m:sub>
                      </m:sSub>
                    </m:oMath>
                  </m:oMathPara>
                </a14:m>
                <a:endParaRPr lang="en-IN" sz="14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4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IN"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=0.1191∗0.4=0.04764</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i="1">
                              <a:latin typeface="Cambria Math" panose="02040503050406030204" pitchFamily="18" charset="0"/>
                              <a:ea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i="1">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ea typeface="Cambria Math" panose="02040503050406030204" pitchFamily="18" charset="0"/>
                          <a:cs typeface="Times New Roman" panose="02020603050405020304" pitchFamily="18" charset="0"/>
                        </a:rPr>
                        <m:t>=0.1191∗0.</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1</m:t>
                      </m:r>
                      <m:r>
                        <a:rPr lang="en-IN" sz="1400" i="1">
                          <a:latin typeface="Cambria Math" panose="02040503050406030204" pitchFamily="18" charset="0"/>
                          <a:ea typeface="Cambria Math" panose="02040503050406030204" pitchFamily="18" charset="0"/>
                          <a:cs typeface="Times New Roman" panose="02020603050405020304" pitchFamily="18" charset="0"/>
                        </a:rPr>
                        <m:t>=0.0</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1191</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r>
                  <a:rPr lang="en-IN" sz="1400" dirty="0">
                    <a:latin typeface="Times New Roman" panose="02020603050405020304" pitchFamily="18" charset="0"/>
                    <a:cs typeface="Times New Roman" panose="02020603050405020304" pitchFamily="18" charset="0"/>
                  </a:rPr>
                  <a:t>Error, </a:t>
                </a:r>
                <a14:m>
                  <m:oMath xmlns:m="http://schemas.openxmlformats.org/officeDocument/2006/math">
                    <m:sSub>
                      <m:sSubPr>
                        <m:ctrlPr>
                          <a:rPr lang="en-IN" sz="1400" i="1" smtClean="0">
                            <a:latin typeface="Cambria Math" panose="02040503050406030204" pitchFamily="18" charset="0"/>
                            <a:cs typeface="Times New Roman" panose="02020603050405020304" pitchFamily="18" charset="0"/>
                          </a:rPr>
                        </m:ctrlPr>
                      </m:sSubPr>
                      <m:e>
                        <m:r>
                          <a:rPr lang="en-IN" sz="140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i="1">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1</m:t>
                        </m:r>
                      </m:sub>
                    </m:sSub>
                    <m:sSup>
                      <m:sSupPr>
                        <m:ctrlPr>
                          <a:rPr lang="en-US" sz="1400" i="1">
                            <a:latin typeface="Cambria Math" panose="02040503050406030204" pitchFamily="18" charset="0"/>
                            <a:cs typeface="Times New Roman" panose="02020603050405020304" pitchFamily="18" charset="0"/>
                          </a:rPr>
                        </m:ctrlPr>
                      </m:sSupPr>
                      <m:e>
                        <m:r>
                          <a:rPr lang="en-US" sz="1400" i="1">
                            <a:latin typeface="Cambria Math" panose="02040503050406030204" pitchFamily="18" charset="0"/>
                            <a:cs typeface="Times New Roman" panose="02020603050405020304" pitchFamily="18" charset="0"/>
                          </a:rPr>
                          <m:t>𝑓</m:t>
                        </m:r>
                      </m:e>
                      <m:sup>
                        <m:r>
                          <a:rPr lang="en-US" sz="1400" i="1">
                            <a:latin typeface="Cambria Math" panose="02040503050406030204" pitchFamily="18" charset="0"/>
                            <a:cs typeface="Times New Roman" panose="02020603050405020304" pitchFamily="18" charset="0"/>
                          </a:rPr>
                          <m:t>′</m:t>
                        </m:r>
                      </m:sup>
                    </m:sSup>
                    <m:r>
                      <a:rPr lang="en-US" sz="1400" i="1">
                        <a:latin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𝑧</m:t>
                        </m:r>
                      </m:e>
                      <m:sub>
                        <m:r>
                          <a:rPr lang="en-US" sz="1400" i="1">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1</m:t>
                        </m:r>
                      </m:sub>
                    </m:sSub>
                    <m:r>
                      <a:rPr lang="en-US" sz="1400" i="1">
                        <a:latin typeface="Cambria Math" panose="02040503050406030204" pitchFamily="18" charset="0"/>
                        <a:cs typeface="Times New Roman" panose="02020603050405020304" pitchFamily="18" charset="0"/>
                      </a:rPr>
                      <m:t>)</m:t>
                    </m:r>
                  </m:oMath>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p>
                        <m:sSupPr>
                          <m:ctrlPr>
                            <a:rPr lang="en-US" sz="1400" i="1">
                              <a:latin typeface="Cambria Math" panose="02040503050406030204" pitchFamily="18" charset="0"/>
                              <a:cs typeface="Times New Roman" panose="02020603050405020304" pitchFamily="18" charset="0"/>
                            </a:rPr>
                          </m:ctrlPr>
                        </m:sSupPr>
                        <m:e>
                          <m:r>
                            <a:rPr lang="en-US" sz="1400" i="1">
                              <a:latin typeface="Cambria Math" panose="02040503050406030204" pitchFamily="18" charset="0"/>
                              <a:cs typeface="Times New Roman" panose="02020603050405020304" pitchFamily="18" charset="0"/>
                            </a:rPr>
                            <m:t>𝑓</m:t>
                          </m:r>
                        </m:e>
                        <m:sup>
                          <m:r>
                            <a:rPr lang="en-US" sz="1400" i="1">
                              <a:latin typeface="Cambria Math" panose="02040503050406030204" pitchFamily="18" charset="0"/>
                              <a:cs typeface="Times New Roman" panose="02020603050405020304" pitchFamily="18" charset="0"/>
                            </a:rPr>
                            <m:t>′</m:t>
                          </m:r>
                        </m:sup>
                      </m:sSup>
                      <m:d>
                        <m:dPr>
                          <m:ctrlPr>
                            <a:rPr lang="en-US" sz="1400" i="1">
                              <a:latin typeface="Cambria Math" panose="02040503050406030204" pitchFamily="18" charset="0"/>
                              <a:cs typeface="Times New Roman" panose="02020603050405020304" pitchFamily="18" charset="0"/>
                            </a:rPr>
                          </m:ctrlPr>
                        </m:dPr>
                        <m:e>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𝑧</m:t>
                              </m:r>
                            </m:e>
                            <m:sub>
                              <m:r>
                                <a:rPr lang="en-US" sz="1400" i="1">
                                  <a:latin typeface="Cambria Math" panose="02040503050406030204" pitchFamily="18" charset="0"/>
                                  <a:cs typeface="Times New Roman" panose="02020603050405020304" pitchFamily="18" charset="0"/>
                                </a:rPr>
                                <m:t>𝑖𝑛</m:t>
                              </m:r>
                              <m:r>
                                <a:rPr lang="en-IN" sz="1400" i="1">
                                  <a:latin typeface="Cambria Math" panose="02040503050406030204" pitchFamily="18" charset="0"/>
                                  <a:cs typeface="Times New Roman" panose="02020603050405020304" pitchFamily="18" charset="0"/>
                                </a:rPr>
                                <m:t>1</m:t>
                              </m:r>
                            </m:sub>
                          </m:sSub>
                        </m:e>
                      </m:d>
                      <m: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𝑓</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𝑧</m:t>
                              </m:r>
                            </m:e>
                            <m:sub>
                              <m:r>
                                <a:rPr lang="en-IN" sz="1400" b="0" i="1" smtClean="0">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1</m:t>
                              </m:r>
                            </m:sub>
                          </m:sSub>
                        </m:e>
                      </m:d>
                      <m:d>
                        <m:dPr>
                          <m:begChr m:val="["/>
                          <m:endChr m:val="]"/>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𝑓</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𝑧</m:t>
                                  </m:r>
                                </m:e>
                                <m:sub>
                                  <m:r>
                                    <a:rPr lang="en-IN" sz="1400" b="0" i="1" smtClean="0">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1</m:t>
                                  </m:r>
                                </m:sub>
                              </m:sSub>
                            </m:e>
                          </m:d>
                        </m:e>
                      </m:d>
                      <m:r>
                        <a:rPr lang="en-IN" sz="1400" b="0" i="1" smtClean="0">
                          <a:latin typeface="Cambria Math" panose="02040503050406030204" pitchFamily="18" charset="0"/>
                          <a:cs typeface="Times New Roman" panose="02020603050405020304" pitchFamily="18" charset="0"/>
                        </a:rPr>
                        <m:t>=0.5498</m:t>
                      </m:r>
                      <m:d>
                        <m:dPr>
                          <m:begChr m:val="["/>
                          <m:endChr m:val="]"/>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1−0.5498</m:t>
                          </m:r>
                        </m:e>
                      </m:d>
                      <m:r>
                        <a:rPr lang="en-IN" sz="1400" b="0" i="1" smtClean="0">
                          <a:latin typeface="Cambria Math" panose="02040503050406030204" pitchFamily="18" charset="0"/>
                          <a:cs typeface="Times New Roman" panose="02020603050405020304" pitchFamily="18" charset="0"/>
                        </a:rPr>
                        <m:t>=0.2475</m:t>
                      </m:r>
                    </m:oMath>
                  </m:oMathPara>
                </a14:m>
                <a:endParaRPr lang="en-IN" sz="14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i="1">
                              <a:latin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i="1">
                              <a:latin typeface="Cambria Math" panose="02040503050406030204" pitchFamily="18" charset="0"/>
                              <a:cs typeface="Times New Roman" panose="02020603050405020304" pitchFamily="18" charset="0"/>
                            </a:rPr>
                            <m:t>𝑖𝑛</m:t>
                          </m:r>
                          <m:r>
                            <a:rPr lang="en-IN" sz="1400" i="1">
                              <a:latin typeface="Cambria Math" panose="02040503050406030204" pitchFamily="18" charset="0"/>
                              <a:cs typeface="Times New Roman" panose="02020603050405020304" pitchFamily="18" charset="0"/>
                            </a:rPr>
                            <m:t>1</m:t>
                          </m:r>
                        </m:sub>
                      </m:sSub>
                      <m:sSup>
                        <m:sSupPr>
                          <m:ctrlPr>
                            <a:rPr lang="en-US" sz="1400" i="1">
                              <a:latin typeface="Cambria Math" panose="02040503050406030204" pitchFamily="18" charset="0"/>
                              <a:cs typeface="Times New Roman" panose="02020603050405020304" pitchFamily="18" charset="0"/>
                            </a:rPr>
                          </m:ctrlPr>
                        </m:sSupPr>
                        <m:e>
                          <m:r>
                            <a:rPr lang="en-US" sz="1400" i="1">
                              <a:latin typeface="Cambria Math" panose="02040503050406030204" pitchFamily="18" charset="0"/>
                              <a:cs typeface="Times New Roman" panose="02020603050405020304" pitchFamily="18" charset="0"/>
                            </a:rPr>
                            <m:t>𝑓</m:t>
                          </m:r>
                        </m:e>
                        <m:sup>
                          <m:r>
                            <a:rPr lang="en-US" sz="1400" i="1">
                              <a:latin typeface="Cambria Math" panose="02040503050406030204" pitchFamily="18" charset="0"/>
                              <a:cs typeface="Times New Roman" panose="02020603050405020304" pitchFamily="18" charset="0"/>
                            </a:rPr>
                            <m:t>′</m:t>
                          </m:r>
                        </m:sup>
                      </m:sSup>
                      <m:d>
                        <m:dPr>
                          <m:ctrlPr>
                            <a:rPr lang="en-US" sz="1400" i="1">
                              <a:latin typeface="Cambria Math" panose="02040503050406030204" pitchFamily="18" charset="0"/>
                              <a:cs typeface="Times New Roman" panose="02020603050405020304" pitchFamily="18" charset="0"/>
                            </a:rPr>
                          </m:ctrlPr>
                        </m:dPr>
                        <m:e>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𝑧</m:t>
                              </m:r>
                            </m:e>
                            <m:sub>
                              <m:r>
                                <a:rPr lang="en-US" sz="1400" i="1">
                                  <a:latin typeface="Cambria Math" panose="02040503050406030204" pitchFamily="18" charset="0"/>
                                  <a:cs typeface="Times New Roman" panose="02020603050405020304" pitchFamily="18" charset="0"/>
                                </a:rPr>
                                <m:t>𝑖𝑛</m:t>
                              </m:r>
                              <m:r>
                                <a:rPr lang="en-IN" sz="1400" i="1">
                                  <a:latin typeface="Cambria Math" panose="02040503050406030204" pitchFamily="18" charset="0"/>
                                  <a:cs typeface="Times New Roman" panose="02020603050405020304" pitchFamily="18" charset="0"/>
                                </a:rPr>
                                <m:t>1</m:t>
                              </m:r>
                            </m:sub>
                          </m:sSub>
                        </m:e>
                      </m:d>
                      <m:r>
                        <a:rPr lang="en-IN" sz="1400" b="0" i="1" smtClean="0">
                          <a:latin typeface="Cambria Math" panose="02040503050406030204" pitchFamily="18" charset="0"/>
                          <a:cs typeface="Times New Roman" panose="02020603050405020304" pitchFamily="18" charset="0"/>
                        </a:rPr>
                        <m:t>=0.04764∗0.2475=0.0118</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r>
                  <a:rPr lang="en-IN" sz="1400" dirty="0">
                    <a:latin typeface="Times New Roman" panose="02020603050405020304" pitchFamily="18" charset="0"/>
                    <a:cs typeface="Times New Roman" panose="02020603050405020304" pitchFamily="18" charset="0"/>
                  </a:rPr>
                  <a:t>Error, </a:t>
                </a:r>
                <a14:m>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i="1">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2</m:t>
                        </m:r>
                      </m:sub>
                    </m:sSub>
                    <m:sSup>
                      <m:sSupPr>
                        <m:ctrlPr>
                          <a:rPr lang="en-US" sz="1400" i="1">
                            <a:latin typeface="Cambria Math" panose="02040503050406030204" pitchFamily="18" charset="0"/>
                            <a:cs typeface="Times New Roman" panose="02020603050405020304" pitchFamily="18" charset="0"/>
                          </a:rPr>
                        </m:ctrlPr>
                      </m:sSupPr>
                      <m:e>
                        <m:r>
                          <a:rPr lang="en-US" sz="1400" i="1">
                            <a:latin typeface="Cambria Math" panose="02040503050406030204" pitchFamily="18" charset="0"/>
                            <a:cs typeface="Times New Roman" panose="02020603050405020304" pitchFamily="18" charset="0"/>
                          </a:rPr>
                          <m:t>𝑓</m:t>
                        </m:r>
                      </m:e>
                      <m:sup>
                        <m:r>
                          <a:rPr lang="en-US" sz="1400" i="1">
                            <a:latin typeface="Cambria Math" panose="02040503050406030204" pitchFamily="18" charset="0"/>
                            <a:cs typeface="Times New Roman" panose="02020603050405020304" pitchFamily="18" charset="0"/>
                          </a:rPr>
                          <m:t>′</m:t>
                        </m:r>
                      </m:sup>
                    </m:sSup>
                    <m:r>
                      <a:rPr lang="en-US" sz="1400" i="1">
                        <a:latin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𝑧</m:t>
                        </m:r>
                      </m:e>
                      <m:sub>
                        <m:r>
                          <a:rPr lang="en-US" sz="1400" i="1">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2</m:t>
                        </m:r>
                      </m:sub>
                    </m:sSub>
                    <m:r>
                      <a:rPr lang="en-US" sz="1400" i="1">
                        <a:latin typeface="Cambria Math" panose="02040503050406030204" pitchFamily="18" charset="0"/>
                        <a:cs typeface="Times New Roman" panose="02020603050405020304" pitchFamily="18" charset="0"/>
                      </a:rPr>
                      <m:t>)</m:t>
                    </m:r>
                  </m:oMath>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p>
                        <m:sSupPr>
                          <m:ctrlPr>
                            <a:rPr lang="en-US" sz="1400" i="1">
                              <a:latin typeface="Cambria Math" panose="02040503050406030204" pitchFamily="18" charset="0"/>
                              <a:cs typeface="Times New Roman" panose="02020603050405020304" pitchFamily="18" charset="0"/>
                            </a:rPr>
                          </m:ctrlPr>
                        </m:sSupPr>
                        <m:e>
                          <m:r>
                            <a:rPr lang="en-US" sz="1400" i="1">
                              <a:latin typeface="Cambria Math" panose="02040503050406030204" pitchFamily="18" charset="0"/>
                              <a:cs typeface="Times New Roman" panose="02020603050405020304" pitchFamily="18" charset="0"/>
                            </a:rPr>
                            <m:t>𝑓</m:t>
                          </m:r>
                        </m:e>
                        <m:sup>
                          <m:r>
                            <a:rPr lang="en-US" sz="1400" i="1">
                              <a:latin typeface="Cambria Math" panose="02040503050406030204" pitchFamily="18" charset="0"/>
                              <a:cs typeface="Times New Roman" panose="02020603050405020304" pitchFamily="18" charset="0"/>
                            </a:rPr>
                            <m:t>′</m:t>
                          </m:r>
                        </m:sup>
                      </m:sSup>
                      <m:d>
                        <m:dPr>
                          <m:ctrlPr>
                            <a:rPr lang="en-US" sz="1400" i="1">
                              <a:latin typeface="Cambria Math" panose="02040503050406030204" pitchFamily="18" charset="0"/>
                              <a:cs typeface="Times New Roman" panose="02020603050405020304" pitchFamily="18" charset="0"/>
                            </a:rPr>
                          </m:ctrlPr>
                        </m:dPr>
                        <m:e>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𝑧</m:t>
                              </m:r>
                            </m:e>
                            <m:sub>
                              <m:r>
                                <a:rPr lang="en-US" sz="1400" i="1">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2</m:t>
                              </m:r>
                            </m:sub>
                          </m:sSub>
                        </m:e>
                      </m:d>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𝑓</m:t>
                      </m:r>
                      <m:d>
                        <m:dPr>
                          <m:ctrlPr>
                            <a:rPr lang="en-IN" sz="1400" i="1">
                              <a:latin typeface="Cambria Math" panose="02040503050406030204" pitchFamily="18" charset="0"/>
                              <a:cs typeface="Times New Roman" panose="02020603050405020304" pitchFamily="18" charset="0"/>
                            </a:rPr>
                          </m:ctrlPr>
                        </m:dPr>
                        <m:e>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𝑧</m:t>
                              </m:r>
                            </m:e>
                            <m:sub>
                              <m:r>
                                <a:rPr lang="en-IN" sz="1400" i="1">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2</m:t>
                              </m:r>
                            </m:sub>
                          </m:sSub>
                        </m:e>
                      </m:d>
                      <m:d>
                        <m:dPr>
                          <m:begChr m:val="["/>
                          <m:endChr m:val="]"/>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1−</m:t>
                          </m:r>
                          <m:r>
                            <a:rPr lang="en-IN" sz="1400" i="1">
                              <a:latin typeface="Cambria Math" panose="02040503050406030204" pitchFamily="18" charset="0"/>
                              <a:cs typeface="Times New Roman" panose="02020603050405020304" pitchFamily="18" charset="0"/>
                            </a:rPr>
                            <m:t>𝑓</m:t>
                          </m:r>
                          <m:d>
                            <m:dPr>
                              <m:ctrlPr>
                                <a:rPr lang="en-IN" sz="1400" i="1">
                                  <a:latin typeface="Cambria Math" panose="02040503050406030204" pitchFamily="18" charset="0"/>
                                  <a:cs typeface="Times New Roman" panose="02020603050405020304" pitchFamily="18" charset="0"/>
                                </a:rPr>
                              </m:ctrlPr>
                            </m:dPr>
                            <m:e>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𝑧</m:t>
                                  </m:r>
                                </m:e>
                                <m:sub>
                                  <m:r>
                                    <a:rPr lang="en-IN" sz="1400" i="1">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2</m:t>
                                  </m:r>
                                </m:sub>
                              </m:sSub>
                            </m:e>
                          </m:d>
                        </m:e>
                      </m:d>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7109</m:t>
                      </m:r>
                      <m:d>
                        <m:dPr>
                          <m:begChr m:val="["/>
                          <m:endChr m:val="]"/>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1−0.</m:t>
                          </m:r>
                          <m:r>
                            <a:rPr lang="en-IN" sz="1400" b="0" i="1" smtClean="0">
                              <a:latin typeface="Cambria Math" panose="02040503050406030204" pitchFamily="18" charset="0"/>
                              <a:cs typeface="Times New Roman" panose="02020603050405020304" pitchFamily="18" charset="0"/>
                            </a:rPr>
                            <m:t>7109</m:t>
                          </m:r>
                        </m:e>
                      </m:d>
                      <m:r>
                        <a:rPr lang="en-IN" sz="1400" i="1">
                          <a:latin typeface="Cambria Math" panose="02040503050406030204" pitchFamily="18" charset="0"/>
                          <a:cs typeface="Times New Roman" panose="02020603050405020304" pitchFamily="18" charset="0"/>
                        </a:rPr>
                        <m:t>=0.2</m:t>
                      </m:r>
                      <m:r>
                        <a:rPr lang="en-IN" sz="1400" b="0" i="1" smtClean="0">
                          <a:latin typeface="Cambria Math" panose="02040503050406030204" pitchFamily="18" charset="0"/>
                          <a:cs typeface="Times New Roman" panose="02020603050405020304" pitchFamily="18" charset="0"/>
                        </a:rPr>
                        <m:t>05</m:t>
                      </m:r>
                      <m:r>
                        <a:rPr lang="en-IN" sz="1400" i="1">
                          <a:latin typeface="Cambria Math" panose="02040503050406030204" pitchFamily="18" charset="0"/>
                          <a:cs typeface="Times New Roman" panose="02020603050405020304" pitchFamily="18" charset="0"/>
                        </a:rPr>
                        <m:t>5</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i="1">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2</m:t>
                          </m:r>
                        </m:sub>
                      </m:sSub>
                      <m:sSup>
                        <m:sSupPr>
                          <m:ctrlPr>
                            <a:rPr lang="en-US" sz="1400" i="1">
                              <a:latin typeface="Cambria Math" panose="02040503050406030204" pitchFamily="18" charset="0"/>
                              <a:cs typeface="Times New Roman" panose="02020603050405020304" pitchFamily="18" charset="0"/>
                            </a:rPr>
                          </m:ctrlPr>
                        </m:sSupPr>
                        <m:e>
                          <m:r>
                            <a:rPr lang="en-US" sz="1400" i="1">
                              <a:latin typeface="Cambria Math" panose="02040503050406030204" pitchFamily="18" charset="0"/>
                              <a:cs typeface="Times New Roman" panose="02020603050405020304" pitchFamily="18" charset="0"/>
                            </a:rPr>
                            <m:t>𝑓</m:t>
                          </m:r>
                        </m:e>
                        <m:sup>
                          <m:r>
                            <a:rPr lang="en-US" sz="1400" i="1">
                              <a:latin typeface="Cambria Math" panose="02040503050406030204" pitchFamily="18" charset="0"/>
                              <a:cs typeface="Times New Roman" panose="02020603050405020304" pitchFamily="18" charset="0"/>
                            </a:rPr>
                            <m:t>′</m:t>
                          </m:r>
                        </m:sup>
                      </m:sSup>
                      <m:d>
                        <m:dPr>
                          <m:ctrlPr>
                            <a:rPr lang="en-US" sz="1400" i="1">
                              <a:latin typeface="Cambria Math" panose="02040503050406030204" pitchFamily="18" charset="0"/>
                              <a:cs typeface="Times New Roman" panose="02020603050405020304" pitchFamily="18" charset="0"/>
                            </a:rPr>
                          </m:ctrlPr>
                        </m:dPr>
                        <m:e>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𝑧</m:t>
                              </m:r>
                            </m:e>
                            <m:sub>
                              <m:r>
                                <a:rPr lang="en-US" sz="1400" i="1">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2</m:t>
                              </m:r>
                            </m:sub>
                          </m:sSub>
                        </m:e>
                      </m:d>
                      <m:r>
                        <a:rPr lang="en-IN" sz="1400" i="1">
                          <a:latin typeface="Cambria Math" panose="02040503050406030204" pitchFamily="18" charset="0"/>
                          <a:cs typeface="Times New Roman" panose="02020603050405020304" pitchFamily="18" charset="0"/>
                        </a:rPr>
                        <m:t>=0.0</m:t>
                      </m:r>
                      <m:r>
                        <a:rPr lang="en-IN" sz="1400" b="0" i="1" smtClean="0">
                          <a:latin typeface="Cambria Math" panose="02040503050406030204" pitchFamily="18" charset="0"/>
                          <a:cs typeface="Times New Roman" panose="02020603050405020304" pitchFamily="18" charset="0"/>
                        </a:rPr>
                        <m:t>1191</m:t>
                      </m:r>
                      <m:r>
                        <a:rPr lang="en-IN" sz="1400" i="1">
                          <a:latin typeface="Cambria Math" panose="02040503050406030204" pitchFamily="18" charset="0"/>
                          <a:cs typeface="Times New Roman" panose="02020603050405020304" pitchFamily="18" charset="0"/>
                        </a:rPr>
                        <m:t>∗0.2</m:t>
                      </m:r>
                      <m:r>
                        <a:rPr lang="en-IN" sz="1400" b="0" i="1" smtClean="0">
                          <a:latin typeface="Cambria Math" panose="02040503050406030204" pitchFamily="18" charset="0"/>
                          <a:cs typeface="Times New Roman" panose="02020603050405020304" pitchFamily="18" charset="0"/>
                        </a:rPr>
                        <m:t>05</m:t>
                      </m:r>
                      <m:r>
                        <a:rPr lang="en-IN" sz="1400" i="1">
                          <a:latin typeface="Cambria Math" panose="02040503050406030204" pitchFamily="18" charset="0"/>
                          <a:cs typeface="Times New Roman" panose="02020603050405020304" pitchFamily="18" charset="0"/>
                        </a:rPr>
                        <m:t>5=0.0</m:t>
                      </m:r>
                      <m:r>
                        <a:rPr lang="en-IN" sz="1400" b="0" i="1" smtClean="0">
                          <a:latin typeface="Cambria Math" panose="02040503050406030204" pitchFamily="18" charset="0"/>
                          <a:cs typeface="Times New Roman" panose="02020603050405020304" pitchFamily="18" charset="0"/>
                        </a:rPr>
                        <m:t>0245</m:t>
                      </m:r>
                    </m:oMath>
                  </m:oMathPara>
                </a14:m>
                <a:endParaRPr lang="en-IN" sz="140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EBBA677F-8B4A-4A7D-AB66-FFB5C2D70B3E}"/>
                  </a:ext>
                </a:extLst>
              </p:cNvPr>
              <p:cNvSpPr txBox="1">
                <a:spLocks noRot="1" noChangeAspect="1" noMove="1" noResize="1" noEditPoints="1" noAdjustHandles="1" noChangeArrowheads="1" noChangeShapeType="1" noTextEdit="1"/>
              </p:cNvSpPr>
              <p:nvPr/>
            </p:nvSpPr>
            <p:spPr>
              <a:xfrm>
                <a:off x="381000" y="1325712"/>
                <a:ext cx="8610600" cy="4932119"/>
              </a:xfrm>
              <a:prstGeom prst="rect">
                <a:avLst/>
              </a:prstGeom>
              <a:blipFill>
                <a:blip r:embed="rId2"/>
                <a:stretch>
                  <a:fillRect l="-212"/>
                </a:stretch>
              </a:blipFill>
            </p:spPr>
            <p:txBody>
              <a:bodyPr/>
              <a:lstStyle/>
              <a:p>
                <a:r>
                  <a:rPr lang="en-IN">
                    <a:noFill/>
                  </a:rPr>
                  <a:t> </a:t>
                </a:r>
              </a:p>
            </p:txBody>
          </p:sp>
        </mc:Fallback>
      </mc:AlternateContent>
      <p:sp>
        <p:nvSpPr>
          <p:cNvPr id="5" name="Date Placeholder 4">
            <a:extLst>
              <a:ext uri="{FF2B5EF4-FFF2-40B4-BE49-F238E27FC236}">
                <a16:creationId xmlns:a16="http://schemas.microsoft.com/office/drawing/2014/main" id="{F0326772-3331-41C6-A189-16C6CE9DC1B7}"/>
              </a:ext>
            </a:extLst>
          </p:cNvPr>
          <p:cNvSpPr>
            <a:spLocks noGrp="1"/>
          </p:cNvSpPr>
          <p:nvPr>
            <p:ph type="dt" sz="half" idx="10"/>
          </p:nvPr>
        </p:nvSpPr>
        <p:spPr/>
        <p:txBody>
          <a:bodyPr/>
          <a:lstStyle/>
          <a:p>
            <a:fld id="{88CB1312-D400-439E-A3B2-36360CF4FF99}" type="datetime1">
              <a:rPr lang="en-US" smtClean="0">
                <a:solidFill>
                  <a:prstClr val="black">
                    <a:tint val="75000"/>
                  </a:prstClr>
                </a:solidFill>
              </a:rPr>
              <a:t>10/9/2021</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06C58EB7-AF83-428F-A33F-9AF10780CC43}"/>
              </a:ext>
            </a:extLst>
          </p:cNvPr>
          <p:cNvSpPr>
            <a:spLocks noGrp="1"/>
          </p:cNvSpPr>
          <p:nvPr>
            <p:ph type="ftr" sz="quarter" idx="11"/>
          </p:nvPr>
        </p:nvSpPr>
        <p:spPr/>
        <p:txBody>
          <a:bodyPr/>
          <a:lstStyle/>
          <a:p>
            <a:r>
              <a:rPr lang="en-US" dirty="0">
                <a:solidFill>
                  <a:prstClr val="black">
                    <a:tint val="75000"/>
                  </a:prstClr>
                </a:solidFill>
              </a:rPr>
              <a:t>Multilayer Feedforward Network</a:t>
            </a:r>
          </a:p>
        </p:txBody>
      </p:sp>
    </p:spTree>
    <p:extLst>
      <p:ext uri="{BB962C8B-B14F-4D97-AF65-F5344CB8AC3E}">
        <p14:creationId xmlns:p14="http://schemas.microsoft.com/office/powerpoint/2010/main" val="101015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p:cTn id="14"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p:cTn id="21"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 calcmode="lin" valueType="num">
                                      <p:cBhvr>
                                        <p:cTn id="28"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p:cTn id="35" dur="1000" fill="hold"/>
                                        <p:tgtEl>
                                          <p:spTgt spid="7">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7">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 calcmode="lin" valueType="num">
                                      <p:cBhvr>
                                        <p:cTn id="42" dur="1000" fill="hold"/>
                                        <p:tgtEl>
                                          <p:spTgt spid="7">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7">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7">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 calcmode="lin" valueType="num">
                                      <p:cBhvr>
                                        <p:cTn id="49" dur="1000" fill="hold"/>
                                        <p:tgtEl>
                                          <p:spTgt spid="7">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7">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7">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7">
                                            <p:txEl>
                                              <p:pRg st="7" end="7"/>
                                            </p:txEl>
                                          </p:spTgt>
                                        </p:tgtEl>
                                        <p:attrNameLst>
                                          <p:attrName>style.visibility</p:attrName>
                                        </p:attrNameLst>
                                      </p:cBhvr>
                                      <p:to>
                                        <p:strVal val="visible"/>
                                      </p:to>
                                    </p:set>
                                    <p:anim calcmode="lin" valueType="num">
                                      <p:cBhvr>
                                        <p:cTn id="56" dur="1000" fill="hold"/>
                                        <p:tgtEl>
                                          <p:spTgt spid="7">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7">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7">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7">
                                            <p:txEl>
                                              <p:pRg st="8" end="8"/>
                                            </p:txEl>
                                          </p:spTgt>
                                        </p:tgtEl>
                                        <p:attrNameLst>
                                          <p:attrName>style.visibility</p:attrName>
                                        </p:attrNameLst>
                                      </p:cBhvr>
                                      <p:to>
                                        <p:strVal val="visible"/>
                                      </p:to>
                                    </p:set>
                                    <p:anim calcmode="lin" valueType="num">
                                      <p:cBhvr>
                                        <p:cTn id="63" dur="1000" fill="hold"/>
                                        <p:tgtEl>
                                          <p:spTgt spid="7">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7">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7">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7">
                                            <p:txEl>
                                              <p:pRg st="9" end="9"/>
                                            </p:txEl>
                                          </p:spTgt>
                                        </p:tgtEl>
                                        <p:attrNameLst>
                                          <p:attrName>style.visibility</p:attrName>
                                        </p:attrNameLst>
                                      </p:cBhvr>
                                      <p:to>
                                        <p:strVal val="visible"/>
                                      </p:to>
                                    </p:set>
                                    <p:anim calcmode="lin" valueType="num">
                                      <p:cBhvr>
                                        <p:cTn id="70" dur="1000" fill="hold"/>
                                        <p:tgtEl>
                                          <p:spTgt spid="7">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7">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7">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7">
                                            <p:txEl>
                                              <p:pRg st="10" end="10"/>
                                            </p:txEl>
                                          </p:spTgt>
                                        </p:tgtEl>
                                        <p:attrNameLst>
                                          <p:attrName>style.visibility</p:attrName>
                                        </p:attrNameLst>
                                      </p:cBhvr>
                                      <p:to>
                                        <p:strVal val="visible"/>
                                      </p:to>
                                    </p:set>
                                    <p:anim calcmode="lin" valueType="num">
                                      <p:cBhvr>
                                        <p:cTn id="77" dur="1000" fill="hold"/>
                                        <p:tgtEl>
                                          <p:spTgt spid="7">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7">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7">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7">
                                            <p:txEl>
                                              <p:pRg st="11" end="11"/>
                                            </p:txEl>
                                          </p:spTgt>
                                        </p:tgtEl>
                                        <p:attrNameLst>
                                          <p:attrName>style.visibility</p:attrName>
                                        </p:attrNameLst>
                                      </p:cBhvr>
                                      <p:to>
                                        <p:strVal val="visible"/>
                                      </p:to>
                                    </p:set>
                                    <p:anim calcmode="lin" valueType="num">
                                      <p:cBhvr>
                                        <p:cTn id="84" dur="1000" fill="hold"/>
                                        <p:tgtEl>
                                          <p:spTgt spid="7">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7">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7">
                                            <p:txEl>
                                              <p:pRg st="11" end="1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7">
                                            <p:txEl>
                                              <p:pRg st="12" end="12"/>
                                            </p:txEl>
                                          </p:spTgt>
                                        </p:tgtEl>
                                        <p:attrNameLst>
                                          <p:attrName>style.visibility</p:attrName>
                                        </p:attrNameLst>
                                      </p:cBhvr>
                                      <p:to>
                                        <p:strVal val="visible"/>
                                      </p:to>
                                    </p:set>
                                    <p:anim calcmode="lin" valueType="num">
                                      <p:cBhvr>
                                        <p:cTn id="91" dur="1000" fill="hold"/>
                                        <p:tgtEl>
                                          <p:spTgt spid="7">
                                            <p:txEl>
                                              <p:pRg st="12" end="12"/>
                                            </p:txEl>
                                          </p:spTgt>
                                        </p:tgtEl>
                                        <p:attrNameLst>
                                          <p:attrName>ppt_w</p:attrName>
                                        </p:attrNameLst>
                                      </p:cBhvr>
                                      <p:tavLst>
                                        <p:tav tm="0">
                                          <p:val>
                                            <p:strVal val="#ppt_w*0.70"/>
                                          </p:val>
                                        </p:tav>
                                        <p:tav tm="100000">
                                          <p:val>
                                            <p:strVal val="#ppt_w"/>
                                          </p:val>
                                        </p:tav>
                                      </p:tavLst>
                                    </p:anim>
                                    <p:anim calcmode="lin" valueType="num">
                                      <p:cBhvr>
                                        <p:cTn id="92" dur="1000" fill="hold"/>
                                        <p:tgtEl>
                                          <p:spTgt spid="7">
                                            <p:txEl>
                                              <p:pRg st="12" end="12"/>
                                            </p:txEl>
                                          </p:spTgt>
                                        </p:tgtEl>
                                        <p:attrNameLst>
                                          <p:attrName>ppt_h</p:attrName>
                                        </p:attrNameLst>
                                      </p:cBhvr>
                                      <p:tavLst>
                                        <p:tav tm="0">
                                          <p:val>
                                            <p:strVal val="#ppt_h"/>
                                          </p:val>
                                        </p:tav>
                                        <p:tav tm="100000">
                                          <p:val>
                                            <p:strVal val="#ppt_h"/>
                                          </p:val>
                                        </p:tav>
                                      </p:tavLst>
                                    </p:anim>
                                    <p:animEffect transition="in" filter="fade">
                                      <p:cBhvr>
                                        <p:cTn id="93" dur="1000"/>
                                        <p:tgtEl>
                                          <p:spTgt spid="7">
                                            <p:txEl>
                                              <p:pRg st="12" end="12"/>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5" presetClass="entr" presetSubtype="0" fill="hold" nodeType="clickEffect">
                                  <p:stCondLst>
                                    <p:cond delay="0"/>
                                  </p:stCondLst>
                                  <p:childTnLst>
                                    <p:set>
                                      <p:cBhvr>
                                        <p:cTn id="97" dur="1" fill="hold">
                                          <p:stCondLst>
                                            <p:cond delay="0"/>
                                          </p:stCondLst>
                                        </p:cTn>
                                        <p:tgtEl>
                                          <p:spTgt spid="7">
                                            <p:txEl>
                                              <p:pRg st="13" end="13"/>
                                            </p:txEl>
                                          </p:spTgt>
                                        </p:tgtEl>
                                        <p:attrNameLst>
                                          <p:attrName>style.visibility</p:attrName>
                                        </p:attrNameLst>
                                      </p:cBhvr>
                                      <p:to>
                                        <p:strVal val="visible"/>
                                      </p:to>
                                    </p:set>
                                    <p:anim calcmode="lin" valueType="num">
                                      <p:cBhvr>
                                        <p:cTn id="98" dur="1000" fill="hold"/>
                                        <p:tgtEl>
                                          <p:spTgt spid="7">
                                            <p:txEl>
                                              <p:pRg st="13" end="13"/>
                                            </p:txEl>
                                          </p:spTgt>
                                        </p:tgtEl>
                                        <p:attrNameLst>
                                          <p:attrName>ppt_w</p:attrName>
                                        </p:attrNameLst>
                                      </p:cBhvr>
                                      <p:tavLst>
                                        <p:tav tm="0">
                                          <p:val>
                                            <p:strVal val="#ppt_w*0.70"/>
                                          </p:val>
                                        </p:tav>
                                        <p:tav tm="100000">
                                          <p:val>
                                            <p:strVal val="#ppt_w"/>
                                          </p:val>
                                        </p:tav>
                                      </p:tavLst>
                                    </p:anim>
                                    <p:anim calcmode="lin" valueType="num">
                                      <p:cBhvr>
                                        <p:cTn id="99" dur="1000" fill="hold"/>
                                        <p:tgtEl>
                                          <p:spTgt spid="7">
                                            <p:txEl>
                                              <p:pRg st="13" end="13"/>
                                            </p:txEl>
                                          </p:spTgt>
                                        </p:tgtEl>
                                        <p:attrNameLst>
                                          <p:attrName>ppt_h</p:attrName>
                                        </p:attrNameLst>
                                      </p:cBhvr>
                                      <p:tavLst>
                                        <p:tav tm="0">
                                          <p:val>
                                            <p:strVal val="#ppt_h"/>
                                          </p:val>
                                        </p:tav>
                                        <p:tav tm="100000">
                                          <p:val>
                                            <p:strVal val="#ppt_h"/>
                                          </p:val>
                                        </p:tav>
                                      </p:tavLst>
                                    </p:anim>
                                    <p:animEffect transition="in" filter="fade">
                                      <p:cBhvr>
                                        <p:cTn id="100" dur="1000"/>
                                        <p:tgtEl>
                                          <p:spTgt spid="7">
                                            <p:txEl>
                                              <p:pRg st="13" end="13"/>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55" presetClass="entr" presetSubtype="0" fill="hold" nodeType="clickEffect">
                                  <p:stCondLst>
                                    <p:cond delay="0"/>
                                  </p:stCondLst>
                                  <p:childTnLst>
                                    <p:set>
                                      <p:cBhvr>
                                        <p:cTn id="104" dur="1" fill="hold">
                                          <p:stCondLst>
                                            <p:cond delay="0"/>
                                          </p:stCondLst>
                                        </p:cTn>
                                        <p:tgtEl>
                                          <p:spTgt spid="7">
                                            <p:txEl>
                                              <p:pRg st="14" end="14"/>
                                            </p:txEl>
                                          </p:spTgt>
                                        </p:tgtEl>
                                        <p:attrNameLst>
                                          <p:attrName>style.visibility</p:attrName>
                                        </p:attrNameLst>
                                      </p:cBhvr>
                                      <p:to>
                                        <p:strVal val="visible"/>
                                      </p:to>
                                    </p:set>
                                    <p:anim calcmode="lin" valueType="num">
                                      <p:cBhvr>
                                        <p:cTn id="105" dur="1000" fill="hold"/>
                                        <p:tgtEl>
                                          <p:spTgt spid="7">
                                            <p:txEl>
                                              <p:pRg st="14" end="14"/>
                                            </p:txEl>
                                          </p:spTgt>
                                        </p:tgtEl>
                                        <p:attrNameLst>
                                          <p:attrName>ppt_w</p:attrName>
                                        </p:attrNameLst>
                                      </p:cBhvr>
                                      <p:tavLst>
                                        <p:tav tm="0">
                                          <p:val>
                                            <p:strVal val="#ppt_w*0.70"/>
                                          </p:val>
                                        </p:tav>
                                        <p:tav tm="100000">
                                          <p:val>
                                            <p:strVal val="#ppt_w"/>
                                          </p:val>
                                        </p:tav>
                                      </p:tavLst>
                                    </p:anim>
                                    <p:anim calcmode="lin" valueType="num">
                                      <p:cBhvr>
                                        <p:cTn id="106" dur="1000" fill="hold"/>
                                        <p:tgtEl>
                                          <p:spTgt spid="7">
                                            <p:txEl>
                                              <p:pRg st="14" end="14"/>
                                            </p:txEl>
                                          </p:spTgt>
                                        </p:tgtEl>
                                        <p:attrNameLst>
                                          <p:attrName>ppt_h</p:attrName>
                                        </p:attrNameLst>
                                      </p:cBhvr>
                                      <p:tavLst>
                                        <p:tav tm="0">
                                          <p:val>
                                            <p:strVal val="#ppt_h"/>
                                          </p:val>
                                        </p:tav>
                                        <p:tav tm="100000">
                                          <p:val>
                                            <p:strVal val="#ppt_h"/>
                                          </p:val>
                                        </p:tav>
                                      </p:tavLst>
                                    </p:anim>
                                    <p:animEffect transition="in" filter="fade">
                                      <p:cBhvr>
                                        <p:cTn id="107" dur="1000"/>
                                        <p:tgtEl>
                                          <p:spTgt spid="7">
                                            <p:txEl>
                                              <p:pRg st="14" end="14"/>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55" presetClass="entr" presetSubtype="0" fill="hold" nodeType="clickEffect">
                                  <p:stCondLst>
                                    <p:cond delay="0"/>
                                  </p:stCondLst>
                                  <p:childTnLst>
                                    <p:set>
                                      <p:cBhvr>
                                        <p:cTn id="111" dur="1" fill="hold">
                                          <p:stCondLst>
                                            <p:cond delay="0"/>
                                          </p:stCondLst>
                                        </p:cTn>
                                        <p:tgtEl>
                                          <p:spTgt spid="7">
                                            <p:txEl>
                                              <p:pRg st="15" end="15"/>
                                            </p:txEl>
                                          </p:spTgt>
                                        </p:tgtEl>
                                        <p:attrNameLst>
                                          <p:attrName>style.visibility</p:attrName>
                                        </p:attrNameLst>
                                      </p:cBhvr>
                                      <p:to>
                                        <p:strVal val="visible"/>
                                      </p:to>
                                    </p:set>
                                    <p:anim calcmode="lin" valueType="num">
                                      <p:cBhvr>
                                        <p:cTn id="112" dur="1000" fill="hold"/>
                                        <p:tgtEl>
                                          <p:spTgt spid="7">
                                            <p:txEl>
                                              <p:pRg st="15" end="15"/>
                                            </p:txEl>
                                          </p:spTgt>
                                        </p:tgtEl>
                                        <p:attrNameLst>
                                          <p:attrName>ppt_w</p:attrName>
                                        </p:attrNameLst>
                                      </p:cBhvr>
                                      <p:tavLst>
                                        <p:tav tm="0">
                                          <p:val>
                                            <p:strVal val="#ppt_w*0.70"/>
                                          </p:val>
                                        </p:tav>
                                        <p:tav tm="100000">
                                          <p:val>
                                            <p:strVal val="#ppt_w"/>
                                          </p:val>
                                        </p:tav>
                                      </p:tavLst>
                                    </p:anim>
                                    <p:anim calcmode="lin" valueType="num">
                                      <p:cBhvr>
                                        <p:cTn id="113" dur="1000" fill="hold"/>
                                        <p:tgtEl>
                                          <p:spTgt spid="7">
                                            <p:txEl>
                                              <p:pRg st="15" end="15"/>
                                            </p:txEl>
                                          </p:spTgt>
                                        </p:tgtEl>
                                        <p:attrNameLst>
                                          <p:attrName>ppt_h</p:attrName>
                                        </p:attrNameLst>
                                      </p:cBhvr>
                                      <p:tavLst>
                                        <p:tav tm="0">
                                          <p:val>
                                            <p:strVal val="#ppt_h"/>
                                          </p:val>
                                        </p:tav>
                                        <p:tav tm="100000">
                                          <p:val>
                                            <p:strVal val="#ppt_h"/>
                                          </p:val>
                                        </p:tav>
                                      </p:tavLst>
                                    </p:anim>
                                    <p:animEffect transition="in" filter="fade">
                                      <p:cBhvr>
                                        <p:cTn id="114" dur="1000"/>
                                        <p:tgtEl>
                                          <p:spTgt spid="7">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Introduction</a:t>
            </a:r>
            <a:endParaRPr lang="en-IN" sz="3600" dirty="0"/>
          </a:p>
        </p:txBody>
      </p:sp>
      <p:sp>
        <p:nvSpPr>
          <p:cNvPr id="3" name="Content Placeholder 2"/>
          <p:cNvSpPr>
            <a:spLocks noGrp="1"/>
          </p:cNvSpPr>
          <p:nvPr>
            <p:ph idx="1"/>
          </p:nvPr>
        </p:nvSpPr>
        <p:spPr>
          <a:xfrm>
            <a:off x="457200" y="1600200"/>
            <a:ext cx="8229600" cy="4756150"/>
          </a:xfrm>
        </p:spPr>
        <p:txBody>
          <a:bodyPr>
            <a:normAutofit fontScale="85000" lnSpcReduction="20000"/>
          </a:bodyPr>
          <a:lstStyle/>
          <a:p>
            <a:pPr algn="just"/>
            <a:r>
              <a:rPr lang="en-US" sz="2400" dirty="0">
                <a:latin typeface="Times New Roman" panose="02020603050405020304" pitchFamily="18" charset="0"/>
                <a:cs typeface="Times New Roman" panose="02020603050405020304" pitchFamily="18" charset="0"/>
              </a:rPr>
              <a:t>Examples include function approximation, handwritten character recognition, speech recognition, dynamical plant control, robot kinematics and trajectory generation, expert systems, and many other applications. </a:t>
            </a:r>
          </a:p>
          <a:p>
            <a:pPr algn="just"/>
            <a:r>
              <a:rPr lang="en-US" sz="2400" dirty="0">
                <a:latin typeface="Times New Roman" panose="02020603050405020304" pitchFamily="18" charset="0"/>
                <a:cs typeface="Times New Roman" panose="02020603050405020304" pitchFamily="18" charset="0"/>
              </a:rPr>
              <a:t>Multilayer feedforward network theory and applications have been dominating in the neural network literature for several years now. </a:t>
            </a:r>
          </a:p>
          <a:p>
            <a:pPr algn="just"/>
            <a:r>
              <a:rPr lang="en-US" sz="2400" dirty="0">
                <a:latin typeface="Times New Roman" panose="02020603050405020304" pitchFamily="18" charset="0"/>
                <a:cs typeface="Times New Roman" panose="02020603050405020304" pitchFamily="18" charset="0"/>
              </a:rPr>
              <a:t>Researchers have looked for the properties of layered networks and their training methods. </a:t>
            </a:r>
          </a:p>
          <a:p>
            <a:pPr algn="just"/>
            <a:r>
              <a:rPr lang="en-US" sz="2400" dirty="0">
                <a:latin typeface="Times New Roman" panose="02020603050405020304" pitchFamily="18" charset="0"/>
                <a:cs typeface="Times New Roman" panose="02020603050405020304" pitchFamily="18" charset="0"/>
              </a:rPr>
              <a:t>Industrial entrepreneurs found a wealth of successful applications, others developed accelerator boards to speed up network simulations on personal computers, and graduate students began to write and sell inexpensive training software. </a:t>
            </a:r>
          </a:p>
          <a:p>
            <a:pPr algn="just"/>
            <a:r>
              <a:rPr lang="en-US" sz="2400" dirty="0">
                <a:latin typeface="Times New Roman" panose="02020603050405020304" pitchFamily="18" charset="0"/>
                <a:cs typeface="Times New Roman" panose="02020603050405020304" pitchFamily="18" charset="0"/>
              </a:rPr>
              <a:t>Layered networks seem to be the most widespread neural network architecture at present.</a:t>
            </a:r>
          </a:p>
          <a:p>
            <a:pPr algn="just"/>
            <a:r>
              <a:rPr lang="en-US" sz="2400" dirty="0">
                <a:latin typeface="Times New Roman" panose="02020603050405020304" pitchFamily="18" charset="0"/>
                <a:cs typeface="Times New Roman" panose="02020603050405020304" pitchFamily="18" charset="0"/>
              </a:rPr>
              <a:t>To understand the nature of mapping performed by multilayer feedforward networks and the training of such networks, we must return to the fundamentals.</a:t>
            </a:r>
          </a:p>
          <a:p>
            <a:endParaRPr lang="en-IN"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0BA6996-377D-4659-86C4-CB314F73C1CE}" type="datetime1">
              <a:rPr lang="en-US" smtClean="0">
                <a:solidFill>
                  <a:prstClr val="black">
                    <a:tint val="75000"/>
                  </a:prstClr>
                </a:solidFill>
              </a:rPr>
              <a:t>10/9/2021</a:t>
            </a:fld>
            <a:endParaRPr lang="en-US">
              <a:solidFill>
                <a:prstClr val="black">
                  <a:tint val="75000"/>
                </a:prstClr>
              </a:solidFill>
            </a:endParaRPr>
          </a:p>
        </p:txBody>
      </p:sp>
      <p:sp>
        <p:nvSpPr>
          <p:cNvPr id="7" name="Footer Placeholder 5"/>
          <p:cNvSpPr>
            <a:spLocks noGrp="1"/>
          </p:cNvSpPr>
          <p:nvPr>
            <p:ph type="ftr" sz="quarter" idx="11"/>
          </p:nvPr>
        </p:nvSpPr>
        <p:spPr>
          <a:xfrm>
            <a:off x="2819400" y="6356350"/>
            <a:ext cx="3505200" cy="365125"/>
          </a:xfrm>
        </p:spPr>
        <p:txBody>
          <a:bodyPr/>
          <a:lstStyle/>
          <a:p>
            <a:r>
              <a:rPr lang="en-US">
                <a:solidFill>
                  <a:prstClr val="black">
                    <a:tint val="75000"/>
                  </a:prstClr>
                </a:solidFill>
              </a:rPr>
              <a:t>Multilayer Feedforward Network</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17884357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50</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BA677F-8B4A-4A7D-AB66-FFB5C2D70B3E}"/>
                  </a:ext>
                </a:extLst>
              </p:cNvPr>
              <p:cNvSpPr txBox="1"/>
              <p:nvPr/>
            </p:nvSpPr>
            <p:spPr>
              <a:xfrm>
                <a:off x="381000" y="1325712"/>
                <a:ext cx="8610600" cy="4914615"/>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Now find the changes in weights between input and hidden layer:</a:t>
                </a: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smtClean="0">
                              <a:latin typeface="Cambria Math" panose="02040503050406030204" pitchFamily="18" charset="0"/>
                              <a:cs typeface="Times New Roman" panose="02020603050405020304" pitchFamily="18" charset="0"/>
                            </a:rPr>
                          </m:ctrlPr>
                        </m:sSubPr>
                        <m:e>
                          <m:r>
                            <a:rPr lang="en-IN" sz="1400" i="1" smtClean="0">
                              <a:latin typeface="Cambria Math" panose="02040503050406030204" pitchFamily="18" charset="0"/>
                              <a:ea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11</m:t>
                          </m:r>
                        </m:sub>
                      </m:sSub>
                      <m: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IN"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IN"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=0.25∗0.0118∗0=0</m:t>
                      </m:r>
                    </m:oMath>
                  </m:oMathPara>
                </a14:m>
                <a:endParaRPr lang="en-IN" sz="1400" b="0" dirty="0">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5000"/>
                  </a:lnSpc>
                </a:pPr>
                <a14:m>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1400" i="1">
                            <a:latin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i="1">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ea typeface="Cambria Math" panose="02040503050406030204" pitchFamily="18" charset="0"/>
                        <a:cs typeface="Times New Roman" panose="02020603050405020304" pitchFamily="18" charset="0"/>
                      </a:rPr>
                      <m:t>=0.25∗0.0118∗</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1</m:t>
                    </m:r>
                    <m:r>
                      <a:rPr lang="en-IN" sz="1400" i="1">
                        <a:latin typeface="Cambria Math" panose="02040503050406030204" pitchFamily="18" charset="0"/>
                        <a:ea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.00295</m:t>
                    </m:r>
                  </m:oMath>
                </a14:m>
                <a:r>
                  <a:rPr lang="en-IN" sz="1400" dirty="0">
                    <a:cs typeface="Times New Roman" panose="02020603050405020304" pitchFamily="18" charset="0"/>
                  </a:rPr>
                  <a:t>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m:t>
                          </m:r>
                          <m:r>
                            <a:rPr lang="en-IN" sz="1400" i="1">
                              <a:latin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i="1">
                              <a:latin typeface="Cambria Math" panose="02040503050406030204" pitchFamily="18" charset="0"/>
                              <a:ea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ea typeface="Cambria Math" panose="02040503050406030204" pitchFamily="18" charset="0"/>
                          <a:cs typeface="Times New Roman" panose="02020603050405020304" pitchFamily="18" charset="0"/>
                        </a:rPr>
                        <m:t>=0.25∗0.0118=0</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.00295</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400" i="1">
                              <a:latin typeface="Cambria Math" panose="02040503050406030204" pitchFamily="18" charset="0"/>
                              <a:ea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ea typeface="Cambria Math" panose="02040503050406030204" pitchFamily="18" charset="0"/>
                          <a:cs typeface="Times New Roman" panose="02020603050405020304" pitchFamily="18" charset="0"/>
                        </a:rPr>
                        <m:t>=0.25∗0.0</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0245</m:t>
                      </m:r>
                      <m:r>
                        <a:rPr lang="en-IN" sz="1400" i="1">
                          <a:latin typeface="Cambria Math" panose="02040503050406030204" pitchFamily="18" charset="0"/>
                          <a:ea typeface="Cambria Math" panose="02040503050406030204" pitchFamily="18" charset="0"/>
                          <a:cs typeface="Times New Roman" panose="02020603050405020304" pitchFamily="18" charset="0"/>
                        </a:rPr>
                        <m:t>∗0=0</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22</m:t>
                          </m:r>
                        </m:sub>
                      </m:sSub>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ea typeface="Cambria Math" panose="02040503050406030204" pitchFamily="18" charset="0"/>
                          <a:cs typeface="Times New Roman" panose="02020603050405020304" pitchFamily="18" charset="0"/>
                        </a:rPr>
                        <m:t>=0.25∗0.</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m:t>
                      </m:r>
                      <m:r>
                        <a:rPr lang="en-IN" sz="1400" i="1">
                          <a:latin typeface="Cambria Math" panose="02040503050406030204" pitchFamily="18" charset="0"/>
                          <a:ea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245</m:t>
                      </m:r>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1</m:t>
                      </m:r>
                      <m:r>
                        <a:rPr lang="en-IN" sz="1400" i="1">
                          <a:latin typeface="Cambria Math" panose="02040503050406030204" pitchFamily="18" charset="0"/>
                          <a:ea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.0006125</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02</m:t>
                          </m:r>
                        </m:sub>
                      </m:sSub>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ea typeface="Cambria Math" panose="02040503050406030204" pitchFamily="18" charset="0"/>
                          <a:cs typeface="Times New Roman" panose="02020603050405020304" pitchFamily="18" charset="0"/>
                        </a:rPr>
                        <m:t>=0.25∗0.0</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0245</m:t>
                      </m:r>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m:t>
                      </m:r>
                      <m:r>
                        <a:rPr lang="en-IN" sz="1400" i="1">
                          <a:latin typeface="Cambria Math" panose="02040503050406030204" pitchFamily="18" charset="0"/>
                          <a:ea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006125</m:t>
                      </m:r>
                    </m:oMath>
                  </m:oMathPara>
                </a14:m>
                <a:endParaRPr lang="en-IN" sz="14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Compute the final weights of network:</a:t>
                </a: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11</m:t>
                          </m:r>
                        </m:sub>
                      </m:sSub>
                      <m:d>
                        <m:dPr>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𝑛𝑒𝑤</m:t>
                          </m:r>
                        </m:e>
                      </m:d>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11</m:t>
                          </m:r>
                        </m:sub>
                      </m:sSub>
                      <m:d>
                        <m:dPr>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𝑜𝑙𝑑</m:t>
                          </m:r>
                        </m:e>
                      </m:d>
                      <m:r>
                        <a:rPr lang="en-IN" sz="1400" b="0" i="1" smtClean="0">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i="1">
                              <a:latin typeface="Cambria Math" panose="02040503050406030204" pitchFamily="18" charset="0"/>
                              <a:cs typeface="Times New Roman" panose="02020603050405020304" pitchFamily="18" charset="0"/>
                            </a:rPr>
                            <m:t>11</m:t>
                          </m:r>
                        </m:sub>
                      </m:sSub>
                      <m:r>
                        <a:rPr lang="en-IN" sz="1400" b="0" i="1" smtClean="0">
                          <a:latin typeface="Cambria Math" panose="02040503050406030204" pitchFamily="18" charset="0"/>
                          <a:cs typeface="Times New Roman" panose="02020603050405020304" pitchFamily="18" charset="0"/>
                        </a:rPr>
                        <m:t>=0.6+0=0.6</m:t>
                      </m:r>
                    </m:oMath>
                  </m:oMathPara>
                </a14:m>
                <a:endParaRPr lang="en-IN" sz="14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𝑣</m:t>
                          </m:r>
                        </m:e>
                        <m:sub>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2</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𝑛𝑒𝑤</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𝑣</m:t>
                          </m:r>
                        </m:e>
                        <m:sub>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2</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𝑜𝑙𝑑</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3</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3</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2</m:t>
                          </m:r>
                          <m:r>
                            <a:rPr lang="en-IN" sz="1400" i="1">
                              <a:latin typeface="Cambria Math" panose="02040503050406030204" pitchFamily="18" charset="0"/>
                              <a:cs typeface="Times New Roman" panose="02020603050405020304" pitchFamily="18" charset="0"/>
                            </a:rPr>
                            <m:t>1</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𝑛𝑒𝑤</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2</m:t>
                          </m:r>
                          <m:r>
                            <a:rPr lang="en-IN" sz="1400" i="1">
                              <a:latin typeface="Cambria Math" panose="02040503050406030204" pitchFamily="18" charset="0"/>
                              <a:cs typeface="Times New Roman" panose="02020603050405020304" pitchFamily="18" charset="0"/>
                            </a:rPr>
                            <m:t>1</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𝑜𝑙𝑑</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1400" i="1">
                              <a:latin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1</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.00295</m:t>
                      </m:r>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09705</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22</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𝑛𝑒𝑤</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22</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𝑜𝑙𝑑</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22</m:t>
                          </m:r>
                        </m:sub>
                      </m:sSub>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4</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.0006125</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400</m:t>
                      </m:r>
                      <m:r>
                        <a:rPr lang="en-IN" sz="1400" i="1">
                          <a:latin typeface="Cambria Math" panose="02040503050406030204" pitchFamily="18" charset="0"/>
                          <a:cs typeface="Times New Roman" panose="02020603050405020304" pitchFamily="18" charset="0"/>
                        </a:rPr>
                        <m:t>6</m:t>
                      </m:r>
                      <m:r>
                        <a:rPr lang="en-IN" sz="1400" b="0" i="1" smtClean="0">
                          <a:latin typeface="Cambria Math" panose="02040503050406030204" pitchFamily="18" charset="0"/>
                          <a:cs typeface="Times New Roman" panose="02020603050405020304" pitchFamily="18" charset="0"/>
                        </a:rPr>
                        <m:t>125</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i="1">
                              <a:latin typeface="Cambria Math" panose="02040503050406030204" pitchFamily="18" charset="0"/>
                              <a:cs typeface="Times New Roman" panose="02020603050405020304" pitchFamily="18" charset="0"/>
                            </a:rPr>
                            <m:t>1</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𝑛𝑒𝑤</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i="1">
                              <a:latin typeface="Cambria Math" panose="02040503050406030204" pitchFamily="18" charset="0"/>
                              <a:cs typeface="Times New Roman" panose="02020603050405020304" pitchFamily="18" charset="0"/>
                            </a:rPr>
                            <m:t>1</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𝑜𝑙𝑑</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400" i="1">
                              <a:latin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4</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.0164</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41</m:t>
                      </m:r>
                      <m:r>
                        <a:rPr lang="en-IN" sz="1400" i="1">
                          <a:latin typeface="Cambria Math" panose="02040503050406030204" pitchFamily="18" charset="0"/>
                          <a:cs typeface="Times New Roman" panose="02020603050405020304" pitchFamily="18" charset="0"/>
                        </a:rPr>
                        <m:t>6</m:t>
                      </m:r>
                      <m:r>
                        <a:rPr lang="en-IN" sz="1400" b="0" i="1" smtClean="0">
                          <a:latin typeface="Cambria Math" panose="02040503050406030204" pitchFamily="18" charset="0"/>
                          <a:cs typeface="Times New Roman" panose="02020603050405020304" pitchFamily="18" charset="0"/>
                        </a:rPr>
                        <m:t>4</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2</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𝑛𝑒𝑤</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2</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𝑜𝑙𝑑</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1</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.02117</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12117</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0</m:t>
                          </m:r>
                          <m:r>
                            <a:rPr lang="en-IN" sz="1400" i="1">
                              <a:latin typeface="Cambria Math" panose="02040503050406030204" pitchFamily="18" charset="0"/>
                              <a:cs typeface="Times New Roman" panose="02020603050405020304" pitchFamily="18" charset="0"/>
                            </a:rPr>
                            <m:t>1</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𝑛𝑒𝑤</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0</m:t>
                          </m:r>
                          <m:r>
                            <a:rPr lang="en-IN" sz="1400" i="1">
                              <a:latin typeface="Cambria Math" panose="02040503050406030204" pitchFamily="18" charset="0"/>
                              <a:cs typeface="Times New Roman" panose="02020603050405020304" pitchFamily="18" charset="0"/>
                            </a:rPr>
                            <m:t>1</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𝑜𝑙𝑑</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m:t>
                          </m:r>
                          <m:r>
                            <a:rPr lang="en-IN" sz="1400" i="1">
                              <a:latin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3</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.00295</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30295</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02</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𝑛𝑒𝑤</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02</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𝑜𝑙𝑑</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02</m:t>
                          </m:r>
                        </m:sub>
                      </m:sSub>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5</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.0006125</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500</m:t>
                      </m:r>
                      <m:r>
                        <a:rPr lang="en-IN" sz="1400" i="1">
                          <a:latin typeface="Cambria Math" panose="02040503050406030204" pitchFamily="18" charset="0"/>
                          <a:cs typeface="Times New Roman" panose="02020603050405020304" pitchFamily="18" charset="0"/>
                        </a:rPr>
                        <m:t>6</m:t>
                      </m:r>
                      <m:r>
                        <a:rPr lang="en-IN" sz="1400" b="0" i="1" smtClean="0">
                          <a:latin typeface="Cambria Math" panose="02040503050406030204" pitchFamily="18" charset="0"/>
                          <a:cs typeface="Times New Roman" panose="02020603050405020304" pitchFamily="18" charset="0"/>
                        </a:rPr>
                        <m:t>125</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0</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𝑛𝑒𝑤</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0</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𝑜𝑙𝑑</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2</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.02978</m:t>
                      </m:r>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17022</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endParaRPr lang="en-IN" sz="140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EBBA677F-8B4A-4A7D-AB66-FFB5C2D70B3E}"/>
                  </a:ext>
                </a:extLst>
              </p:cNvPr>
              <p:cNvSpPr txBox="1">
                <a:spLocks noRot="1" noChangeAspect="1" noMove="1" noResize="1" noEditPoints="1" noAdjustHandles="1" noChangeArrowheads="1" noChangeShapeType="1" noTextEdit="1"/>
              </p:cNvSpPr>
              <p:nvPr/>
            </p:nvSpPr>
            <p:spPr>
              <a:xfrm>
                <a:off x="381000" y="1325712"/>
                <a:ext cx="8610600" cy="4914615"/>
              </a:xfrm>
              <a:prstGeom prst="rect">
                <a:avLst/>
              </a:prstGeom>
              <a:blipFill>
                <a:blip r:embed="rId2"/>
                <a:stretch>
                  <a:fillRect l="-142"/>
                </a:stretch>
              </a:blipFill>
            </p:spPr>
            <p:txBody>
              <a:bodyPr/>
              <a:lstStyle/>
              <a:p>
                <a:r>
                  <a:rPr lang="en-IN">
                    <a:noFill/>
                  </a:rPr>
                  <a:t> </a:t>
                </a:r>
              </a:p>
            </p:txBody>
          </p:sp>
        </mc:Fallback>
      </mc:AlternateContent>
      <p:sp>
        <p:nvSpPr>
          <p:cNvPr id="5" name="Date Placeholder 4">
            <a:extLst>
              <a:ext uri="{FF2B5EF4-FFF2-40B4-BE49-F238E27FC236}">
                <a16:creationId xmlns:a16="http://schemas.microsoft.com/office/drawing/2014/main" id="{F0326772-3331-41C6-A189-16C6CE9DC1B7}"/>
              </a:ext>
            </a:extLst>
          </p:cNvPr>
          <p:cNvSpPr>
            <a:spLocks noGrp="1"/>
          </p:cNvSpPr>
          <p:nvPr>
            <p:ph type="dt" sz="half" idx="10"/>
          </p:nvPr>
        </p:nvSpPr>
        <p:spPr/>
        <p:txBody>
          <a:bodyPr/>
          <a:lstStyle/>
          <a:p>
            <a:fld id="{88CB1312-D400-439E-A3B2-36360CF4FF99}" type="datetime1">
              <a:rPr lang="en-US" smtClean="0">
                <a:solidFill>
                  <a:prstClr val="black">
                    <a:tint val="75000"/>
                  </a:prstClr>
                </a:solidFill>
              </a:rPr>
              <a:t>10/9/2021</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06C58EB7-AF83-428F-A33F-9AF10780CC43}"/>
              </a:ext>
            </a:extLst>
          </p:cNvPr>
          <p:cNvSpPr>
            <a:spLocks noGrp="1"/>
          </p:cNvSpPr>
          <p:nvPr>
            <p:ph type="ftr" sz="quarter" idx="11"/>
          </p:nvPr>
        </p:nvSpPr>
        <p:spPr/>
        <p:txBody>
          <a:bodyPr/>
          <a:lstStyle/>
          <a:p>
            <a:r>
              <a:rPr lang="en-US" dirty="0">
                <a:solidFill>
                  <a:prstClr val="black">
                    <a:tint val="75000"/>
                  </a:prstClr>
                </a:solidFill>
              </a:rPr>
              <a:t>Multilayer Feedforward Network</a:t>
            </a:r>
          </a:p>
        </p:txBody>
      </p:sp>
    </p:spTree>
    <p:extLst>
      <p:ext uri="{BB962C8B-B14F-4D97-AF65-F5344CB8AC3E}">
        <p14:creationId xmlns:p14="http://schemas.microsoft.com/office/powerpoint/2010/main" val="137497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p:cTn id="14"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p:cTn id="21"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 calcmode="lin" valueType="num">
                                      <p:cBhvr>
                                        <p:cTn id="28"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p:cTn id="35" dur="1000" fill="hold"/>
                                        <p:tgtEl>
                                          <p:spTgt spid="7">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7">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 calcmode="lin" valueType="num">
                                      <p:cBhvr>
                                        <p:cTn id="42" dur="1000" fill="hold"/>
                                        <p:tgtEl>
                                          <p:spTgt spid="7">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7">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7">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 calcmode="lin" valueType="num">
                                      <p:cBhvr>
                                        <p:cTn id="49" dur="1000" fill="hold"/>
                                        <p:tgtEl>
                                          <p:spTgt spid="7">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7">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7">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7">
                                            <p:txEl>
                                              <p:pRg st="7" end="7"/>
                                            </p:txEl>
                                          </p:spTgt>
                                        </p:tgtEl>
                                        <p:attrNameLst>
                                          <p:attrName>style.visibility</p:attrName>
                                        </p:attrNameLst>
                                      </p:cBhvr>
                                      <p:to>
                                        <p:strVal val="visible"/>
                                      </p:to>
                                    </p:set>
                                    <p:anim calcmode="lin" valueType="num">
                                      <p:cBhvr>
                                        <p:cTn id="56" dur="1000" fill="hold"/>
                                        <p:tgtEl>
                                          <p:spTgt spid="7">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7">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7">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7">
                                            <p:txEl>
                                              <p:pRg st="8" end="8"/>
                                            </p:txEl>
                                          </p:spTgt>
                                        </p:tgtEl>
                                        <p:attrNameLst>
                                          <p:attrName>style.visibility</p:attrName>
                                        </p:attrNameLst>
                                      </p:cBhvr>
                                      <p:to>
                                        <p:strVal val="visible"/>
                                      </p:to>
                                    </p:set>
                                    <p:anim calcmode="lin" valueType="num">
                                      <p:cBhvr>
                                        <p:cTn id="63" dur="1000" fill="hold"/>
                                        <p:tgtEl>
                                          <p:spTgt spid="7">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7">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7">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7">
                                            <p:txEl>
                                              <p:pRg st="9" end="9"/>
                                            </p:txEl>
                                          </p:spTgt>
                                        </p:tgtEl>
                                        <p:attrNameLst>
                                          <p:attrName>style.visibility</p:attrName>
                                        </p:attrNameLst>
                                      </p:cBhvr>
                                      <p:to>
                                        <p:strVal val="visible"/>
                                      </p:to>
                                    </p:set>
                                    <p:anim calcmode="lin" valueType="num">
                                      <p:cBhvr>
                                        <p:cTn id="70" dur="1000" fill="hold"/>
                                        <p:tgtEl>
                                          <p:spTgt spid="7">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7">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7">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7">
                                            <p:txEl>
                                              <p:pRg st="10" end="10"/>
                                            </p:txEl>
                                          </p:spTgt>
                                        </p:tgtEl>
                                        <p:attrNameLst>
                                          <p:attrName>style.visibility</p:attrName>
                                        </p:attrNameLst>
                                      </p:cBhvr>
                                      <p:to>
                                        <p:strVal val="visible"/>
                                      </p:to>
                                    </p:set>
                                    <p:anim calcmode="lin" valueType="num">
                                      <p:cBhvr>
                                        <p:cTn id="77" dur="1000" fill="hold"/>
                                        <p:tgtEl>
                                          <p:spTgt spid="7">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7">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7">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7">
                                            <p:txEl>
                                              <p:pRg st="11" end="11"/>
                                            </p:txEl>
                                          </p:spTgt>
                                        </p:tgtEl>
                                        <p:attrNameLst>
                                          <p:attrName>style.visibility</p:attrName>
                                        </p:attrNameLst>
                                      </p:cBhvr>
                                      <p:to>
                                        <p:strVal val="visible"/>
                                      </p:to>
                                    </p:set>
                                    <p:anim calcmode="lin" valueType="num">
                                      <p:cBhvr>
                                        <p:cTn id="84" dur="1000" fill="hold"/>
                                        <p:tgtEl>
                                          <p:spTgt spid="7">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7">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7">
                                            <p:txEl>
                                              <p:pRg st="11" end="1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7">
                                            <p:txEl>
                                              <p:pRg st="12" end="12"/>
                                            </p:txEl>
                                          </p:spTgt>
                                        </p:tgtEl>
                                        <p:attrNameLst>
                                          <p:attrName>style.visibility</p:attrName>
                                        </p:attrNameLst>
                                      </p:cBhvr>
                                      <p:to>
                                        <p:strVal val="visible"/>
                                      </p:to>
                                    </p:set>
                                    <p:anim calcmode="lin" valueType="num">
                                      <p:cBhvr>
                                        <p:cTn id="91" dur="1000" fill="hold"/>
                                        <p:tgtEl>
                                          <p:spTgt spid="7">
                                            <p:txEl>
                                              <p:pRg st="12" end="12"/>
                                            </p:txEl>
                                          </p:spTgt>
                                        </p:tgtEl>
                                        <p:attrNameLst>
                                          <p:attrName>ppt_w</p:attrName>
                                        </p:attrNameLst>
                                      </p:cBhvr>
                                      <p:tavLst>
                                        <p:tav tm="0">
                                          <p:val>
                                            <p:strVal val="#ppt_w*0.70"/>
                                          </p:val>
                                        </p:tav>
                                        <p:tav tm="100000">
                                          <p:val>
                                            <p:strVal val="#ppt_w"/>
                                          </p:val>
                                        </p:tav>
                                      </p:tavLst>
                                    </p:anim>
                                    <p:anim calcmode="lin" valueType="num">
                                      <p:cBhvr>
                                        <p:cTn id="92" dur="1000" fill="hold"/>
                                        <p:tgtEl>
                                          <p:spTgt spid="7">
                                            <p:txEl>
                                              <p:pRg st="12" end="12"/>
                                            </p:txEl>
                                          </p:spTgt>
                                        </p:tgtEl>
                                        <p:attrNameLst>
                                          <p:attrName>ppt_h</p:attrName>
                                        </p:attrNameLst>
                                      </p:cBhvr>
                                      <p:tavLst>
                                        <p:tav tm="0">
                                          <p:val>
                                            <p:strVal val="#ppt_h"/>
                                          </p:val>
                                        </p:tav>
                                        <p:tav tm="100000">
                                          <p:val>
                                            <p:strVal val="#ppt_h"/>
                                          </p:val>
                                        </p:tav>
                                      </p:tavLst>
                                    </p:anim>
                                    <p:animEffect transition="in" filter="fade">
                                      <p:cBhvr>
                                        <p:cTn id="93" dur="1000"/>
                                        <p:tgtEl>
                                          <p:spTgt spid="7">
                                            <p:txEl>
                                              <p:pRg st="12" end="12"/>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5" presetClass="entr" presetSubtype="0" fill="hold" nodeType="clickEffect">
                                  <p:stCondLst>
                                    <p:cond delay="0"/>
                                  </p:stCondLst>
                                  <p:childTnLst>
                                    <p:set>
                                      <p:cBhvr>
                                        <p:cTn id="97" dur="1" fill="hold">
                                          <p:stCondLst>
                                            <p:cond delay="0"/>
                                          </p:stCondLst>
                                        </p:cTn>
                                        <p:tgtEl>
                                          <p:spTgt spid="7">
                                            <p:txEl>
                                              <p:pRg st="13" end="13"/>
                                            </p:txEl>
                                          </p:spTgt>
                                        </p:tgtEl>
                                        <p:attrNameLst>
                                          <p:attrName>style.visibility</p:attrName>
                                        </p:attrNameLst>
                                      </p:cBhvr>
                                      <p:to>
                                        <p:strVal val="visible"/>
                                      </p:to>
                                    </p:set>
                                    <p:anim calcmode="lin" valueType="num">
                                      <p:cBhvr>
                                        <p:cTn id="98" dur="1000" fill="hold"/>
                                        <p:tgtEl>
                                          <p:spTgt spid="7">
                                            <p:txEl>
                                              <p:pRg st="13" end="13"/>
                                            </p:txEl>
                                          </p:spTgt>
                                        </p:tgtEl>
                                        <p:attrNameLst>
                                          <p:attrName>ppt_w</p:attrName>
                                        </p:attrNameLst>
                                      </p:cBhvr>
                                      <p:tavLst>
                                        <p:tav tm="0">
                                          <p:val>
                                            <p:strVal val="#ppt_w*0.70"/>
                                          </p:val>
                                        </p:tav>
                                        <p:tav tm="100000">
                                          <p:val>
                                            <p:strVal val="#ppt_w"/>
                                          </p:val>
                                        </p:tav>
                                      </p:tavLst>
                                    </p:anim>
                                    <p:anim calcmode="lin" valueType="num">
                                      <p:cBhvr>
                                        <p:cTn id="99" dur="1000" fill="hold"/>
                                        <p:tgtEl>
                                          <p:spTgt spid="7">
                                            <p:txEl>
                                              <p:pRg st="13" end="13"/>
                                            </p:txEl>
                                          </p:spTgt>
                                        </p:tgtEl>
                                        <p:attrNameLst>
                                          <p:attrName>ppt_h</p:attrName>
                                        </p:attrNameLst>
                                      </p:cBhvr>
                                      <p:tavLst>
                                        <p:tav tm="0">
                                          <p:val>
                                            <p:strVal val="#ppt_h"/>
                                          </p:val>
                                        </p:tav>
                                        <p:tav tm="100000">
                                          <p:val>
                                            <p:strVal val="#ppt_h"/>
                                          </p:val>
                                        </p:tav>
                                      </p:tavLst>
                                    </p:anim>
                                    <p:animEffect transition="in" filter="fade">
                                      <p:cBhvr>
                                        <p:cTn id="100" dur="1000"/>
                                        <p:tgtEl>
                                          <p:spTgt spid="7">
                                            <p:txEl>
                                              <p:pRg st="13" end="13"/>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55" presetClass="entr" presetSubtype="0" fill="hold" nodeType="clickEffect">
                                  <p:stCondLst>
                                    <p:cond delay="0"/>
                                  </p:stCondLst>
                                  <p:childTnLst>
                                    <p:set>
                                      <p:cBhvr>
                                        <p:cTn id="104" dur="1" fill="hold">
                                          <p:stCondLst>
                                            <p:cond delay="0"/>
                                          </p:stCondLst>
                                        </p:cTn>
                                        <p:tgtEl>
                                          <p:spTgt spid="7">
                                            <p:txEl>
                                              <p:pRg st="14" end="14"/>
                                            </p:txEl>
                                          </p:spTgt>
                                        </p:tgtEl>
                                        <p:attrNameLst>
                                          <p:attrName>style.visibility</p:attrName>
                                        </p:attrNameLst>
                                      </p:cBhvr>
                                      <p:to>
                                        <p:strVal val="visible"/>
                                      </p:to>
                                    </p:set>
                                    <p:anim calcmode="lin" valueType="num">
                                      <p:cBhvr>
                                        <p:cTn id="105" dur="1000" fill="hold"/>
                                        <p:tgtEl>
                                          <p:spTgt spid="7">
                                            <p:txEl>
                                              <p:pRg st="14" end="14"/>
                                            </p:txEl>
                                          </p:spTgt>
                                        </p:tgtEl>
                                        <p:attrNameLst>
                                          <p:attrName>ppt_w</p:attrName>
                                        </p:attrNameLst>
                                      </p:cBhvr>
                                      <p:tavLst>
                                        <p:tav tm="0">
                                          <p:val>
                                            <p:strVal val="#ppt_w*0.70"/>
                                          </p:val>
                                        </p:tav>
                                        <p:tav tm="100000">
                                          <p:val>
                                            <p:strVal val="#ppt_w"/>
                                          </p:val>
                                        </p:tav>
                                      </p:tavLst>
                                    </p:anim>
                                    <p:anim calcmode="lin" valueType="num">
                                      <p:cBhvr>
                                        <p:cTn id="106" dur="1000" fill="hold"/>
                                        <p:tgtEl>
                                          <p:spTgt spid="7">
                                            <p:txEl>
                                              <p:pRg st="14" end="14"/>
                                            </p:txEl>
                                          </p:spTgt>
                                        </p:tgtEl>
                                        <p:attrNameLst>
                                          <p:attrName>ppt_h</p:attrName>
                                        </p:attrNameLst>
                                      </p:cBhvr>
                                      <p:tavLst>
                                        <p:tav tm="0">
                                          <p:val>
                                            <p:strVal val="#ppt_h"/>
                                          </p:val>
                                        </p:tav>
                                        <p:tav tm="100000">
                                          <p:val>
                                            <p:strVal val="#ppt_h"/>
                                          </p:val>
                                        </p:tav>
                                      </p:tavLst>
                                    </p:anim>
                                    <p:animEffect transition="in" filter="fade">
                                      <p:cBhvr>
                                        <p:cTn id="107" dur="1000"/>
                                        <p:tgtEl>
                                          <p:spTgt spid="7">
                                            <p:txEl>
                                              <p:pRg st="14" end="14"/>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55" presetClass="entr" presetSubtype="0" fill="hold" nodeType="clickEffect">
                                  <p:stCondLst>
                                    <p:cond delay="0"/>
                                  </p:stCondLst>
                                  <p:childTnLst>
                                    <p:set>
                                      <p:cBhvr>
                                        <p:cTn id="111" dur="1" fill="hold">
                                          <p:stCondLst>
                                            <p:cond delay="0"/>
                                          </p:stCondLst>
                                        </p:cTn>
                                        <p:tgtEl>
                                          <p:spTgt spid="7">
                                            <p:txEl>
                                              <p:pRg st="15" end="15"/>
                                            </p:txEl>
                                          </p:spTgt>
                                        </p:tgtEl>
                                        <p:attrNameLst>
                                          <p:attrName>style.visibility</p:attrName>
                                        </p:attrNameLst>
                                      </p:cBhvr>
                                      <p:to>
                                        <p:strVal val="visible"/>
                                      </p:to>
                                    </p:set>
                                    <p:anim calcmode="lin" valueType="num">
                                      <p:cBhvr>
                                        <p:cTn id="112" dur="1000" fill="hold"/>
                                        <p:tgtEl>
                                          <p:spTgt spid="7">
                                            <p:txEl>
                                              <p:pRg st="15" end="15"/>
                                            </p:txEl>
                                          </p:spTgt>
                                        </p:tgtEl>
                                        <p:attrNameLst>
                                          <p:attrName>ppt_w</p:attrName>
                                        </p:attrNameLst>
                                      </p:cBhvr>
                                      <p:tavLst>
                                        <p:tav tm="0">
                                          <p:val>
                                            <p:strVal val="#ppt_w*0.70"/>
                                          </p:val>
                                        </p:tav>
                                        <p:tav tm="100000">
                                          <p:val>
                                            <p:strVal val="#ppt_w"/>
                                          </p:val>
                                        </p:tav>
                                      </p:tavLst>
                                    </p:anim>
                                    <p:anim calcmode="lin" valueType="num">
                                      <p:cBhvr>
                                        <p:cTn id="113" dur="1000" fill="hold"/>
                                        <p:tgtEl>
                                          <p:spTgt spid="7">
                                            <p:txEl>
                                              <p:pRg st="15" end="15"/>
                                            </p:txEl>
                                          </p:spTgt>
                                        </p:tgtEl>
                                        <p:attrNameLst>
                                          <p:attrName>ppt_h</p:attrName>
                                        </p:attrNameLst>
                                      </p:cBhvr>
                                      <p:tavLst>
                                        <p:tav tm="0">
                                          <p:val>
                                            <p:strVal val="#ppt_h"/>
                                          </p:val>
                                        </p:tav>
                                        <p:tav tm="100000">
                                          <p:val>
                                            <p:strVal val="#ppt_h"/>
                                          </p:val>
                                        </p:tav>
                                      </p:tavLst>
                                    </p:anim>
                                    <p:animEffect transition="in" filter="fade">
                                      <p:cBhvr>
                                        <p:cTn id="114" dur="1000"/>
                                        <p:tgtEl>
                                          <p:spTgt spid="7">
                                            <p:txEl>
                                              <p:pRg st="15" end="15"/>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55" presetClass="entr" presetSubtype="0" fill="hold" nodeType="clickEffect">
                                  <p:stCondLst>
                                    <p:cond delay="0"/>
                                  </p:stCondLst>
                                  <p:childTnLst>
                                    <p:set>
                                      <p:cBhvr>
                                        <p:cTn id="118" dur="1" fill="hold">
                                          <p:stCondLst>
                                            <p:cond delay="0"/>
                                          </p:stCondLst>
                                        </p:cTn>
                                        <p:tgtEl>
                                          <p:spTgt spid="7">
                                            <p:txEl>
                                              <p:pRg st="16" end="16"/>
                                            </p:txEl>
                                          </p:spTgt>
                                        </p:tgtEl>
                                        <p:attrNameLst>
                                          <p:attrName>style.visibility</p:attrName>
                                        </p:attrNameLst>
                                      </p:cBhvr>
                                      <p:to>
                                        <p:strVal val="visible"/>
                                      </p:to>
                                    </p:set>
                                    <p:anim calcmode="lin" valueType="num">
                                      <p:cBhvr>
                                        <p:cTn id="119" dur="1000" fill="hold"/>
                                        <p:tgtEl>
                                          <p:spTgt spid="7">
                                            <p:txEl>
                                              <p:pRg st="16" end="16"/>
                                            </p:txEl>
                                          </p:spTgt>
                                        </p:tgtEl>
                                        <p:attrNameLst>
                                          <p:attrName>ppt_w</p:attrName>
                                        </p:attrNameLst>
                                      </p:cBhvr>
                                      <p:tavLst>
                                        <p:tav tm="0">
                                          <p:val>
                                            <p:strVal val="#ppt_w*0.70"/>
                                          </p:val>
                                        </p:tav>
                                        <p:tav tm="100000">
                                          <p:val>
                                            <p:strVal val="#ppt_w"/>
                                          </p:val>
                                        </p:tav>
                                      </p:tavLst>
                                    </p:anim>
                                    <p:anim calcmode="lin" valueType="num">
                                      <p:cBhvr>
                                        <p:cTn id="120" dur="1000" fill="hold"/>
                                        <p:tgtEl>
                                          <p:spTgt spid="7">
                                            <p:txEl>
                                              <p:pRg st="16" end="16"/>
                                            </p:txEl>
                                          </p:spTgt>
                                        </p:tgtEl>
                                        <p:attrNameLst>
                                          <p:attrName>ppt_h</p:attrName>
                                        </p:attrNameLst>
                                      </p:cBhvr>
                                      <p:tavLst>
                                        <p:tav tm="0">
                                          <p:val>
                                            <p:strVal val="#ppt_h"/>
                                          </p:val>
                                        </p:tav>
                                        <p:tav tm="100000">
                                          <p:val>
                                            <p:strVal val="#ppt_h"/>
                                          </p:val>
                                        </p:tav>
                                      </p:tavLst>
                                    </p:anim>
                                    <p:animEffect transition="in" filter="fade">
                                      <p:cBhvr>
                                        <p:cTn id="121" dur="1000"/>
                                        <p:tgtEl>
                                          <p:spTgt spid="7">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51</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p:sp>
        <p:nvSpPr>
          <p:cNvPr id="6" name="TextBox 5"/>
          <p:cNvSpPr txBox="1"/>
          <p:nvPr/>
        </p:nvSpPr>
        <p:spPr>
          <a:xfrm>
            <a:off x="335622" y="1295400"/>
            <a:ext cx="8472755" cy="1077218"/>
          </a:xfrm>
          <a:prstGeom prst="rect">
            <a:avLst/>
          </a:prstGeom>
          <a:noFill/>
        </p:spPr>
        <p:txBody>
          <a:bodyPr wrap="square" rtlCol="0">
            <a:spAutoFit/>
          </a:bodyPr>
          <a:lstStyle/>
          <a:p>
            <a:pPr algn="just"/>
            <a:r>
              <a:rPr lang="en-IN" sz="1600" b="1" dirty="0">
                <a:latin typeface="Times New Roman" panose="02020603050405020304" pitchFamily="18" charset="0"/>
                <a:ea typeface="Cambria Math" panose="02040503050406030204" pitchFamily="18" charset="0"/>
                <a:cs typeface="Times New Roman" panose="02020603050405020304" pitchFamily="18" charset="0"/>
              </a:rPr>
              <a:t>Example:</a:t>
            </a:r>
            <a:r>
              <a:rPr lang="en-IN" sz="1600" dirty="0">
                <a:latin typeface="Times New Roman" panose="02020603050405020304" pitchFamily="18" charset="0"/>
                <a:ea typeface="Cambria Math" panose="02040503050406030204" pitchFamily="18" charset="0"/>
                <a:cs typeface="Times New Roman" panose="02020603050405020304" pitchFamily="18" charset="0"/>
              </a:rPr>
              <a:t> </a:t>
            </a:r>
            <a:r>
              <a:rPr lang="en-US" sz="1600" dirty="0">
                <a:latin typeface="Times New Roman" panose="02020603050405020304" pitchFamily="18" charset="0"/>
                <a:ea typeface="Cambria Math" panose="02040503050406030204" pitchFamily="18" charset="0"/>
                <a:cs typeface="Times New Roman" panose="02020603050405020304" pitchFamily="18" charset="0"/>
              </a:rPr>
              <a:t>Using back-propagation network, find the new weights for the net shown in Figure. It is pre­sented with the input pattern [-1, 1] and the target output is 1. Use a learning rate = 0.25 and binary sigmoidal activation function. </a:t>
            </a:r>
          </a:p>
          <a:p>
            <a:pPr algn="just"/>
            <a:r>
              <a:rPr lang="en-US" sz="1600" b="1" dirty="0">
                <a:latin typeface="Times New Roman" panose="02020603050405020304" pitchFamily="18" charset="0"/>
                <a:cs typeface="Times New Roman" panose="02020603050405020304" pitchFamily="18" charset="0"/>
              </a:rPr>
              <a:t>Solution: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BA677F-8B4A-4A7D-AB66-FFB5C2D70B3E}"/>
                  </a:ext>
                </a:extLst>
              </p:cNvPr>
              <p:cNvSpPr txBox="1"/>
              <p:nvPr/>
            </p:nvSpPr>
            <p:spPr>
              <a:xfrm>
                <a:off x="3270629" y="2093615"/>
                <a:ext cx="5797171" cy="4347537"/>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initial weights and bias are </a:t>
                </a: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3"/>
                                    <m:mcJc m:val="center"/>
                                  </m:mcPr>
                                </m:mc>
                              </m:mcs>
                              <m:ctrlPr>
                                <a:rPr lang="en-IN" sz="1600" i="1">
                                  <a:latin typeface="Cambria Math" panose="02040503050406030204" pitchFamily="18" charset="0"/>
                                  <a:cs typeface="Times New Roman" panose="02020603050405020304" pitchFamily="18" charset="0"/>
                                </a:rPr>
                              </m:ctrlPr>
                            </m:mPr>
                            <m:mr>
                              <m:e>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i="1">
                                        <a:latin typeface="Cambria Math" panose="02040503050406030204" pitchFamily="18" charset="0"/>
                                        <a:cs typeface="Times New Roman" panose="02020603050405020304" pitchFamily="18" charset="0"/>
                                      </a:rPr>
                                      <m:t>11</m:t>
                                    </m:r>
                                  </m:sub>
                                </m:sSub>
                              </m:e>
                              <m:e>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i="1">
                                        <a:latin typeface="Cambria Math" panose="02040503050406030204" pitchFamily="18" charset="0"/>
                                        <a:cs typeface="Times New Roman" panose="02020603050405020304" pitchFamily="18" charset="0"/>
                                      </a:rPr>
                                      <m:t>21</m:t>
                                    </m:r>
                                  </m:sub>
                                </m:sSub>
                              </m:e>
                              <m:e>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b="0" i="1" smtClean="0">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1</m:t>
                                    </m:r>
                                  </m:sub>
                                </m:sSub>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3"/>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6</m:t>
                                </m:r>
                              </m:e>
                              <m:e>
                                <m:r>
                                  <a:rPr lang="en-IN" sz="1600" b="0" i="1" smtClean="0">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1</m:t>
                                </m:r>
                              </m:e>
                              <m:e>
                                <m:r>
                                  <a:rPr lang="en-IN" sz="1600" i="1">
                                    <a:latin typeface="Cambria Math" panose="02040503050406030204" pitchFamily="18" charset="0"/>
                                    <a:cs typeface="Times New Roman" panose="02020603050405020304" pitchFamily="18" charset="0"/>
                                  </a:rPr>
                                  <m:t>0.3</m:t>
                                </m:r>
                              </m:e>
                            </m:mr>
                          </m:m>
                        </m:e>
                      </m:d>
                      <m:r>
                        <a:rPr lang="en-IN" sz="1600" i="1">
                          <a:latin typeface="Cambria Math" panose="02040503050406030204" pitchFamily="18" charset="0"/>
                          <a:cs typeface="Times New Roman" panose="02020603050405020304" pitchFamily="18" charset="0"/>
                        </a:rPr>
                        <m:t>,</m:t>
                      </m:r>
                    </m:oMath>
                  </m:oMathPara>
                </a14:m>
                <a:endParaRPr lang="en-IN" sz="160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3"/>
                                    <m:mcJc m:val="center"/>
                                  </m:mcPr>
                                </m:mc>
                              </m:mcs>
                              <m:ctrlPr>
                                <a:rPr lang="en-IN" sz="1600" i="1">
                                  <a:latin typeface="Cambria Math" panose="02040503050406030204" pitchFamily="18" charset="0"/>
                                  <a:cs typeface="Times New Roman" panose="02020603050405020304" pitchFamily="18" charset="0"/>
                                </a:rPr>
                              </m:ctrlPr>
                            </m:mPr>
                            <m:mr>
                              <m:e>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i="1">
                                        <a:latin typeface="Cambria Math" panose="02040503050406030204" pitchFamily="18" charset="0"/>
                                        <a:cs typeface="Times New Roman" panose="02020603050405020304" pitchFamily="18" charset="0"/>
                                      </a:rPr>
                                      <m:t>12</m:t>
                                    </m:r>
                                  </m:sub>
                                </m:sSub>
                              </m:e>
                              <m:e>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i="1">
                                        <a:latin typeface="Cambria Math" panose="02040503050406030204" pitchFamily="18" charset="0"/>
                                        <a:cs typeface="Times New Roman" panose="02020603050405020304" pitchFamily="18" charset="0"/>
                                      </a:rPr>
                                      <m:t>22</m:t>
                                    </m:r>
                                  </m:sub>
                                </m:sSub>
                              </m:e>
                              <m:e>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b="0" i="1" smtClean="0">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2</m:t>
                                    </m:r>
                                  </m:sub>
                                </m:sSub>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m:t>
                          </m:r>
                          <m:m>
                            <m:mPr>
                              <m:mcs>
                                <m:mc>
                                  <m:mcPr>
                                    <m:count m:val="3"/>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3</m:t>
                                </m:r>
                              </m:e>
                              <m:e>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4</m:t>
                                </m:r>
                              </m:e>
                              <m:e>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5</m:t>
                                </m:r>
                              </m:e>
                            </m:mr>
                          </m:m>
                        </m:e>
                      </m:d>
                      <m:r>
                        <a:rPr lang="en-IN" sz="1600" i="1">
                          <a:latin typeface="Cambria Math" panose="02040503050406030204" pitchFamily="18" charset="0"/>
                          <a:cs typeface="Times New Roman" panose="02020603050405020304" pitchFamily="18" charset="0"/>
                        </a:rPr>
                        <m:t> </m:t>
                      </m:r>
                    </m:oMath>
                  </m:oMathPara>
                </a14:m>
                <a:endParaRPr lang="en-IN" sz="160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d>
                        <m:dPr>
                          <m:begChr m:val="["/>
                          <m:endChr m:val="]"/>
                          <m:ctrlPr>
                            <a:rPr lang="en-IN" sz="1600" i="1">
                              <a:latin typeface="Cambria Math" panose="02040503050406030204" pitchFamily="18" charset="0"/>
                              <a:cs typeface="Times New Roman" panose="02020603050405020304" pitchFamily="18" charset="0"/>
                            </a:rPr>
                          </m:ctrlPr>
                        </m:dPr>
                        <m:e>
                          <m:m>
                            <m:mPr>
                              <m:mcs>
                                <m:mc>
                                  <m:mcPr>
                                    <m:count m:val="3"/>
                                    <m:mcJc m:val="center"/>
                                  </m:mcPr>
                                </m:mc>
                              </m:mcs>
                              <m:ctrlPr>
                                <a:rPr lang="en-IN" sz="1600" i="1">
                                  <a:latin typeface="Cambria Math" panose="02040503050406030204" pitchFamily="18" charset="0"/>
                                  <a:cs typeface="Times New Roman" panose="02020603050405020304" pitchFamily="18" charset="0"/>
                                </a:rPr>
                              </m:ctrlPr>
                            </m:mPr>
                            <m:mr>
                              <m:e>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1</m:t>
                                    </m:r>
                                  </m:sub>
                                </m:sSub>
                              </m:e>
                              <m:e>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i="1">
                                        <a:latin typeface="Cambria Math" panose="02040503050406030204" pitchFamily="18" charset="0"/>
                                        <a:cs typeface="Times New Roman" panose="02020603050405020304" pitchFamily="18" charset="0"/>
                                      </a:rPr>
                                      <m:t>2</m:t>
                                    </m:r>
                                  </m:sub>
                                </m:sSub>
                              </m:e>
                              <m:e>
                                <m:sSub>
                                  <m:sSubPr>
                                    <m:ctrlPr>
                                      <a:rPr lang="en-IN" sz="1600" i="1">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𝑤</m:t>
                                    </m:r>
                                  </m:e>
                                  <m:sub>
                                    <m:r>
                                      <a:rPr lang="en-IN" sz="1600" b="0" i="1" smtClean="0">
                                        <a:latin typeface="Cambria Math" panose="02040503050406030204" pitchFamily="18" charset="0"/>
                                        <a:cs typeface="Times New Roman" panose="02020603050405020304" pitchFamily="18" charset="0"/>
                                      </a:rPr>
                                      <m:t>0</m:t>
                                    </m:r>
                                  </m:sub>
                                </m:sSub>
                              </m:e>
                            </m:mr>
                          </m:m>
                        </m:e>
                      </m:d>
                      <m:r>
                        <a:rPr lang="en-IN" sz="1600" i="1">
                          <a:latin typeface="Cambria Math" panose="02040503050406030204" pitchFamily="18" charset="0"/>
                          <a:cs typeface="Times New Roman" panose="02020603050405020304" pitchFamily="18" charset="0"/>
                        </a:rPr>
                        <m:t>=</m:t>
                      </m:r>
                      <m:d>
                        <m:dPr>
                          <m:begChr m:val="["/>
                          <m:endChr m:val="]"/>
                          <m:ctrlPr>
                            <a:rPr lang="en-IN" sz="1600" i="1">
                              <a:latin typeface="Cambria Math" panose="02040503050406030204" pitchFamily="18" charset="0"/>
                              <a:cs typeface="Times New Roman" panose="02020603050405020304" pitchFamily="18" charset="0"/>
                            </a:rPr>
                          </m:ctrlPr>
                        </m:dPr>
                        <m:e>
                          <m:m>
                            <m:mPr>
                              <m:mcs>
                                <m:mc>
                                  <m:mcPr>
                                    <m:count m:val="3"/>
                                    <m:mcJc m:val="center"/>
                                  </m:mcPr>
                                </m:mc>
                              </m:mcs>
                              <m:ctrlPr>
                                <a:rPr lang="en-IN" sz="1600" i="1">
                                  <a:latin typeface="Cambria Math" panose="02040503050406030204" pitchFamily="18" charset="0"/>
                                  <a:cs typeface="Times New Roman" panose="02020603050405020304" pitchFamily="18" charset="0"/>
                                </a:rPr>
                              </m:ctrlPr>
                            </m:mPr>
                            <m:mr>
                              <m:e>
                                <m:r>
                                  <m:rPr>
                                    <m:brk m:alnAt="7"/>
                                  </m:rPr>
                                  <a:rPr lang="en-IN" sz="1600" i="1">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4</m:t>
                                </m:r>
                              </m:e>
                              <m:e>
                                <m:r>
                                  <a:rPr lang="en-IN" sz="1600" i="1">
                                    <a:latin typeface="Cambria Math" panose="02040503050406030204" pitchFamily="18" charset="0"/>
                                    <a:cs typeface="Times New Roman" panose="02020603050405020304" pitchFamily="18" charset="0"/>
                                  </a:rPr>
                                  <m:t>0.</m:t>
                                </m:r>
                                <m:r>
                                  <a:rPr lang="en-US" sz="1600" b="0" i="1" smtClean="0">
                                    <a:latin typeface="Cambria Math" panose="02040503050406030204" pitchFamily="18" charset="0"/>
                                    <a:cs typeface="Times New Roman" panose="02020603050405020304" pitchFamily="18" charset="0"/>
                                  </a:rPr>
                                  <m:t>1</m:t>
                                </m:r>
                              </m:e>
                              <m:e>
                                <m:r>
                                  <a:rPr lang="en-US" sz="1600" b="0" i="1" smtClean="0">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0.</m:t>
                                </m:r>
                                <m:r>
                                  <a:rPr lang="en-US" sz="1600" b="0" i="1" smtClean="0">
                                    <a:latin typeface="Cambria Math" panose="02040503050406030204" pitchFamily="18" charset="0"/>
                                    <a:cs typeface="Times New Roman" panose="02020603050405020304" pitchFamily="18" charset="0"/>
                                  </a:rPr>
                                  <m:t>2</m:t>
                                </m:r>
                              </m:e>
                            </m:mr>
                          </m:m>
                        </m:e>
                      </m:d>
                    </m:oMath>
                  </m:oMathPara>
                </a14:m>
                <a:endParaRPr lang="en-IN" sz="1600" dirty="0">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and the learning rate is = 0.25. Acti­vation function used is bipolar sigmoidal activation </a:t>
                </a:r>
              </a:p>
              <a:p>
                <a:pPr algn="just">
                  <a:lnSpc>
                    <a:spcPct val="125000"/>
                  </a:lnSpc>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𝑓</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𝑥</m:t>
                          </m:r>
                        </m:e>
                      </m:d>
                      <m:r>
                        <a:rPr lang="en-IN" sz="1600" b="0" i="1" smtClean="0">
                          <a:latin typeface="Cambria Math" panose="02040503050406030204" pitchFamily="18" charset="0"/>
                          <a:cs typeface="Times New Roman" panose="02020603050405020304" pitchFamily="18" charset="0"/>
                        </a:rPr>
                        <m:t>=</m:t>
                      </m:r>
                      <m:f>
                        <m:fPr>
                          <m:ctrlPr>
                            <a:rPr lang="en-IN"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2</m:t>
                          </m:r>
                        </m:num>
                        <m:den>
                          <m:r>
                            <a:rPr lang="en-IN" sz="1600" b="0" i="1" smtClean="0">
                              <a:latin typeface="Cambria Math" panose="02040503050406030204" pitchFamily="18" charset="0"/>
                              <a:cs typeface="Times New Roman" panose="02020603050405020304" pitchFamily="18" charset="0"/>
                            </a:rPr>
                            <m:t>1+</m:t>
                          </m:r>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𝑒</m:t>
                              </m:r>
                            </m:e>
                            <m:sup>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𝑥</m:t>
                              </m:r>
                            </m:sup>
                          </m:sSup>
                        </m:den>
                      </m:f>
                      <m:r>
                        <a:rPr lang="en-US" sz="1600" b="0" i="1" smtClean="0">
                          <a:latin typeface="Cambria Math" panose="02040503050406030204" pitchFamily="18" charset="0"/>
                          <a:cs typeface="Times New Roman" panose="02020603050405020304" pitchFamily="18" charset="0"/>
                        </a:rPr>
                        <m:t>−1=</m:t>
                      </m:r>
                      <m:f>
                        <m:fPr>
                          <m:ctrlPr>
                            <a:rPr lang="en-US" sz="1600" b="0" i="1" smtClean="0">
                              <a:latin typeface="Cambria Math" panose="02040503050406030204" pitchFamily="18" charset="0"/>
                              <a:cs typeface="Times New Roman" panose="02020603050405020304" pitchFamily="18" charset="0"/>
                            </a:rPr>
                          </m:ctrlPr>
                        </m:fPr>
                        <m:num>
                          <m:r>
                            <a:rPr lang="en-IN" sz="1600" i="1">
                              <a:latin typeface="Cambria Math" panose="02040503050406030204" pitchFamily="18" charset="0"/>
                              <a:cs typeface="Times New Roman" panose="02020603050405020304" pitchFamily="18" charset="0"/>
                            </a:rPr>
                            <m:t>1</m:t>
                          </m:r>
                          <m:r>
                            <a:rPr lang="en-US" sz="1600" b="0" i="1" smtClean="0">
                              <a:latin typeface="Cambria Math" panose="02040503050406030204" pitchFamily="18" charset="0"/>
                              <a:cs typeface="Times New Roman" panose="02020603050405020304" pitchFamily="18" charset="0"/>
                            </a:rPr>
                            <m:t>−</m:t>
                          </m:r>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𝑒</m:t>
                              </m:r>
                            </m:e>
                            <m:sup>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𝑥</m:t>
                              </m:r>
                            </m:sup>
                          </m:sSup>
                        </m:num>
                        <m:den>
                          <m:r>
                            <a:rPr lang="en-IN" sz="1600" i="1">
                              <a:latin typeface="Cambria Math" panose="02040503050406030204" pitchFamily="18" charset="0"/>
                              <a:cs typeface="Times New Roman" panose="02020603050405020304" pitchFamily="18" charset="0"/>
                            </a:rPr>
                            <m:t>1+</m:t>
                          </m:r>
                          <m:sSup>
                            <m:sSupPr>
                              <m:ctrlPr>
                                <a:rPr lang="en-IN" sz="1600" i="1">
                                  <a:latin typeface="Cambria Math" panose="02040503050406030204" pitchFamily="18" charset="0"/>
                                  <a:cs typeface="Times New Roman" panose="02020603050405020304" pitchFamily="18" charset="0"/>
                                </a:rPr>
                              </m:ctrlPr>
                            </m:sSupPr>
                            <m:e>
                              <m:r>
                                <a:rPr lang="en-IN" sz="1600" i="1">
                                  <a:latin typeface="Cambria Math" panose="02040503050406030204" pitchFamily="18" charset="0"/>
                                  <a:cs typeface="Times New Roman" panose="02020603050405020304" pitchFamily="18" charset="0"/>
                                </a:rPr>
                                <m:t>𝑒</m:t>
                              </m:r>
                            </m:e>
                            <m:sup>
                              <m:r>
                                <a:rPr lang="en-IN" sz="1600" i="1">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𝑥</m:t>
                              </m:r>
                            </m:sup>
                          </m:sSup>
                        </m:den>
                      </m:f>
                    </m:oMath>
                  </m:oMathPara>
                </a14:m>
                <a:endParaRPr lang="en-IN" sz="16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Given the input sample [x1 , x2] = [-1, 1] and target t=1. </a:t>
                </a: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Calculate the net input for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1</m:t>
                        </m:r>
                      </m:sub>
                    </m:sSub>
                  </m:oMath>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cs typeface="Times New Roman" panose="02020603050405020304" pitchFamily="18" charset="0"/>
                            </a:rPr>
                            <m:t>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b="0" i="1" smtClean="0">
                              <a:latin typeface="Cambria Math" panose="02040503050406030204" pitchFamily="18" charset="0"/>
                              <a:cs typeface="Times New Roman" panose="02020603050405020304" pitchFamily="18" charset="0"/>
                            </a:rPr>
                            <m:t>01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1</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b="0" i="1" smtClean="0">
                              <a:latin typeface="Cambria Math" panose="02040503050406030204" pitchFamily="18" charset="0"/>
                              <a:cs typeface="Times New Roman" panose="02020603050405020304" pitchFamily="18" charset="0"/>
                            </a:rPr>
                            <m:t>11</m:t>
                          </m:r>
                        </m:sub>
                      </m:sSub>
                      <m:r>
                        <a:rPr lang="en-IN" sz="1600" b="0" i="1" smtClean="0">
                          <a:latin typeface="Cambria Math" panose="02040503050406030204" pitchFamily="18" charset="0"/>
                          <a:cs typeface="Times New Roman" panose="02020603050405020304" pitchFamily="18" charset="0"/>
                        </a:rPr>
                        <m:t>+</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𝑥</m:t>
                          </m:r>
                        </m:e>
                        <m:sub>
                          <m:r>
                            <a:rPr lang="en-IN" sz="1600" b="0" i="1" smtClean="0">
                              <a:latin typeface="Cambria Math" panose="02040503050406030204" pitchFamily="18" charset="0"/>
                              <a:cs typeface="Times New Roman" panose="02020603050405020304" pitchFamily="18" charset="0"/>
                            </a:rPr>
                            <m:t>2</m:t>
                          </m:r>
                        </m:sub>
                      </m:sSub>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𝑣</m:t>
                          </m:r>
                        </m:e>
                        <m:sub>
                          <m:r>
                            <a:rPr lang="en-IN" sz="1600" b="0" i="1" smtClean="0">
                              <a:latin typeface="Cambria Math" panose="02040503050406030204" pitchFamily="18" charset="0"/>
                              <a:cs typeface="Times New Roman" panose="02020603050405020304" pitchFamily="18" charset="0"/>
                            </a:rPr>
                            <m:t>21</m:t>
                          </m:r>
                        </m:sub>
                      </m:sSub>
                      <m:r>
                        <a:rPr lang="en-IN" sz="1600" b="0" i="1" smtClean="0">
                          <a:latin typeface="Cambria Math" panose="02040503050406030204" pitchFamily="18" charset="0"/>
                          <a:cs typeface="Times New Roman" panose="02020603050405020304" pitchFamily="18" charset="0"/>
                        </a:rPr>
                        <m:t>=0.3+</m:t>
                      </m:r>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−1</m:t>
                          </m:r>
                        </m:e>
                      </m:d>
                      <m:r>
                        <a:rPr lang="en-IN" sz="1600" b="0" i="1" smtClean="0">
                          <a:latin typeface="Cambria Math" panose="02040503050406030204" pitchFamily="18" charset="0"/>
                          <a:cs typeface="Times New Roman" panose="02020603050405020304" pitchFamily="18" charset="0"/>
                        </a:rPr>
                        <m:t>∗0.6+1∗−0.1=</m:t>
                      </m:r>
                      <m:r>
                        <a:rPr lang="en-US"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0.</m:t>
                      </m:r>
                      <m:r>
                        <a:rPr lang="en-US" sz="1600" b="0" i="1" smtClean="0">
                          <a:latin typeface="Cambria Math" panose="02040503050406030204" pitchFamily="18" charset="0"/>
                          <a:cs typeface="Times New Roman" panose="02020603050405020304" pitchFamily="18" charset="0"/>
                        </a:rPr>
                        <m:t>4</m:t>
                      </m:r>
                    </m:oMath>
                  </m:oMathPara>
                </a14:m>
                <a:endParaRPr lang="en-US" sz="16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Calculate the net input for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𝑧</m:t>
                        </m:r>
                      </m:e>
                      <m:sub>
                        <m:r>
                          <a:rPr lang="en-IN" sz="1600" b="0" i="1" smtClean="0">
                            <a:latin typeface="Cambria Math" panose="02040503050406030204" pitchFamily="18" charset="0"/>
                            <a:cs typeface="Times New Roman" panose="02020603050405020304" pitchFamily="18" charset="0"/>
                          </a:rPr>
                          <m:t>2</m:t>
                        </m:r>
                      </m:sub>
                    </m:sSub>
                  </m:oMath>
                </a14:m>
                <a:endParaRPr lang="en-US" sz="1600" dirty="0">
                  <a:latin typeface="Times New Roman" panose="02020603050405020304" pitchFamily="18" charset="0"/>
                  <a:cs typeface="Times New Roman" panose="02020603050405020304" pitchFamily="18" charset="0"/>
                </a:endParaRPr>
              </a:p>
              <a:p>
                <a:pPr algn="just">
                  <a:lnSpc>
                    <a:spcPct val="125000"/>
                  </a:lnSpc>
                </a:pP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𝑧</m:t>
                        </m:r>
                      </m:e>
                      <m:sub>
                        <m:r>
                          <a:rPr lang="en-IN" sz="1600" i="1">
                            <a:latin typeface="Cambria Math" panose="02040503050406030204" pitchFamily="18" charset="0"/>
                            <a:cs typeface="Times New Roman" panose="02020603050405020304" pitchFamily="18" charset="0"/>
                          </a:rPr>
                          <m:t>𝑖𝑛</m:t>
                        </m:r>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𝑣</m:t>
                        </m:r>
                      </m:e>
                      <m:sub>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1</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𝑣</m:t>
                        </m:r>
                      </m:e>
                      <m:sub>
                        <m:r>
                          <a:rPr lang="en-IN" sz="1600" i="1">
                            <a:latin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𝑥</m:t>
                        </m:r>
                      </m:e>
                      <m:sub>
                        <m:r>
                          <a:rPr lang="en-IN" sz="1600" i="1">
                            <a:latin typeface="Cambria Math" panose="02040503050406030204" pitchFamily="18" charset="0"/>
                            <a:cs typeface="Times New Roman" panose="02020603050405020304" pitchFamily="18" charset="0"/>
                          </a:rPr>
                          <m:t>2</m:t>
                        </m:r>
                      </m:sub>
                    </m:sSub>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𝑣</m:t>
                        </m:r>
                      </m:e>
                      <m:sub>
                        <m:r>
                          <a:rPr lang="en-IN" sz="1600" i="1">
                            <a:latin typeface="Cambria Math" panose="02040503050406030204" pitchFamily="18" charset="0"/>
                            <a:cs typeface="Times New Roman" panose="02020603050405020304" pitchFamily="18" charset="0"/>
                          </a:rPr>
                          <m:t>2</m:t>
                        </m:r>
                        <m:r>
                          <a:rPr lang="en-IN" sz="1600" b="0" i="1" smtClean="0">
                            <a:latin typeface="Cambria Math" panose="02040503050406030204" pitchFamily="18" charset="0"/>
                            <a:cs typeface="Times New Roman" panose="02020603050405020304" pitchFamily="18" charset="0"/>
                          </a:rPr>
                          <m:t>2</m:t>
                        </m:r>
                      </m:sub>
                    </m:sSub>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5</m:t>
                    </m:r>
                    <m:r>
                      <a:rPr lang="en-IN"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m:t>
                    </m:r>
                    <m:r>
                      <a:rPr lang="en-IN" sz="1600" i="1">
                        <a:latin typeface="Cambria Math" panose="02040503050406030204" pitchFamily="18" charset="0"/>
                        <a:cs typeface="Times New Roman" panose="02020603050405020304" pitchFamily="18" charset="0"/>
                      </a:rPr>
                      <m:t>0.</m:t>
                    </m:r>
                    <m:r>
                      <a:rPr lang="en-IN" sz="1600" b="0" i="1" smtClean="0">
                        <a:latin typeface="Cambria Math" panose="02040503050406030204" pitchFamily="18" charset="0"/>
                        <a:cs typeface="Times New Roman" panose="02020603050405020304" pitchFamily="18" charset="0"/>
                      </a:rPr>
                      <m:t>3</m:t>
                    </m:r>
                    <m:r>
                      <a:rPr lang="en-IN" sz="1600" i="1">
                        <a:latin typeface="Cambria Math" panose="02040503050406030204" pitchFamily="18" charset="0"/>
                        <a:cs typeface="Times New Roman" panose="02020603050405020304" pitchFamily="18" charset="0"/>
                      </a:rPr>
                      <m:t>+1∗</m:t>
                    </m:r>
                    <m:r>
                      <a:rPr lang="en-IN" sz="1600" b="0" i="1" smtClean="0">
                        <a:latin typeface="Cambria Math" panose="02040503050406030204" pitchFamily="18" charset="0"/>
                        <a:cs typeface="Times New Roman" panose="02020603050405020304" pitchFamily="18" charset="0"/>
                      </a:rPr>
                      <m:t>0</m:t>
                    </m:r>
                    <m:r>
                      <a:rPr lang="en-IN" sz="1600" i="1">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4</m:t>
                    </m:r>
                    <m:r>
                      <a:rPr lang="en-IN"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1.2</m:t>
                    </m:r>
                  </m:oMath>
                </a14:m>
                <a:r>
                  <a:rPr lang="en-US" sz="1600" dirty="0">
                    <a:latin typeface="Times New Roman" panose="02020603050405020304" pitchFamily="18" charset="0"/>
                    <a:cs typeface="Times New Roman" panose="02020603050405020304" pitchFamily="18" charset="0"/>
                  </a:rPr>
                  <a:t> </a:t>
                </a:r>
                <a:endParaRPr lang="en-IN" sz="1600" b="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EBBA677F-8B4A-4A7D-AB66-FFB5C2D70B3E}"/>
                  </a:ext>
                </a:extLst>
              </p:cNvPr>
              <p:cNvSpPr txBox="1">
                <a:spLocks noRot="1" noChangeAspect="1" noMove="1" noResize="1" noEditPoints="1" noAdjustHandles="1" noChangeArrowheads="1" noChangeShapeType="1" noTextEdit="1"/>
              </p:cNvSpPr>
              <p:nvPr/>
            </p:nvSpPr>
            <p:spPr>
              <a:xfrm>
                <a:off x="3270629" y="2093615"/>
                <a:ext cx="5797171" cy="4347537"/>
              </a:xfrm>
              <a:prstGeom prst="rect">
                <a:avLst/>
              </a:prstGeom>
              <a:blipFill>
                <a:blip r:embed="rId2"/>
                <a:stretch>
                  <a:fillRect l="-421" r="-526"/>
                </a:stretch>
              </a:blipFill>
            </p:spPr>
            <p:txBody>
              <a:bodyPr/>
              <a:lstStyle/>
              <a:p>
                <a:r>
                  <a:rPr lang="en-IN">
                    <a:noFill/>
                  </a:rPr>
                  <a:t> </a:t>
                </a:r>
              </a:p>
            </p:txBody>
          </p:sp>
        </mc:Fallback>
      </mc:AlternateContent>
      <p:sp>
        <p:nvSpPr>
          <p:cNvPr id="5" name="Date Placeholder 4">
            <a:extLst>
              <a:ext uri="{FF2B5EF4-FFF2-40B4-BE49-F238E27FC236}">
                <a16:creationId xmlns:a16="http://schemas.microsoft.com/office/drawing/2014/main" id="{F0326772-3331-41C6-A189-16C6CE9DC1B7}"/>
              </a:ext>
            </a:extLst>
          </p:cNvPr>
          <p:cNvSpPr>
            <a:spLocks noGrp="1"/>
          </p:cNvSpPr>
          <p:nvPr>
            <p:ph type="dt" sz="half" idx="10"/>
          </p:nvPr>
        </p:nvSpPr>
        <p:spPr/>
        <p:txBody>
          <a:bodyPr/>
          <a:lstStyle/>
          <a:p>
            <a:fld id="{88CB1312-D400-439E-A3B2-36360CF4FF99}" type="datetime1">
              <a:rPr lang="en-US" smtClean="0">
                <a:solidFill>
                  <a:prstClr val="black">
                    <a:tint val="75000"/>
                  </a:prstClr>
                </a:solidFill>
              </a:rPr>
              <a:t>10/9/2021</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06C58EB7-AF83-428F-A33F-9AF10780CC43}"/>
              </a:ext>
            </a:extLst>
          </p:cNvPr>
          <p:cNvSpPr>
            <a:spLocks noGrp="1"/>
          </p:cNvSpPr>
          <p:nvPr>
            <p:ph type="ftr" sz="quarter" idx="11"/>
          </p:nvPr>
        </p:nvSpPr>
        <p:spPr/>
        <p:txBody>
          <a:bodyPr/>
          <a:lstStyle/>
          <a:p>
            <a:r>
              <a:rPr lang="en-US">
                <a:solidFill>
                  <a:prstClr val="black">
                    <a:tint val="75000"/>
                  </a:prstClr>
                </a:solidFill>
              </a:rPr>
              <a:t>Multilayer Feedforward Network</a:t>
            </a:r>
          </a:p>
        </p:txBody>
      </p:sp>
      <p:pic>
        <p:nvPicPr>
          <p:cNvPr id="9" name="Picture 8">
            <a:extLst>
              <a:ext uri="{FF2B5EF4-FFF2-40B4-BE49-F238E27FC236}">
                <a16:creationId xmlns:a16="http://schemas.microsoft.com/office/drawing/2014/main" id="{D709A3E5-9100-46DE-9CDC-CAE3621B16C6}"/>
              </a:ext>
            </a:extLst>
          </p:cNvPr>
          <p:cNvPicPr>
            <a:picLocks noChangeAspect="1"/>
          </p:cNvPicPr>
          <p:nvPr/>
        </p:nvPicPr>
        <p:blipFill>
          <a:blip r:embed="rId3"/>
          <a:stretch>
            <a:fillRect/>
          </a:stretch>
        </p:blipFill>
        <p:spPr>
          <a:xfrm>
            <a:off x="226577" y="2895600"/>
            <a:ext cx="3044052" cy="2286000"/>
          </a:xfrm>
          <a:prstGeom prst="rect">
            <a:avLst/>
          </a:prstGeom>
        </p:spPr>
      </p:pic>
    </p:spTree>
    <p:extLst>
      <p:ext uri="{BB962C8B-B14F-4D97-AF65-F5344CB8AC3E}">
        <p14:creationId xmlns:p14="http://schemas.microsoft.com/office/powerpoint/2010/main" val="221923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p:cTn id="21"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anim calcmode="lin" valueType="num">
                                      <p:cBhvr>
                                        <p:cTn id="28"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anim calcmode="lin" valueType="num">
                                      <p:cBhvr>
                                        <p:cTn id="35"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36"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37" dur="10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 calcmode="lin" valueType="num">
                                      <p:cBhvr>
                                        <p:cTn id="42"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43"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44" dur="1000"/>
                                        <p:tgtEl>
                                          <p:spTgt spid="7">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7">
                                            <p:txEl>
                                              <p:pRg st="4" end="4"/>
                                            </p:txEl>
                                          </p:spTgt>
                                        </p:tgtEl>
                                        <p:attrNameLst>
                                          <p:attrName>style.visibility</p:attrName>
                                        </p:attrNameLst>
                                      </p:cBhvr>
                                      <p:to>
                                        <p:strVal val="visible"/>
                                      </p:to>
                                    </p:set>
                                    <p:anim calcmode="lin" valueType="num">
                                      <p:cBhvr>
                                        <p:cTn id="49" dur="1000" fill="hold"/>
                                        <p:tgtEl>
                                          <p:spTgt spid="7">
                                            <p:txEl>
                                              <p:pRg st="4" end="4"/>
                                            </p:txEl>
                                          </p:spTgt>
                                        </p:tgtEl>
                                        <p:attrNameLst>
                                          <p:attrName>ppt_w</p:attrName>
                                        </p:attrNameLst>
                                      </p:cBhvr>
                                      <p:tavLst>
                                        <p:tav tm="0">
                                          <p:val>
                                            <p:strVal val="#ppt_w*0.70"/>
                                          </p:val>
                                        </p:tav>
                                        <p:tav tm="100000">
                                          <p:val>
                                            <p:strVal val="#ppt_w"/>
                                          </p:val>
                                        </p:tav>
                                      </p:tavLst>
                                    </p:anim>
                                    <p:anim calcmode="lin" valueType="num">
                                      <p:cBhvr>
                                        <p:cTn id="50" dur="1000" fill="hold"/>
                                        <p:tgtEl>
                                          <p:spTgt spid="7">
                                            <p:txEl>
                                              <p:pRg st="4" end="4"/>
                                            </p:txEl>
                                          </p:spTgt>
                                        </p:tgtEl>
                                        <p:attrNameLst>
                                          <p:attrName>ppt_h</p:attrName>
                                        </p:attrNameLst>
                                      </p:cBhvr>
                                      <p:tavLst>
                                        <p:tav tm="0">
                                          <p:val>
                                            <p:strVal val="#ppt_h"/>
                                          </p:val>
                                        </p:tav>
                                        <p:tav tm="100000">
                                          <p:val>
                                            <p:strVal val="#ppt_h"/>
                                          </p:val>
                                        </p:tav>
                                      </p:tavLst>
                                    </p:anim>
                                    <p:animEffect transition="in" filter="fade">
                                      <p:cBhvr>
                                        <p:cTn id="51" dur="1000"/>
                                        <p:tgtEl>
                                          <p:spTgt spid="7">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7">
                                            <p:txEl>
                                              <p:pRg st="5" end="5"/>
                                            </p:txEl>
                                          </p:spTgt>
                                        </p:tgtEl>
                                        <p:attrNameLst>
                                          <p:attrName>style.visibility</p:attrName>
                                        </p:attrNameLst>
                                      </p:cBhvr>
                                      <p:to>
                                        <p:strVal val="visible"/>
                                      </p:to>
                                    </p:set>
                                    <p:anim calcmode="lin" valueType="num">
                                      <p:cBhvr>
                                        <p:cTn id="56" dur="1000" fill="hold"/>
                                        <p:tgtEl>
                                          <p:spTgt spid="7">
                                            <p:txEl>
                                              <p:pRg st="5" end="5"/>
                                            </p:txEl>
                                          </p:spTgt>
                                        </p:tgtEl>
                                        <p:attrNameLst>
                                          <p:attrName>ppt_w</p:attrName>
                                        </p:attrNameLst>
                                      </p:cBhvr>
                                      <p:tavLst>
                                        <p:tav tm="0">
                                          <p:val>
                                            <p:strVal val="#ppt_w*0.70"/>
                                          </p:val>
                                        </p:tav>
                                        <p:tav tm="100000">
                                          <p:val>
                                            <p:strVal val="#ppt_w"/>
                                          </p:val>
                                        </p:tav>
                                      </p:tavLst>
                                    </p:anim>
                                    <p:anim calcmode="lin" valueType="num">
                                      <p:cBhvr>
                                        <p:cTn id="57" dur="1000" fill="hold"/>
                                        <p:tgtEl>
                                          <p:spTgt spid="7">
                                            <p:txEl>
                                              <p:pRg st="5" end="5"/>
                                            </p:txEl>
                                          </p:spTgt>
                                        </p:tgtEl>
                                        <p:attrNameLst>
                                          <p:attrName>ppt_h</p:attrName>
                                        </p:attrNameLst>
                                      </p:cBhvr>
                                      <p:tavLst>
                                        <p:tav tm="0">
                                          <p:val>
                                            <p:strVal val="#ppt_h"/>
                                          </p:val>
                                        </p:tav>
                                        <p:tav tm="100000">
                                          <p:val>
                                            <p:strVal val="#ppt_h"/>
                                          </p:val>
                                        </p:tav>
                                      </p:tavLst>
                                    </p:anim>
                                    <p:animEffect transition="in" filter="fade">
                                      <p:cBhvr>
                                        <p:cTn id="58" dur="1000"/>
                                        <p:tgtEl>
                                          <p:spTgt spid="7">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7">
                                            <p:txEl>
                                              <p:pRg st="6" end="6"/>
                                            </p:txEl>
                                          </p:spTgt>
                                        </p:tgtEl>
                                        <p:attrNameLst>
                                          <p:attrName>style.visibility</p:attrName>
                                        </p:attrNameLst>
                                      </p:cBhvr>
                                      <p:to>
                                        <p:strVal val="visible"/>
                                      </p:to>
                                    </p:set>
                                    <p:anim calcmode="lin" valueType="num">
                                      <p:cBhvr>
                                        <p:cTn id="63" dur="1000" fill="hold"/>
                                        <p:tgtEl>
                                          <p:spTgt spid="7">
                                            <p:txEl>
                                              <p:pRg st="6" end="6"/>
                                            </p:txEl>
                                          </p:spTgt>
                                        </p:tgtEl>
                                        <p:attrNameLst>
                                          <p:attrName>ppt_w</p:attrName>
                                        </p:attrNameLst>
                                      </p:cBhvr>
                                      <p:tavLst>
                                        <p:tav tm="0">
                                          <p:val>
                                            <p:strVal val="#ppt_w*0.70"/>
                                          </p:val>
                                        </p:tav>
                                        <p:tav tm="100000">
                                          <p:val>
                                            <p:strVal val="#ppt_w"/>
                                          </p:val>
                                        </p:tav>
                                      </p:tavLst>
                                    </p:anim>
                                    <p:anim calcmode="lin" valueType="num">
                                      <p:cBhvr>
                                        <p:cTn id="64" dur="1000" fill="hold"/>
                                        <p:tgtEl>
                                          <p:spTgt spid="7">
                                            <p:txEl>
                                              <p:pRg st="6" end="6"/>
                                            </p:txEl>
                                          </p:spTgt>
                                        </p:tgtEl>
                                        <p:attrNameLst>
                                          <p:attrName>ppt_h</p:attrName>
                                        </p:attrNameLst>
                                      </p:cBhvr>
                                      <p:tavLst>
                                        <p:tav tm="0">
                                          <p:val>
                                            <p:strVal val="#ppt_h"/>
                                          </p:val>
                                        </p:tav>
                                        <p:tav tm="100000">
                                          <p:val>
                                            <p:strVal val="#ppt_h"/>
                                          </p:val>
                                        </p:tav>
                                      </p:tavLst>
                                    </p:anim>
                                    <p:animEffect transition="in" filter="fade">
                                      <p:cBhvr>
                                        <p:cTn id="65" dur="1000"/>
                                        <p:tgtEl>
                                          <p:spTgt spid="7">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7">
                                            <p:txEl>
                                              <p:pRg st="7" end="7"/>
                                            </p:txEl>
                                          </p:spTgt>
                                        </p:tgtEl>
                                        <p:attrNameLst>
                                          <p:attrName>style.visibility</p:attrName>
                                        </p:attrNameLst>
                                      </p:cBhvr>
                                      <p:to>
                                        <p:strVal val="visible"/>
                                      </p:to>
                                    </p:set>
                                    <p:anim calcmode="lin" valueType="num">
                                      <p:cBhvr>
                                        <p:cTn id="70" dur="1000" fill="hold"/>
                                        <p:tgtEl>
                                          <p:spTgt spid="7">
                                            <p:txEl>
                                              <p:pRg st="7" end="7"/>
                                            </p:txEl>
                                          </p:spTgt>
                                        </p:tgtEl>
                                        <p:attrNameLst>
                                          <p:attrName>ppt_w</p:attrName>
                                        </p:attrNameLst>
                                      </p:cBhvr>
                                      <p:tavLst>
                                        <p:tav tm="0">
                                          <p:val>
                                            <p:strVal val="#ppt_w*0.70"/>
                                          </p:val>
                                        </p:tav>
                                        <p:tav tm="100000">
                                          <p:val>
                                            <p:strVal val="#ppt_w"/>
                                          </p:val>
                                        </p:tav>
                                      </p:tavLst>
                                    </p:anim>
                                    <p:anim calcmode="lin" valueType="num">
                                      <p:cBhvr>
                                        <p:cTn id="71" dur="1000" fill="hold"/>
                                        <p:tgtEl>
                                          <p:spTgt spid="7">
                                            <p:txEl>
                                              <p:pRg st="7" end="7"/>
                                            </p:txEl>
                                          </p:spTgt>
                                        </p:tgtEl>
                                        <p:attrNameLst>
                                          <p:attrName>ppt_h</p:attrName>
                                        </p:attrNameLst>
                                      </p:cBhvr>
                                      <p:tavLst>
                                        <p:tav tm="0">
                                          <p:val>
                                            <p:strVal val="#ppt_h"/>
                                          </p:val>
                                        </p:tav>
                                        <p:tav tm="100000">
                                          <p:val>
                                            <p:strVal val="#ppt_h"/>
                                          </p:val>
                                        </p:tav>
                                      </p:tavLst>
                                    </p:anim>
                                    <p:animEffect transition="in" filter="fade">
                                      <p:cBhvr>
                                        <p:cTn id="72" dur="1000"/>
                                        <p:tgtEl>
                                          <p:spTgt spid="7">
                                            <p:txEl>
                                              <p:pRg st="7" end="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7">
                                            <p:txEl>
                                              <p:pRg st="8" end="8"/>
                                            </p:txEl>
                                          </p:spTgt>
                                        </p:tgtEl>
                                        <p:attrNameLst>
                                          <p:attrName>style.visibility</p:attrName>
                                        </p:attrNameLst>
                                      </p:cBhvr>
                                      <p:to>
                                        <p:strVal val="visible"/>
                                      </p:to>
                                    </p:set>
                                    <p:anim calcmode="lin" valueType="num">
                                      <p:cBhvr>
                                        <p:cTn id="77" dur="1000" fill="hold"/>
                                        <p:tgtEl>
                                          <p:spTgt spid="7">
                                            <p:txEl>
                                              <p:pRg st="8" end="8"/>
                                            </p:txEl>
                                          </p:spTgt>
                                        </p:tgtEl>
                                        <p:attrNameLst>
                                          <p:attrName>ppt_w</p:attrName>
                                        </p:attrNameLst>
                                      </p:cBhvr>
                                      <p:tavLst>
                                        <p:tav tm="0">
                                          <p:val>
                                            <p:strVal val="#ppt_w*0.70"/>
                                          </p:val>
                                        </p:tav>
                                        <p:tav tm="100000">
                                          <p:val>
                                            <p:strVal val="#ppt_w"/>
                                          </p:val>
                                        </p:tav>
                                      </p:tavLst>
                                    </p:anim>
                                    <p:anim calcmode="lin" valueType="num">
                                      <p:cBhvr>
                                        <p:cTn id="78" dur="1000" fill="hold"/>
                                        <p:tgtEl>
                                          <p:spTgt spid="7">
                                            <p:txEl>
                                              <p:pRg st="8" end="8"/>
                                            </p:txEl>
                                          </p:spTgt>
                                        </p:tgtEl>
                                        <p:attrNameLst>
                                          <p:attrName>ppt_h</p:attrName>
                                        </p:attrNameLst>
                                      </p:cBhvr>
                                      <p:tavLst>
                                        <p:tav tm="0">
                                          <p:val>
                                            <p:strVal val="#ppt_h"/>
                                          </p:val>
                                        </p:tav>
                                        <p:tav tm="100000">
                                          <p:val>
                                            <p:strVal val="#ppt_h"/>
                                          </p:val>
                                        </p:tav>
                                      </p:tavLst>
                                    </p:anim>
                                    <p:animEffect transition="in" filter="fade">
                                      <p:cBhvr>
                                        <p:cTn id="79" dur="1000"/>
                                        <p:tgtEl>
                                          <p:spTgt spid="7">
                                            <p:txEl>
                                              <p:pRg st="8" end="8"/>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7">
                                            <p:txEl>
                                              <p:pRg st="9" end="9"/>
                                            </p:txEl>
                                          </p:spTgt>
                                        </p:tgtEl>
                                        <p:attrNameLst>
                                          <p:attrName>style.visibility</p:attrName>
                                        </p:attrNameLst>
                                      </p:cBhvr>
                                      <p:to>
                                        <p:strVal val="visible"/>
                                      </p:to>
                                    </p:set>
                                    <p:anim calcmode="lin" valueType="num">
                                      <p:cBhvr>
                                        <p:cTn id="84" dur="1000" fill="hold"/>
                                        <p:tgtEl>
                                          <p:spTgt spid="7">
                                            <p:txEl>
                                              <p:pRg st="9" end="9"/>
                                            </p:txEl>
                                          </p:spTgt>
                                        </p:tgtEl>
                                        <p:attrNameLst>
                                          <p:attrName>ppt_w</p:attrName>
                                        </p:attrNameLst>
                                      </p:cBhvr>
                                      <p:tavLst>
                                        <p:tav tm="0">
                                          <p:val>
                                            <p:strVal val="#ppt_w*0.70"/>
                                          </p:val>
                                        </p:tav>
                                        <p:tav tm="100000">
                                          <p:val>
                                            <p:strVal val="#ppt_w"/>
                                          </p:val>
                                        </p:tav>
                                      </p:tavLst>
                                    </p:anim>
                                    <p:anim calcmode="lin" valueType="num">
                                      <p:cBhvr>
                                        <p:cTn id="85" dur="1000" fill="hold"/>
                                        <p:tgtEl>
                                          <p:spTgt spid="7">
                                            <p:txEl>
                                              <p:pRg st="9" end="9"/>
                                            </p:txEl>
                                          </p:spTgt>
                                        </p:tgtEl>
                                        <p:attrNameLst>
                                          <p:attrName>ppt_h</p:attrName>
                                        </p:attrNameLst>
                                      </p:cBhvr>
                                      <p:tavLst>
                                        <p:tav tm="0">
                                          <p:val>
                                            <p:strVal val="#ppt_h"/>
                                          </p:val>
                                        </p:tav>
                                        <p:tav tm="100000">
                                          <p:val>
                                            <p:strVal val="#ppt_h"/>
                                          </p:val>
                                        </p:tav>
                                      </p:tavLst>
                                    </p:anim>
                                    <p:animEffect transition="in" filter="fade">
                                      <p:cBhvr>
                                        <p:cTn id="86" dur="1000"/>
                                        <p:tgtEl>
                                          <p:spTgt spid="7">
                                            <p:txEl>
                                              <p:pRg st="9" end="9"/>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7">
                                            <p:txEl>
                                              <p:pRg st="10" end="10"/>
                                            </p:txEl>
                                          </p:spTgt>
                                        </p:tgtEl>
                                        <p:attrNameLst>
                                          <p:attrName>style.visibility</p:attrName>
                                        </p:attrNameLst>
                                      </p:cBhvr>
                                      <p:to>
                                        <p:strVal val="visible"/>
                                      </p:to>
                                    </p:set>
                                    <p:anim calcmode="lin" valueType="num">
                                      <p:cBhvr>
                                        <p:cTn id="91" dur="1000" fill="hold"/>
                                        <p:tgtEl>
                                          <p:spTgt spid="7">
                                            <p:txEl>
                                              <p:pRg st="10" end="10"/>
                                            </p:txEl>
                                          </p:spTgt>
                                        </p:tgtEl>
                                        <p:attrNameLst>
                                          <p:attrName>ppt_w</p:attrName>
                                        </p:attrNameLst>
                                      </p:cBhvr>
                                      <p:tavLst>
                                        <p:tav tm="0">
                                          <p:val>
                                            <p:strVal val="#ppt_w*0.70"/>
                                          </p:val>
                                        </p:tav>
                                        <p:tav tm="100000">
                                          <p:val>
                                            <p:strVal val="#ppt_w"/>
                                          </p:val>
                                        </p:tav>
                                      </p:tavLst>
                                    </p:anim>
                                    <p:anim calcmode="lin" valueType="num">
                                      <p:cBhvr>
                                        <p:cTn id="92" dur="1000" fill="hold"/>
                                        <p:tgtEl>
                                          <p:spTgt spid="7">
                                            <p:txEl>
                                              <p:pRg st="10" end="10"/>
                                            </p:txEl>
                                          </p:spTgt>
                                        </p:tgtEl>
                                        <p:attrNameLst>
                                          <p:attrName>ppt_h</p:attrName>
                                        </p:attrNameLst>
                                      </p:cBhvr>
                                      <p:tavLst>
                                        <p:tav tm="0">
                                          <p:val>
                                            <p:strVal val="#ppt_h"/>
                                          </p:val>
                                        </p:tav>
                                        <p:tav tm="100000">
                                          <p:val>
                                            <p:strVal val="#ppt_h"/>
                                          </p:val>
                                        </p:tav>
                                      </p:tavLst>
                                    </p:anim>
                                    <p:animEffect transition="in" filter="fade">
                                      <p:cBhvr>
                                        <p:cTn id="93" dur="10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52</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BA677F-8B4A-4A7D-AB66-FFB5C2D70B3E}"/>
                  </a:ext>
                </a:extLst>
              </p:cNvPr>
              <p:cNvSpPr txBox="1"/>
              <p:nvPr/>
            </p:nvSpPr>
            <p:spPr>
              <a:xfrm>
                <a:off x="381000" y="1325712"/>
                <a:ext cx="8610600" cy="4956998"/>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Applying activation to calculate output</a:t>
                </a:r>
                <a:endParaRPr lang="en-US"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𝑧</m:t>
                          </m:r>
                        </m:e>
                        <m:sub>
                          <m:r>
                            <a:rPr lang="en-IN" sz="1400" b="0" i="1" smtClean="0">
                              <a:latin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𝑓</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𝑧</m:t>
                              </m:r>
                            </m:e>
                            <m:sub>
                              <m:r>
                                <a:rPr lang="en-IN" sz="1400" b="0" i="1" smtClean="0">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1</m:t>
                              </m:r>
                            </m:sub>
                          </m:sSub>
                        </m:e>
                      </m:d>
                      <m:r>
                        <a:rPr lang="en-IN" sz="1400" b="0" i="1" smtClean="0">
                          <a:latin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cs typeface="Times New Roman" panose="02020603050405020304" pitchFamily="18" charset="0"/>
                            </a:rPr>
                          </m:ctrlPr>
                        </m:fPr>
                        <m:num>
                          <m:r>
                            <a:rPr lang="en-IN" sz="1400" i="1">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𝑒</m:t>
                              </m:r>
                            </m:e>
                            <m:sup>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𝑧</m:t>
                                  </m:r>
                                </m:e>
                                <m:sub>
                                  <m:r>
                                    <a:rPr lang="en-IN" sz="1400" i="1">
                                      <a:latin typeface="Cambria Math" panose="02040503050406030204" pitchFamily="18" charset="0"/>
                                      <a:cs typeface="Times New Roman" panose="02020603050405020304" pitchFamily="18" charset="0"/>
                                    </a:rPr>
                                    <m:t>𝑖𝑛</m:t>
                                  </m:r>
                                  <m:r>
                                    <a:rPr lang="en-IN" sz="1400" i="1">
                                      <a:latin typeface="Cambria Math" panose="02040503050406030204" pitchFamily="18" charset="0"/>
                                      <a:cs typeface="Times New Roman" panose="02020603050405020304" pitchFamily="18" charset="0"/>
                                    </a:rPr>
                                    <m:t>1</m:t>
                                  </m:r>
                                </m:sub>
                              </m:sSub>
                            </m:sup>
                          </m:sSup>
                        </m:num>
                        <m:den>
                          <m:r>
                            <a:rPr lang="en-IN" sz="1400" i="1">
                              <a:latin typeface="Cambria Math" panose="02040503050406030204" pitchFamily="18" charset="0"/>
                              <a:cs typeface="Times New Roman" panose="02020603050405020304" pitchFamily="18" charset="0"/>
                            </a:rPr>
                            <m:t>1+</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𝑒</m:t>
                              </m:r>
                            </m:e>
                            <m:sup>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𝑧</m:t>
                                  </m:r>
                                </m:e>
                                <m:sub>
                                  <m:r>
                                    <a:rPr lang="en-IN" sz="1400" i="1">
                                      <a:latin typeface="Cambria Math" panose="02040503050406030204" pitchFamily="18" charset="0"/>
                                      <a:cs typeface="Times New Roman" panose="02020603050405020304" pitchFamily="18" charset="0"/>
                                    </a:rPr>
                                    <m:t>𝑖𝑛</m:t>
                                  </m:r>
                                  <m:r>
                                    <a:rPr lang="en-IN" sz="1400" i="1">
                                      <a:latin typeface="Cambria Math" panose="02040503050406030204" pitchFamily="18" charset="0"/>
                                      <a:cs typeface="Times New Roman" panose="02020603050405020304" pitchFamily="18" charset="0"/>
                                    </a:rPr>
                                    <m:t>1</m:t>
                                  </m:r>
                                </m:sub>
                              </m:sSub>
                            </m:sup>
                          </m:sSup>
                        </m:den>
                      </m:f>
                      <m:r>
                        <a:rPr lang="en-IN" sz="1400" b="0" i="1" smtClean="0">
                          <a:latin typeface="Cambria Math" panose="02040503050406030204" pitchFamily="18" charset="0"/>
                          <a:cs typeface="Times New Roman" panose="02020603050405020304" pitchFamily="18" charset="0"/>
                        </a:rPr>
                        <m:t>=</m:t>
                      </m:r>
                      <m:f>
                        <m:fPr>
                          <m:ctrlPr>
                            <a:rPr lang="en-IN" sz="1400" i="1">
                              <a:latin typeface="Cambria Math" panose="02040503050406030204" pitchFamily="18" charset="0"/>
                              <a:cs typeface="Times New Roman" panose="02020603050405020304" pitchFamily="18" charset="0"/>
                            </a:rPr>
                          </m:ctrlPr>
                        </m:fPr>
                        <m:num>
                          <m:r>
                            <a:rPr lang="en-IN" sz="1400" i="1">
                              <a:latin typeface="Cambria Math" panose="02040503050406030204" pitchFamily="18" charset="0"/>
                              <a:cs typeface="Times New Roman" panose="02020603050405020304" pitchFamily="18" charset="0"/>
                            </a:rPr>
                            <m:t>1</m:t>
                          </m:r>
                          <m:r>
                            <a:rPr lang="en-US" sz="1400" b="0" i="1" smtClean="0">
                              <a:latin typeface="Cambria Math" panose="02040503050406030204" pitchFamily="18" charset="0"/>
                              <a:cs typeface="Times New Roman" panose="02020603050405020304" pitchFamily="18" charset="0"/>
                            </a:rPr>
                            <m:t>−</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𝑒</m:t>
                              </m:r>
                            </m:e>
                            <m:sup>
                              <m:r>
                                <a:rPr lang="en-IN" sz="1400" i="1">
                                  <a:latin typeface="Cambria Math" panose="02040503050406030204" pitchFamily="18" charset="0"/>
                                  <a:cs typeface="Times New Roman" panose="02020603050405020304" pitchFamily="18" charset="0"/>
                                </a:rPr>
                                <m:t>−0.</m:t>
                              </m:r>
                              <m:r>
                                <a:rPr lang="en-US" sz="1400" b="0" i="1" smtClean="0">
                                  <a:latin typeface="Cambria Math" panose="02040503050406030204" pitchFamily="18" charset="0"/>
                                  <a:cs typeface="Times New Roman" panose="02020603050405020304" pitchFamily="18" charset="0"/>
                                </a:rPr>
                                <m:t>4</m:t>
                              </m:r>
                            </m:sup>
                          </m:sSup>
                        </m:num>
                        <m:den>
                          <m:r>
                            <a:rPr lang="en-IN" sz="1400" i="1">
                              <a:latin typeface="Cambria Math" panose="02040503050406030204" pitchFamily="18" charset="0"/>
                              <a:cs typeface="Times New Roman" panose="02020603050405020304" pitchFamily="18" charset="0"/>
                            </a:rPr>
                            <m:t>1+</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𝑒</m:t>
                              </m:r>
                            </m:e>
                            <m:sup>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0.</m:t>
                              </m:r>
                              <m:r>
                                <a:rPr lang="en-US" sz="1400" b="0" i="1" smtClean="0">
                                  <a:latin typeface="Cambria Math" panose="02040503050406030204" pitchFamily="18" charset="0"/>
                                  <a:cs typeface="Times New Roman" panose="02020603050405020304" pitchFamily="18" charset="0"/>
                                </a:rPr>
                                <m:t>4</m:t>
                              </m:r>
                            </m:sup>
                          </m:sSup>
                        </m:den>
                      </m:f>
                      <m:r>
                        <a:rPr lang="en-IN"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0.</m:t>
                      </m:r>
                      <m:r>
                        <a:rPr lang="en-US" sz="1400" b="0" i="1" smtClean="0">
                          <a:latin typeface="Cambria Math" panose="02040503050406030204" pitchFamily="18" charset="0"/>
                          <a:cs typeface="Times New Roman" panose="02020603050405020304" pitchFamily="18" charset="0"/>
                        </a:rPr>
                        <m:t>1974</m:t>
                      </m:r>
                    </m:oMath>
                  </m:oMathPara>
                </a14:m>
                <a:endParaRPr lang="en-IN" sz="14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𝑧</m:t>
                          </m:r>
                        </m:e>
                        <m:sub>
                          <m:r>
                            <a:rPr lang="en-IN" sz="1400" b="0" i="1" smtClean="0">
                              <a:latin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𝑓</m:t>
                      </m:r>
                      <m:d>
                        <m:dPr>
                          <m:ctrlPr>
                            <a:rPr lang="en-IN" sz="1400" i="1">
                              <a:latin typeface="Cambria Math" panose="02040503050406030204" pitchFamily="18" charset="0"/>
                              <a:cs typeface="Times New Roman" panose="02020603050405020304" pitchFamily="18" charset="0"/>
                            </a:rPr>
                          </m:ctrlPr>
                        </m:dPr>
                        <m:e>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𝑧</m:t>
                              </m:r>
                            </m:e>
                            <m:sub>
                              <m:r>
                                <a:rPr lang="en-IN" sz="1400" i="1">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2</m:t>
                              </m:r>
                            </m:sub>
                          </m:sSub>
                        </m:e>
                      </m:d>
                      <m:r>
                        <a:rPr lang="en-IN" sz="1400" i="1">
                          <a:latin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cs typeface="Times New Roman" panose="02020603050405020304" pitchFamily="18" charset="0"/>
                            </a:rPr>
                          </m:ctrlPr>
                        </m:fPr>
                        <m:num>
                          <m:r>
                            <a:rPr lang="en-IN" sz="1400" i="1">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𝑒</m:t>
                              </m:r>
                            </m:e>
                            <m:sup>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𝑧</m:t>
                                  </m:r>
                                </m:e>
                                <m:sub>
                                  <m:r>
                                    <a:rPr lang="en-IN" sz="1400" i="1">
                                      <a:latin typeface="Cambria Math" panose="02040503050406030204" pitchFamily="18" charset="0"/>
                                      <a:cs typeface="Times New Roman" panose="02020603050405020304" pitchFamily="18" charset="0"/>
                                    </a:rPr>
                                    <m:t>𝑖𝑛</m:t>
                                  </m:r>
                                  <m:r>
                                    <a:rPr lang="en-IN" sz="1400" i="1">
                                      <a:latin typeface="Cambria Math" panose="02040503050406030204" pitchFamily="18" charset="0"/>
                                      <a:cs typeface="Times New Roman" panose="02020603050405020304" pitchFamily="18" charset="0"/>
                                    </a:rPr>
                                    <m:t>1</m:t>
                                  </m:r>
                                </m:sub>
                              </m:sSub>
                            </m:sup>
                          </m:sSup>
                        </m:num>
                        <m:den>
                          <m:r>
                            <a:rPr lang="en-IN" sz="1400" i="1">
                              <a:latin typeface="Cambria Math" panose="02040503050406030204" pitchFamily="18" charset="0"/>
                              <a:cs typeface="Times New Roman" panose="02020603050405020304" pitchFamily="18" charset="0"/>
                            </a:rPr>
                            <m:t>1+</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𝑒</m:t>
                              </m:r>
                            </m:e>
                            <m:sup>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𝑧</m:t>
                                  </m:r>
                                </m:e>
                                <m:sub>
                                  <m:r>
                                    <a:rPr lang="en-IN" sz="1400" i="1">
                                      <a:latin typeface="Cambria Math" panose="02040503050406030204" pitchFamily="18" charset="0"/>
                                      <a:cs typeface="Times New Roman" panose="02020603050405020304" pitchFamily="18" charset="0"/>
                                    </a:rPr>
                                    <m:t>𝑖𝑛</m:t>
                                  </m:r>
                                  <m:r>
                                    <a:rPr lang="en-IN" sz="1400" i="1">
                                      <a:latin typeface="Cambria Math" panose="02040503050406030204" pitchFamily="18" charset="0"/>
                                      <a:cs typeface="Times New Roman" panose="02020603050405020304" pitchFamily="18" charset="0"/>
                                    </a:rPr>
                                    <m:t>1</m:t>
                                  </m:r>
                                </m:sub>
                              </m:sSub>
                            </m:sup>
                          </m:sSup>
                        </m:den>
                      </m:f>
                      <m:r>
                        <a:rPr lang="en-IN" sz="1400" i="1">
                          <a:latin typeface="Cambria Math" panose="02040503050406030204" pitchFamily="18" charset="0"/>
                          <a:cs typeface="Times New Roman" panose="02020603050405020304" pitchFamily="18" charset="0"/>
                        </a:rPr>
                        <m:t>=</m:t>
                      </m:r>
                      <m:f>
                        <m:fPr>
                          <m:ctrlPr>
                            <a:rPr lang="en-IN" sz="1400" i="1">
                              <a:latin typeface="Cambria Math" panose="02040503050406030204" pitchFamily="18" charset="0"/>
                              <a:cs typeface="Times New Roman" panose="02020603050405020304" pitchFamily="18" charset="0"/>
                            </a:rPr>
                          </m:ctrlPr>
                        </m:fPr>
                        <m:num>
                          <m:r>
                            <a:rPr lang="en-IN" sz="1400" i="1">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𝑒</m:t>
                              </m:r>
                            </m:e>
                            <m:sup>
                              <m:r>
                                <a:rPr lang="en-IN"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r>
                                <a:rPr lang="en-IN"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2</m:t>
                              </m:r>
                            </m:sup>
                          </m:sSup>
                        </m:num>
                        <m:den>
                          <m:r>
                            <a:rPr lang="en-IN" sz="1400" i="1">
                              <a:latin typeface="Cambria Math" panose="02040503050406030204" pitchFamily="18" charset="0"/>
                              <a:cs typeface="Times New Roman" panose="02020603050405020304" pitchFamily="18" charset="0"/>
                            </a:rPr>
                            <m:t>1+</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𝑒</m:t>
                              </m:r>
                            </m:e>
                            <m:sup>
                              <m:r>
                                <a:rPr lang="en-IN"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r>
                                <a:rPr lang="en-IN"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2</m:t>
                              </m:r>
                            </m:sup>
                          </m:sSup>
                        </m:den>
                      </m:f>
                      <m:r>
                        <a:rPr lang="en-IN" sz="1400" i="1">
                          <a:latin typeface="Cambria Math" panose="02040503050406030204" pitchFamily="18" charset="0"/>
                          <a:cs typeface="Times New Roman" panose="02020603050405020304" pitchFamily="18" charset="0"/>
                        </a:rPr>
                        <m:t>=0.</m:t>
                      </m:r>
                      <m:r>
                        <a:rPr lang="en-US" sz="1400" b="0" i="1" smtClean="0">
                          <a:latin typeface="Cambria Math" panose="02040503050406030204" pitchFamily="18" charset="0"/>
                          <a:cs typeface="Times New Roman" panose="02020603050405020304" pitchFamily="18" charset="0"/>
                        </a:rPr>
                        <m:t>537</m:t>
                      </m:r>
                    </m:oMath>
                  </m:oMathPara>
                </a14:m>
                <a:endParaRPr lang="en-IN" sz="14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Calculate the net input entering the output layer. For y layer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𝑦</m:t>
                          </m:r>
                        </m:e>
                        <m:sub>
                          <m:r>
                            <a:rPr lang="en-IN" sz="1400" b="0" i="1" smtClean="0">
                              <a:latin typeface="Cambria Math" panose="02040503050406030204" pitchFamily="18" charset="0"/>
                              <a:cs typeface="Times New Roman" panose="02020603050405020304" pitchFamily="18" charset="0"/>
                            </a:rPr>
                            <m:t>𝑖𝑛</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0</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𝑧</m:t>
                          </m:r>
                        </m:e>
                        <m:sub>
                          <m:r>
                            <a:rPr lang="en-IN" sz="1400" b="0" i="1" smtClean="0">
                              <a:latin typeface="Cambria Math" panose="02040503050406030204" pitchFamily="18" charset="0"/>
                              <a:cs typeface="Times New Roman" panose="02020603050405020304" pitchFamily="18" charset="0"/>
                            </a:rPr>
                            <m:t>1</m:t>
                          </m:r>
                        </m:sub>
                      </m:sSub>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𝑧</m:t>
                          </m:r>
                        </m:e>
                        <m:sub>
                          <m:r>
                            <a:rPr lang="en-IN" sz="1400" b="0" i="1" smtClean="0">
                              <a:latin typeface="Cambria Math" panose="02040503050406030204" pitchFamily="18" charset="0"/>
                              <a:cs typeface="Times New Roman" panose="02020603050405020304" pitchFamily="18" charset="0"/>
                            </a:rPr>
                            <m:t>2</m:t>
                          </m:r>
                        </m:sub>
                      </m:sSub>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2</m:t>
                          </m:r>
                        </m:sub>
                      </m:sSub>
                      <m:r>
                        <a:rPr lang="en-IN" sz="1400" b="0" i="1" smtClean="0">
                          <a:latin typeface="Cambria Math" panose="02040503050406030204" pitchFamily="18" charset="0"/>
                          <a:cs typeface="Times New Roman" panose="02020603050405020304" pitchFamily="18" charset="0"/>
                        </a:rPr>
                        <m:t>=−0.2+</m:t>
                      </m:r>
                      <m:d>
                        <m:dPr>
                          <m:ctrlPr>
                            <a:rPr lang="en-US" sz="1400" b="0" i="1" smtClean="0">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0.</m:t>
                          </m:r>
                          <m:r>
                            <a:rPr lang="en-US" sz="1400" i="1">
                              <a:latin typeface="Cambria Math" panose="02040503050406030204" pitchFamily="18" charset="0"/>
                              <a:cs typeface="Times New Roman" panose="02020603050405020304" pitchFamily="18" charset="0"/>
                            </a:rPr>
                            <m:t>1974</m:t>
                          </m:r>
                        </m:e>
                      </m:d>
                      <m:r>
                        <a:rPr lang="en-IN" sz="1400" b="0" i="1" smtClean="0">
                          <a:latin typeface="Cambria Math" panose="02040503050406030204" pitchFamily="18" charset="0"/>
                          <a:cs typeface="Times New Roman" panose="02020603050405020304" pitchFamily="18" charset="0"/>
                        </a:rPr>
                        <m:t>∗0.4+</m:t>
                      </m:r>
                      <m:r>
                        <a:rPr lang="en-IN" sz="1400" i="1">
                          <a:latin typeface="Cambria Math" panose="02040503050406030204" pitchFamily="18" charset="0"/>
                          <a:cs typeface="Times New Roman" panose="02020603050405020304" pitchFamily="18" charset="0"/>
                        </a:rPr>
                        <m:t>0.</m:t>
                      </m:r>
                      <m:r>
                        <a:rPr lang="en-US" sz="1400" i="1">
                          <a:latin typeface="Cambria Math" panose="02040503050406030204" pitchFamily="18" charset="0"/>
                          <a:cs typeface="Times New Roman" panose="02020603050405020304" pitchFamily="18" charset="0"/>
                        </a:rPr>
                        <m:t>537</m:t>
                      </m:r>
                      <m:r>
                        <a:rPr lang="en-IN" sz="1400" b="0" i="1" smtClean="0">
                          <a:latin typeface="Cambria Math" panose="02040503050406030204" pitchFamily="18" charset="0"/>
                          <a:cs typeface="Times New Roman" panose="02020603050405020304" pitchFamily="18" charset="0"/>
                        </a:rPr>
                        <m:t>∗0.1=</m:t>
                      </m:r>
                      <m:r>
                        <a:rPr lang="en-US"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0.</m:t>
                      </m:r>
                      <m:r>
                        <a:rPr lang="en-US" sz="1400" b="0" i="1" smtClean="0">
                          <a:latin typeface="Cambria Math" panose="02040503050406030204" pitchFamily="18" charset="0"/>
                          <a:cs typeface="Times New Roman" panose="02020603050405020304" pitchFamily="18" charset="0"/>
                        </a:rPr>
                        <m:t>22526</m:t>
                      </m:r>
                    </m:oMath>
                  </m:oMathPara>
                </a14:m>
                <a:endParaRPr lang="en-US" sz="14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Applying activations to calculate the output, we obtain </a:t>
                </a:r>
                <a:endParaRPr lang="en-IN" sz="1400" i="1" dirty="0">
                  <a:latin typeface="Cambria Math" panose="020405030504060302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cs typeface="Times New Roman" panose="02020603050405020304" pitchFamily="18" charset="0"/>
                        </a:rPr>
                        <m:t>𝑦</m:t>
                      </m:r>
                      <m: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𝑓</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𝑦</m:t>
                              </m:r>
                            </m:e>
                            <m:sub>
                              <m:r>
                                <a:rPr lang="en-IN" sz="1400" b="0" i="1" smtClean="0">
                                  <a:latin typeface="Cambria Math" panose="02040503050406030204" pitchFamily="18" charset="0"/>
                                  <a:cs typeface="Times New Roman" panose="02020603050405020304" pitchFamily="18" charset="0"/>
                                </a:rPr>
                                <m:t>𝑖𝑛</m:t>
                              </m:r>
                            </m:sub>
                          </m:sSub>
                        </m:e>
                      </m:d>
                      <m:r>
                        <a:rPr lang="en-IN" sz="1400" b="0" i="1" smtClean="0">
                          <a:latin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cs typeface="Times New Roman" panose="02020603050405020304" pitchFamily="18" charset="0"/>
                            </a:rPr>
                          </m:ctrlPr>
                        </m:fPr>
                        <m:num>
                          <m:r>
                            <a:rPr lang="en-IN" sz="1400" i="1">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𝑒</m:t>
                              </m:r>
                            </m:e>
                            <m:sup>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𝑖𝑛</m:t>
                                  </m:r>
                                </m:sub>
                              </m:sSub>
                            </m:sup>
                          </m:sSup>
                        </m:num>
                        <m:den>
                          <m:r>
                            <a:rPr lang="en-IN" sz="1400" i="1">
                              <a:latin typeface="Cambria Math" panose="02040503050406030204" pitchFamily="18" charset="0"/>
                              <a:cs typeface="Times New Roman" panose="02020603050405020304" pitchFamily="18" charset="0"/>
                            </a:rPr>
                            <m:t>1+</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𝑒</m:t>
                              </m:r>
                            </m:e>
                            <m:sup>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𝑖𝑛</m:t>
                                  </m:r>
                                </m:sub>
                              </m:sSub>
                            </m:sup>
                          </m:sSup>
                        </m:den>
                      </m:f>
                      <m:r>
                        <a:rPr lang="en-IN" sz="1400" i="1">
                          <a:latin typeface="Cambria Math" panose="02040503050406030204" pitchFamily="18" charset="0"/>
                          <a:cs typeface="Times New Roman" panose="02020603050405020304" pitchFamily="18" charset="0"/>
                        </a:rPr>
                        <m:t>=</m:t>
                      </m:r>
                      <m:f>
                        <m:fPr>
                          <m:ctrlPr>
                            <a:rPr lang="en-IN" sz="1400" i="1">
                              <a:latin typeface="Cambria Math" panose="02040503050406030204" pitchFamily="18" charset="0"/>
                              <a:cs typeface="Times New Roman" panose="02020603050405020304" pitchFamily="18" charset="0"/>
                            </a:rPr>
                          </m:ctrlPr>
                        </m:fPr>
                        <m:num>
                          <m:r>
                            <a:rPr lang="en-IN" sz="1400" i="1">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𝑒</m:t>
                              </m:r>
                            </m:e>
                            <m:sup>
                              <m:r>
                                <a:rPr lang="en-IN"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0</m:t>
                              </m:r>
                              <m: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2</m:t>
                              </m:r>
                              <m:r>
                                <a:rPr lang="en-US" sz="1400" b="0" i="1" smtClean="0">
                                  <a:latin typeface="Cambria Math" panose="02040503050406030204" pitchFamily="18" charset="0"/>
                                  <a:cs typeface="Times New Roman" panose="02020603050405020304" pitchFamily="18" charset="0"/>
                                </a:rPr>
                                <m:t>2526</m:t>
                              </m:r>
                            </m:sup>
                          </m:sSup>
                        </m:num>
                        <m:den>
                          <m:r>
                            <a:rPr lang="en-IN" sz="1400" i="1">
                              <a:latin typeface="Cambria Math" panose="02040503050406030204" pitchFamily="18" charset="0"/>
                              <a:cs typeface="Times New Roman" panose="02020603050405020304" pitchFamily="18" charset="0"/>
                            </a:rPr>
                            <m:t>1+</m:t>
                          </m:r>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𝑒</m:t>
                              </m:r>
                            </m:e>
                            <m:sup>
                              <m:r>
                                <a:rPr lang="en-IN"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0</m:t>
                              </m:r>
                              <m: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2</m:t>
                              </m:r>
                              <m:r>
                                <a:rPr lang="en-US" sz="1400" b="0" i="1" smtClean="0">
                                  <a:latin typeface="Cambria Math" panose="02040503050406030204" pitchFamily="18" charset="0"/>
                                  <a:cs typeface="Times New Roman" panose="02020603050405020304" pitchFamily="18" charset="0"/>
                                </a:rPr>
                                <m:t>2526</m:t>
                              </m:r>
                            </m:sup>
                          </m:sSup>
                        </m:den>
                      </m:f>
                      <m:r>
                        <a:rPr lang="en-IN"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0.</m:t>
                      </m:r>
                      <m:r>
                        <a:rPr lang="en-US" sz="1400" b="0" i="1" smtClean="0">
                          <a:latin typeface="Cambria Math" panose="02040503050406030204" pitchFamily="18" charset="0"/>
                          <a:cs typeface="Times New Roman" panose="02020603050405020304" pitchFamily="18" charset="0"/>
                        </a:rPr>
                        <m:t>1122</m:t>
                      </m:r>
                    </m:oMath>
                  </m:oMathPara>
                </a14:m>
                <a:endParaRPr lang="en-IN" sz="14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400" b="0" dirty="0">
                    <a:latin typeface="Times New Roman" panose="02020603050405020304" pitchFamily="18" charset="0"/>
                    <a:cs typeface="Times New Roman" panose="02020603050405020304" pitchFamily="18" charset="0"/>
                  </a:rPr>
                  <a:t>Compute the error portion </a:t>
                </a:r>
                <a14:m>
                  <m:oMath xmlns:m="http://schemas.openxmlformats.org/officeDocument/2006/math">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cs typeface="Times New Roman" panose="02020603050405020304" pitchFamily="18" charset="0"/>
                          </a:rPr>
                          <m:t>𝑘</m:t>
                        </m:r>
                      </m:sub>
                    </m:sSub>
                  </m:oMath>
                </a14:m>
                <a:r>
                  <a:rPr lang="en-IN" sz="1400" b="0" dirty="0">
                    <a:latin typeface="Times New Roman" panose="02020603050405020304" pitchFamily="18" charset="0"/>
                    <a:cs typeface="Times New Roman" panose="02020603050405020304" pitchFamily="18" charset="0"/>
                  </a:rPr>
                  <a:t>:</a:t>
                </a: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i="1">
                              <a:latin typeface="Cambria Math" panose="02040503050406030204" pitchFamily="18" charset="0"/>
                              <a:cs typeface="Times New Roman" panose="02020603050405020304" pitchFamily="18" charset="0"/>
                            </a:rPr>
                            <m:t>𝑘</m:t>
                          </m:r>
                        </m:sub>
                      </m:sSub>
                      <m:r>
                        <a:rPr lang="en-IN" sz="1400" i="1">
                          <a:latin typeface="Cambria Math" panose="02040503050406030204" pitchFamily="18" charset="0"/>
                          <a:cs typeface="Times New Roman" panose="02020603050405020304" pitchFamily="18" charset="0"/>
                        </a:rPr>
                        <m:t>=</m:t>
                      </m:r>
                      <m:d>
                        <m:dPr>
                          <m:ctrlPr>
                            <a:rPr lang="en-IN" sz="1400" i="1">
                              <a:latin typeface="Cambria Math" panose="02040503050406030204" pitchFamily="18" charset="0"/>
                              <a:cs typeface="Times New Roman" panose="02020603050405020304" pitchFamily="18" charset="0"/>
                            </a:rPr>
                          </m:ctrlPr>
                        </m:dPr>
                        <m:e>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𝑡</m:t>
                              </m:r>
                            </m:e>
                            <m:sub>
                              <m:r>
                                <a:rPr lang="en-IN" sz="1400" i="1">
                                  <a:latin typeface="Cambria Math" panose="02040503050406030204" pitchFamily="18" charset="0"/>
                                  <a:cs typeface="Times New Roman" panose="02020603050405020304" pitchFamily="18" charset="0"/>
                                </a:rPr>
                                <m:t>𝑘</m:t>
                              </m:r>
                            </m:sub>
                          </m:sSub>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𝑘</m:t>
                              </m:r>
                            </m:sub>
                          </m:sSub>
                        </m:e>
                      </m:d>
                      <m:sSup>
                        <m:sSupPr>
                          <m:ctrlPr>
                            <a:rPr lang="en-IN" sz="1400" i="1">
                              <a:latin typeface="Cambria Math" panose="02040503050406030204" pitchFamily="18" charset="0"/>
                              <a:cs typeface="Times New Roman" panose="02020603050405020304" pitchFamily="18" charset="0"/>
                            </a:rPr>
                          </m:ctrlPr>
                        </m:sSupPr>
                        <m:e>
                          <m:r>
                            <a:rPr lang="en-IN" sz="1400" i="1">
                              <a:latin typeface="Cambria Math" panose="02040503050406030204" pitchFamily="18" charset="0"/>
                              <a:cs typeface="Times New Roman" panose="02020603050405020304" pitchFamily="18" charset="0"/>
                            </a:rPr>
                            <m:t>𝑓</m:t>
                          </m:r>
                        </m:e>
                        <m:sup>
                          <m:r>
                            <a:rPr lang="en-IN" sz="1400" i="1">
                              <a:latin typeface="Cambria Math" panose="02040503050406030204" pitchFamily="18" charset="0"/>
                              <a:cs typeface="Times New Roman" panose="02020603050405020304" pitchFamily="18" charset="0"/>
                            </a:rPr>
                            <m:t>′</m:t>
                          </m:r>
                        </m:sup>
                      </m:sSup>
                      <m:d>
                        <m:dPr>
                          <m:ctrlPr>
                            <a:rPr lang="en-IN" sz="1400" i="1">
                              <a:latin typeface="Cambria Math" panose="02040503050406030204" pitchFamily="18" charset="0"/>
                              <a:cs typeface="Times New Roman" panose="02020603050405020304" pitchFamily="18" charset="0"/>
                            </a:rPr>
                          </m:ctrlPr>
                        </m:dPr>
                        <m:e>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𝑦</m:t>
                              </m:r>
                            </m:e>
                            <m:sub>
                              <m:r>
                                <a:rPr lang="en-IN" sz="1400" i="1">
                                  <a:latin typeface="Cambria Math" panose="02040503050406030204" pitchFamily="18" charset="0"/>
                                  <a:cs typeface="Times New Roman" panose="02020603050405020304" pitchFamily="18" charset="0"/>
                                </a:rPr>
                                <m:t>𝑖𝑛𝑘</m:t>
                              </m:r>
                            </m:sub>
                          </m:sSub>
                        </m:e>
                      </m:d>
                    </m:oMath>
                  </m:oMathPara>
                </a14:m>
                <a:endParaRPr lang="en-IN" sz="14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400" b="0" dirty="0">
                    <a:latin typeface="Times New Roman" panose="02020603050405020304" pitchFamily="18" charset="0"/>
                    <a:cs typeface="Times New Roman" panose="02020603050405020304" pitchFamily="18" charset="0"/>
                  </a:rPr>
                  <a:t>Now </a:t>
                </a:r>
              </a:p>
              <a:p>
                <a:pPr algn="just">
                  <a:lnSpc>
                    <a:spcPct val="125000"/>
                  </a:lnSpc>
                </a:pPr>
                <a14:m>
                  <m:oMathPara xmlns:m="http://schemas.openxmlformats.org/officeDocument/2006/math">
                    <m:oMathParaPr>
                      <m:jc m:val="centerGroup"/>
                    </m:oMathParaPr>
                    <m:oMath xmlns:m="http://schemas.openxmlformats.org/officeDocument/2006/math">
                      <m:sSup>
                        <m:sSupPr>
                          <m:ctrlPr>
                            <a:rPr lang="en-IN" sz="1400" b="0" i="1" smtClean="0">
                              <a:latin typeface="Cambria Math" panose="02040503050406030204" pitchFamily="18" charset="0"/>
                              <a:cs typeface="Times New Roman" panose="02020603050405020304" pitchFamily="18" charset="0"/>
                            </a:rPr>
                          </m:ctrlPr>
                        </m:sSupPr>
                        <m:e>
                          <m:r>
                            <a:rPr lang="en-US" sz="1400" b="0" i="1" smtClean="0">
                              <a:latin typeface="Cambria Math" panose="02040503050406030204" pitchFamily="18" charset="0"/>
                              <a:cs typeface="Times New Roman" panose="02020603050405020304" pitchFamily="18" charset="0"/>
                            </a:rPr>
                            <m:t>𝑓</m:t>
                          </m:r>
                        </m:e>
                        <m:sup>
                          <m:r>
                            <a:rPr lang="en-US" sz="1400" b="0" i="1" smtClean="0">
                              <a:latin typeface="Cambria Math" panose="02040503050406030204" pitchFamily="18" charset="0"/>
                              <a:cs typeface="Times New Roman" panose="02020603050405020304" pitchFamily="18" charset="0"/>
                            </a:rPr>
                            <m:t>′</m:t>
                          </m:r>
                        </m:sup>
                      </m:sSup>
                      <m:d>
                        <m:dPr>
                          <m:ctrlPr>
                            <a:rPr lang="en-US" sz="1400" b="0" i="1" smtClean="0">
                              <a:latin typeface="Cambria Math" panose="02040503050406030204" pitchFamily="18" charset="0"/>
                              <a:cs typeface="Times New Roman" panose="02020603050405020304" pitchFamily="18" charset="0"/>
                            </a:rPr>
                          </m:ctrlPr>
                        </m:dPr>
                        <m:e>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𝑖𝑛</m:t>
                              </m:r>
                            </m:sub>
                          </m:sSub>
                        </m:e>
                      </m:d>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𝑓</m:t>
                      </m:r>
                      <m:d>
                        <m:dPr>
                          <m:ctrlPr>
                            <a:rPr lang="en-US" sz="1400" b="0" i="1" smtClean="0">
                              <a:latin typeface="Cambria Math" panose="02040503050406030204" pitchFamily="18" charset="0"/>
                              <a:cs typeface="Times New Roman" panose="02020603050405020304" pitchFamily="18" charset="0"/>
                            </a:rPr>
                          </m:ctrlPr>
                        </m:dPr>
                        <m:e>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𝑖𝑛</m:t>
                              </m:r>
                            </m:sub>
                          </m:sSub>
                        </m:e>
                      </m:d>
                      <m:d>
                        <m:dPr>
                          <m:begChr m:val="["/>
                          <m:endChr m:val="]"/>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1+</m:t>
                          </m:r>
                          <m:r>
                            <a:rPr lang="en-US" sz="1400" b="0" i="1" smtClean="0">
                              <a:latin typeface="Cambria Math" panose="02040503050406030204" pitchFamily="18" charset="0"/>
                              <a:cs typeface="Times New Roman" panose="02020603050405020304" pitchFamily="18" charset="0"/>
                            </a:rPr>
                            <m:t>𝑓</m:t>
                          </m:r>
                          <m:d>
                            <m:dPr>
                              <m:ctrlPr>
                                <a:rPr lang="en-US" sz="1400" b="0" i="1" smtClean="0">
                                  <a:latin typeface="Cambria Math" panose="02040503050406030204" pitchFamily="18" charset="0"/>
                                  <a:cs typeface="Times New Roman" panose="02020603050405020304" pitchFamily="18" charset="0"/>
                                </a:rPr>
                              </m:ctrlPr>
                            </m:dPr>
                            <m:e>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𝑖𝑛</m:t>
                                  </m:r>
                                </m:sub>
                              </m:sSub>
                            </m:e>
                          </m:d>
                        </m:e>
                      </m:d>
                      <m:d>
                        <m:dPr>
                          <m:begChr m:val="["/>
                          <m:endChr m:val="]"/>
                          <m:ctrlPr>
                            <a:rPr lang="en-US"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𝑓</m:t>
                          </m:r>
                          <m:d>
                            <m:dPr>
                              <m:ctrlPr>
                                <a:rPr lang="en-US" sz="1400" i="1">
                                  <a:latin typeface="Cambria Math" panose="02040503050406030204" pitchFamily="18" charset="0"/>
                                  <a:cs typeface="Times New Roman" panose="02020603050405020304" pitchFamily="18" charset="0"/>
                                </a:rPr>
                              </m:ctrlPr>
                            </m:dPr>
                            <m:e>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m:t>
                                  </m:r>
                                </m:sub>
                              </m:sSub>
                            </m:e>
                          </m:d>
                        </m:e>
                      </m:d>
                      <m:r>
                        <a:rPr lang="en-US" sz="1400" b="0" i="1" smtClean="0">
                          <a:latin typeface="Cambria Math" panose="02040503050406030204" pitchFamily="18" charset="0"/>
                          <a:cs typeface="Times New Roman" panose="02020603050405020304" pitchFamily="18" charset="0"/>
                        </a:rPr>
                        <m:t>=0.5</m:t>
                      </m:r>
                      <m:d>
                        <m:dPr>
                          <m:begChr m:val="["/>
                          <m:endChr m:val="]"/>
                          <m:ctrlPr>
                            <a:rPr lang="en-US"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1−</m:t>
                          </m:r>
                          <m:r>
                            <a:rPr lang="en-IN" sz="1400" i="1">
                              <a:latin typeface="Cambria Math" panose="02040503050406030204" pitchFamily="18" charset="0"/>
                              <a:cs typeface="Times New Roman" panose="02020603050405020304" pitchFamily="18" charset="0"/>
                            </a:rPr>
                            <m:t>0.</m:t>
                          </m:r>
                          <m:r>
                            <a:rPr lang="en-US" sz="1400" i="1">
                              <a:latin typeface="Cambria Math" panose="02040503050406030204" pitchFamily="18" charset="0"/>
                              <a:cs typeface="Times New Roman" panose="02020603050405020304" pitchFamily="18" charset="0"/>
                            </a:rPr>
                            <m:t>1122</m:t>
                          </m:r>
                        </m:e>
                      </m:d>
                      <m:d>
                        <m:dPr>
                          <m:begChr m:val="["/>
                          <m:endChr m:val="]"/>
                          <m:ctrlPr>
                            <a:rPr lang="en-US"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1</m:t>
                          </m:r>
                          <m:r>
                            <a:rPr lang="en-US"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0.</m:t>
                          </m:r>
                          <m:r>
                            <a:rPr lang="en-US" sz="1400" i="1">
                              <a:latin typeface="Cambria Math" panose="02040503050406030204" pitchFamily="18" charset="0"/>
                              <a:cs typeface="Times New Roman" panose="02020603050405020304" pitchFamily="18" charset="0"/>
                            </a:rPr>
                            <m:t>1122</m:t>
                          </m:r>
                        </m:e>
                      </m:d>
                    </m:oMath>
                  </m:oMathPara>
                </a14:m>
                <a:endParaRPr lang="en-US" sz="14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p>
                        <m:sSupPr>
                          <m:ctrlPr>
                            <a:rPr lang="en-IN" sz="1400" i="1">
                              <a:latin typeface="Cambria Math" panose="02040503050406030204" pitchFamily="18" charset="0"/>
                              <a:cs typeface="Times New Roman" panose="02020603050405020304" pitchFamily="18" charset="0"/>
                            </a:rPr>
                          </m:ctrlPr>
                        </m:sSupPr>
                        <m:e>
                          <m:r>
                            <a:rPr lang="en-US" sz="1400" i="1">
                              <a:latin typeface="Cambria Math" panose="02040503050406030204" pitchFamily="18" charset="0"/>
                              <a:cs typeface="Times New Roman" panose="02020603050405020304" pitchFamily="18" charset="0"/>
                            </a:rPr>
                            <m:t>𝑓</m:t>
                          </m:r>
                        </m:e>
                        <m:sup>
                          <m:r>
                            <a:rPr lang="en-US" sz="1400" i="1">
                              <a:latin typeface="Cambria Math" panose="02040503050406030204" pitchFamily="18" charset="0"/>
                              <a:cs typeface="Times New Roman" panose="02020603050405020304" pitchFamily="18" charset="0"/>
                            </a:rPr>
                            <m:t>′</m:t>
                          </m:r>
                        </m:sup>
                      </m:sSup>
                      <m:d>
                        <m:dPr>
                          <m:ctrlPr>
                            <a:rPr lang="en-US" sz="1400" i="1">
                              <a:latin typeface="Cambria Math" panose="02040503050406030204" pitchFamily="18" charset="0"/>
                              <a:cs typeface="Times New Roman" panose="02020603050405020304" pitchFamily="18" charset="0"/>
                            </a:rPr>
                          </m:ctrlPr>
                        </m:dPr>
                        <m:e>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i="1">
                                  <a:latin typeface="Cambria Math" panose="02040503050406030204" pitchFamily="18" charset="0"/>
                                  <a:cs typeface="Times New Roman" panose="02020603050405020304" pitchFamily="18" charset="0"/>
                                </a:rPr>
                                <m:t>𝑖𝑛</m:t>
                              </m:r>
                            </m:sub>
                          </m:sSub>
                        </m:e>
                      </m:d>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0.4937</m:t>
                      </m:r>
                    </m:oMath>
                  </m:oMathPara>
                </a14:m>
                <a:endParaRPr lang="en-IN" sz="1400" b="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This implies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b="0" i="1" smtClean="0">
                              <a:latin typeface="Cambria Math" panose="02040503050406030204" pitchFamily="18" charset="0"/>
                              <a:cs typeface="Times New Roman" panose="02020603050405020304" pitchFamily="18" charset="0"/>
                            </a:rPr>
                            <m:t>1</m:t>
                          </m:r>
                        </m:sub>
                      </m:sSub>
                      <m:r>
                        <a:rPr lang="en-US" sz="1400" b="0" i="1" smtClean="0">
                          <a:latin typeface="Cambria Math" panose="02040503050406030204" pitchFamily="18" charset="0"/>
                          <a:cs typeface="Times New Roman" panose="02020603050405020304" pitchFamily="18" charset="0"/>
                        </a:rPr>
                        <m:t>=</m:t>
                      </m:r>
                      <m:d>
                        <m:dPr>
                          <m:ctrlPr>
                            <a:rPr lang="en-US" sz="1400" b="0" i="1" smtClean="0">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1+</m:t>
                          </m:r>
                          <m:r>
                            <a:rPr lang="en-IN" sz="1400" i="1">
                              <a:latin typeface="Cambria Math" panose="02040503050406030204" pitchFamily="18" charset="0"/>
                              <a:cs typeface="Times New Roman" panose="02020603050405020304" pitchFamily="18" charset="0"/>
                            </a:rPr>
                            <m:t>0.</m:t>
                          </m:r>
                          <m:r>
                            <a:rPr lang="en-US" sz="1400" i="1">
                              <a:latin typeface="Cambria Math" panose="02040503050406030204" pitchFamily="18" charset="0"/>
                              <a:cs typeface="Times New Roman" panose="02020603050405020304" pitchFamily="18" charset="0"/>
                            </a:rPr>
                            <m:t>1122</m:t>
                          </m:r>
                        </m:e>
                      </m:d>
                      <m:d>
                        <m:dPr>
                          <m:ctrlPr>
                            <a:rPr lang="en-US" sz="1400" b="0" i="1" smtClean="0">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0.4937</m:t>
                          </m:r>
                        </m:e>
                      </m:d>
                      <m:r>
                        <a:rPr lang="en-US" sz="1400" b="0" i="1" smtClean="0">
                          <a:latin typeface="Cambria Math" panose="02040503050406030204" pitchFamily="18" charset="0"/>
                          <a:cs typeface="Times New Roman" panose="02020603050405020304" pitchFamily="18" charset="0"/>
                        </a:rPr>
                        <m:t>=0.5491</m:t>
                      </m:r>
                    </m:oMath>
                  </m:oMathPara>
                </a14:m>
                <a:endParaRPr lang="en-IN" sz="1400" b="0" dirty="0">
                  <a:latin typeface="Times New Roman" panose="02020603050405020304" pitchFamily="18" charset="0"/>
                  <a:cs typeface="Times New Roman" panose="02020603050405020304" pitchFamily="18" charset="0"/>
                </a:endParaRPr>
              </a:p>
              <a:p>
                <a:pPr algn="just">
                  <a:lnSpc>
                    <a:spcPct val="125000"/>
                  </a:lnSpc>
                </a:pPr>
                <a:endParaRPr lang="en-IN" sz="1400" b="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EBBA677F-8B4A-4A7D-AB66-FFB5C2D70B3E}"/>
                  </a:ext>
                </a:extLst>
              </p:cNvPr>
              <p:cNvSpPr txBox="1">
                <a:spLocks noRot="1" noChangeAspect="1" noMove="1" noResize="1" noEditPoints="1" noAdjustHandles="1" noChangeArrowheads="1" noChangeShapeType="1" noTextEdit="1"/>
              </p:cNvSpPr>
              <p:nvPr/>
            </p:nvSpPr>
            <p:spPr>
              <a:xfrm>
                <a:off x="381000" y="1325712"/>
                <a:ext cx="8610600" cy="4956998"/>
              </a:xfrm>
              <a:prstGeom prst="rect">
                <a:avLst/>
              </a:prstGeom>
              <a:blipFill>
                <a:blip r:embed="rId2"/>
                <a:stretch>
                  <a:fillRect l="-142"/>
                </a:stretch>
              </a:blipFill>
            </p:spPr>
            <p:txBody>
              <a:bodyPr/>
              <a:lstStyle/>
              <a:p>
                <a:r>
                  <a:rPr lang="en-IN">
                    <a:noFill/>
                  </a:rPr>
                  <a:t> </a:t>
                </a:r>
              </a:p>
            </p:txBody>
          </p:sp>
        </mc:Fallback>
      </mc:AlternateContent>
      <p:sp>
        <p:nvSpPr>
          <p:cNvPr id="5" name="Date Placeholder 4">
            <a:extLst>
              <a:ext uri="{FF2B5EF4-FFF2-40B4-BE49-F238E27FC236}">
                <a16:creationId xmlns:a16="http://schemas.microsoft.com/office/drawing/2014/main" id="{F0326772-3331-41C6-A189-16C6CE9DC1B7}"/>
              </a:ext>
            </a:extLst>
          </p:cNvPr>
          <p:cNvSpPr>
            <a:spLocks noGrp="1"/>
          </p:cNvSpPr>
          <p:nvPr>
            <p:ph type="dt" sz="half" idx="10"/>
          </p:nvPr>
        </p:nvSpPr>
        <p:spPr/>
        <p:txBody>
          <a:bodyPr/>
          <a:lstStyle/>
          <a:p>
            <a:fld id="{88CB1312-D400-439E-A3B2-36360CF4FF99}" type="datetime1">
              <a:rPr lang="en-US" smtClean="0">
                <a:solidFill>
                  <a:prstClr val="black">
                    <a:tint val="75000"/>
                  </a:prstClr>
                </a:solidFill>
              </a:rPr>
              <a:t>10/9/2021</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06C58EB7-AF83-428F-A33F-9AF10780CC43}"/>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Tree>
    <p:extLst>
      <p:ext uri="{BB962C8B-B14F-4D97-AF65-F5344CB8AC3E}">
        <p14:creationId xmlns:p14="http://schemas.microsoft.com/office/powerpoint/2010/main" val="197497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p:cTn id="14"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p:cTn id="21"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 calcmode="lin" valueType="num">
                                      <p:cBhvr>
                                        <p:cTn id="28"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p:cTn id="35" dur="1000" fill="hold"/>
                                        <p:tgtEl>
                                          <p:spTgt spid="7">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7">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 calcmode="lin" valueType="num">
                                      <p:cBhvr>
                                        <p:cTn id="42" dur="1000" fill="hold"/>
                                        <p:tgtEl>
                                          <p:spTgt spid="7">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7">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7">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 calcmode="lin" valueType="num">
                                      <p:cBhvr>
                                        <p:cTn id="49" dur="1000" fill="hold"/>
                                        <p:tgtEl>
                                          <p:spTgt spid="7">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7">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7">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7">
                                            <p:txEl>
                                              <p:pRg st="7" end="7"/>
                                            </p:txEl>
                                          </p:spTgt>
                                        </p:tgtEl>
                                        <p:attrNameLst>
                                          <p:attrName>style.visibility</p:attrName>
                                        </p:attrNameLst>
                                      </p:cBhvr>
                                      <p:to>
                                        <p:strVal val="visible"/>
                                      </p:to>
                                    </p:set>
                                    <p:anim calcmode="lin" valueType="num">
                                      <p:cBhvr>
                                        <p:cTn id="56" dur="1000" fill="hold"/>
                                        <p:tgtEl>
                                          <p:spTgt spid="7">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7">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7">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7">
                                            <p:txEl>
                                              <p:pRg st="8" end="8"/>
                                            </p:txEl>
                                          </p:spTgt>
                                        </p:tgtEl>
                                        <p:attrNameLst>
                                          <p:attrName>style.visibility</p:attrName>
                                        </p:attrNameLst>
                                      </p:cBhvr>
                                      <p:to>
                                        <p:strVal val="visible"/>
                                      </p:to>
                                    </p:set>
                                    <p:anim calcmode="lin" valueType="num">
                                      <p:cBhvr>
                                        <p:cTn id="63" dur="1000" fill="hold"/>
                                        <p:tgtEl>
                                          <p:spTgt spid="7">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7">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7">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7">
                                            <p:txEl>
                                              <p:pRg st="9" end="9"/>
                                            </p:txEl>
                                          </p:spTgt>
                                        </p:tgtEl>
                                        <p:attrNameLst>
                                          <p:attrName>style.visibility</p:attrName>
                                        </p:attrNameLst>
                                      </p:cBhvr>
                                      <p:to>
                                        <p:strVal val="visible"/>
                                      </p:to>
                                    </p:set>
                                    <p:anim calcmode="lin" valueType="num">
                                      <p:cBhvr>
                                        <p:cTn id="70" dur="1000" fill="hold"/>
                                        <p:tgtEl>
                                          <p:spTgt spid="7">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7">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7">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7">
                                            <p:txEl>
                                              <p:pRg st="10" end="10"/>
                                            </p:txEl>
                                          </p:spTgt>
                                        </p:tgtEl>
                                        <p:attrNameLst>
                                          <p:attrName>style.visibility</p:attrName>
                                        </p:attrNameLst>
                                      </p:cBhvr>
                                      <p:to>
                                        <p:strVal val="visible"/>
                                      </p:to>
                                    </p:set>
                                    <p:anim calcmode="lin" valueType="num">
                                      <p:cBhvr>
                                        <p:cTn id="77" dur="1000" fill="hold"/>
                                        <p:tgtEl>
                                          <p:spTgt spid="7">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7">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7">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7">
                                            <p:txEl>
                                              <p:pRg st="11" end="11"/>
                                            </p:txEl>
                                          </p:spTgt>
                                        </p:tgtEl>
                                        <p:attrNameLst>
                                          <p:attrName>style.visibility</p:attrName>
                                        </p:attrNameLst>
                                      </p:cBhvr>
                                      <p:to>
                                        <p:strVal val="visible"/>
                                      </p:to>
                                    </p:set>
                                    <p:anim calcmode="lin" valueType="num">
                                      <p:cBhvr>
                                        <p:cTn id="84" dur="1000" fill="hold"/>
                                        <p:tgtEl>
                                          <p:spTgt spid="7">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7">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7">
                                            <p:txEl>
                                              <p:pRg st="11" end="1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7">
                                            <p:txEl>
                                              <p:pRg st="12" end="12"/>
                                            </p:txEl>
                                          </p:spTgt>
                                        </p:tgtEl>
                                        <p:attrNameLst>
                                          <p:attrName>style.visibility</p:attrName>
                                        </p:attrNameLst>
                                      </p:cBhvr>
                                      <p:to>
                                        <p:strVal val="visible"/>
                                      </p:to>
                                    </p:set>
                                    <p:anim calcmode="lin" valueType="num">
                                      <p:cBhvr>
                                        <p:cTn id="91" dur="1000" fill="hold"/>
                                        <p:tgtEl>
                                          <p:spTgt spid="7">
                                            <p:txEl>
                                              <p:pRg st="12" end="12"/>
                                            </p:txEl>
                                          </p:spTgt>
                                        </p:tgtEl>
                                        <p:attrNameLst>
                                          <p:attrName>ppt_w</p:attrName>
                                        </p:attrNameLst>
                                      </p:cBhvr>
                                      <p:tavLst>
                                        <p:tav tm="0">
                                          <p:val>
                                            <p:strVal val="#ppt_w*0.70"/>
                                          </p:val>
                                        </p:tav>
                                        <p:tav tm="100000">
                                          <p:val>
                                            <p:strVal val="#ppt_w"/>
                                          </p:val>
                                        </p:tav>
                                      </p:tavLst>
                                    </p:anim>
                                    <p:anim calcmode="lin" valueType="num">
                                      <p:cBhvr>
                                        <p:cTn id="92" dur="1000" fill="hold"/>
                                        <p:tgtEl>
                                          <p:spTgt spid="7">
                                            <p:txEl>
                                              <p:pRg st="12" end="12"/>
                                            </p:txEl>
                                          </p:spTgt>
                                        </p:tgtEl>
                                        <p:attrNameLst>
                                          <p:attrName>ppt_h</p:attrName>
                                        </p:attrNameLst>
                                      </p:cBhvr>
                                      <p:tavLst>
                                        <p:tav tm="0">
                                          <p:val>
                                            <p:strVal val="#ppt_h"/>
                                          </p:val>
                                        </p:tav>
                                        <p:tav tm="100000">
                                          <p:val>
                                            <p:strVal val="#ppt_h"/>
                                          </p:val>
                                        </p:tav>
                                      </p:tavLst>
                                    </p:anim>
                                    <p:animEffect transition="in" filter="fade">
                                      <p:cBhvr>
                                        <p:cTn id="93" dur="1000"/>
                                        <p:tgtEl>
                                          <p:spTgt spid="7">
                                            <p:txEl>
                                              <p:pRg st="12" end="12"/>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5" presetClass="entr" presetSubtype="0" fill="hold" nodeType="clickEffect">
                                  <p:stCondLst>
                                    <p:cond delay="0"/>
                                  </p:stCondLst>
                                  <p:childTnLst>
                                    <p:set>
                                      <p:cBhvr>
                                        <p:cTn id="97" dur="1" fill="hold">
                                          <p:stCondLst>
                                            <p:cond delay="0"/>
                                          </p:stCondLst>
                                        </p:cTn>
                                        <p:tgtEl>
                                          <p:spTgt spid="7">
                                            <p:txEl>
                                              <p:pRg st="13" end="13"/>
                                            </p:txEl>
                                          </p:spTgt>
                                        </p:tgtEl>
                                        <p:attrNameLst>
                                          <p:attrName>style.visibility</p:attrName>
                                        </p:attrNameLst>
                                      </p:cBhvr>
                                      <p:to>
                                        <p:strVal val="visible"/>
                                      </p:to>
                                    </p:set>
                                    <p:anim calcmode="lin" valueType="num">
                                      <p:cBhvr>
                                        <p:cTn id="98" dur="1000" fill="hold"/>
                                        <p:tgtEl>
                                          <p:spTgt spid="7">
                                            <p:txEl>
                                              <p:pRg st="13" end="13"/>
                                            </p:txEl>
                                          </p:spTgt>
                                        </p:tgtEl>
                                        <p:attrNameLst>
                                          <p:attrName>ppt_w</p:attrName>
                                        </p:attrNameLst>
                                      </p:cBhvr>
                                      <p:tavLst>
                                        <p:tav tm="0">
                                          <p:val>
                                            <p:strVal val="#ppt_w*0.70"/>
                                          </p:val>
                                        </p:tav>
                                        <p:tav tm="100000">
                                          <p:val>
                                            <p:strVal val="#ppt_w"/>
                                          </p:val>
                                        </p:tav>
                                      </p:tavLst>
                                    </p:anim>
                                    <p:anim calcmode="lin" valueType="num">
                                      <p:cBhvr>
                                        <p:cTn id="99" dur="1000" fill="hold"/>
                                        <p:tgtEl>
                                          <p:spTgt spid="7">
                                            <p:txEl>
                                              <p:pRg st="13" end="13"/>
                                            </p:txEl>
                                          </p:spTgt>
                                        </p:tgtEl>
                                        <p:attrNameLst>
                                          <p:attrName>ppt_h</p:attrName>
                                        </p:attrNameLst>
                                      </p:cBhvr>
                                      <p:tavLst>
                                        <p:tav tm="0">
                                          <p:val>
                                            <p:strVal val="#ppt_h"/>
                                          </p:val>
                                        </p:tav>
                                        <p:tav tm="100000">
                                          <p:val>
                                            <p:strVal val="#ppt_h"/>
                                          </p:val>
                                        </p:tav>
                                      </p:tavLst>
                                    </p:anim>
                                    <p:animEffect transition="in" filter="fade">
                                      <p:cBhvr>
                                        <p:cTn id="100" dur="1000"/>
                                        <p:tgtEl>
                                          <p:spTgt spid="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53</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BA677F-8B4A-4A7D-AB66-FFB5C2D70B3E}"/>
                  </a:ext>
                </a:extLst>
              </p:cNvPr>
              <p:cNvSpPr txBox="1"/>
              <p:nvPr/>
            </p:nvSpPr>
            <p:spPr>
              <a:xfrm>
                <a:off x="381000" y="1325712"/>
                <a:ext cx="8610600" cy="4393510"/>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Find the changes in weights between hidden and output layer:</a:t>
                </a:r>
              </a:p>
              <a:p>
                <a:pPr algn="just">
                  <a:lnSpc>
                    <a:spcPct val="125000"/>
                  </a:lnSpc>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𝑧</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=0.25∗0.5491∗−0.1974=−0.0271</m:t>
                      </m:r>
                    </m:oMath>
                  </m:oMathPara>
                </a14:m>
                <a:endParaRPr lang="en-IN" sz="14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sz="1400" i="1">
                          <a:latin typeface="Cambria Math" panose="02040503050406030204" pitchFamily="18" charset="0"/>
                          <a:ea typeface="Cambria Math" panose="02040503050406030204" pitchFamily="18" charset="0"/>
                          <a:cs typeface="Times New Roman" panose="02020603050405020304" pitchFamily="18" charset="0"/>
                        </a:rPr>
                        <m:t>=</m:t>
                      </m:r>
                      <m:r>
                        <a:rPr lang="en-US" sz="1400" i="1">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i="1">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𝑧</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sz="1400" i="1">
                          <a:latin typeface="Cambria Math" panose="02040503050406030204" pitchFamily="18" charset="0"/>
                          <a:ea typeface="Cambria Math" panose="02040503050406030204" pitchFamily="18" charset="0"/>
                          <a:cs typeface="Times New Roman" panose="02020603050405020304" pitchFamily="18" charset="0"/>
                        </a:rPr>
                        <m:t>=0.25∗0.5491</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∗0.537</m:t>
                      </m:r>
                      <m:r>
                        <a:rPr lang="en-US" sz="1400" i="1">
                          <a:latin typeface="Cambria Math" panose="02040503050406030204" pitchFamily="18" charset="0"/>
                          <a:ea typeface="Cambria Math" panose="02040503050406030204" pitchFamily="18" charset="0"/>
                          <a:cs typeface="Times New Roman" panose="02020603050405020304" pitchFamily="18" charset="0"/>
                        </a:rPr>
                        <m:t>=0.0</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737</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sz="1400" i="1">
                          <a:latin typeface="Cambria Math" panose="02040503050406030204" pitchFamily="18" charset="0"/>
                          <a:ea typeface="Cambria Math" panose="02040503050406030204" pitchFamily="18" charset="0"/>
                          <a:cs typeface="Times New Roman" panose="02020603050405020304" pitchFamily="18" charset="0"/>
                        </a:rPr>
                        <m:t>=</m:t>
                      </m:r>
                      <m:r>
                        <a:rPr lang="en-US" sz="1400" i="1">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i="1">
                              <a:latin typeface="Cambria Math" panose="02040503050406030204" pitchFamily="18" charset="0"/>
                              <a:ea typeface="Cambria Math" panose="02040503050406030204" pitchFamily="18" charset="0"/>
                              <a:cs typeface="Times New Roman" panose="02020603050405020304" pitchFamily="18" charset="0"/>
                            </a:rPr>
                            <m:t>1</m:t>
                          </m:r>
                        </m:sub>
                      </m:sSub>
                      <m:r>
                        <a:rPr lang="en-US" sz="1400" i="1">
                          <a:latin typeface="Cambria Math" panose="02040503050406030204" pitchFamily="18" charset="0"/>
                          <a:ea typeface="Cambria Math" panose="02040503050406030204" pitchFamily="18" charset="0"/>
                          <a:cs typeface="Times New Roman" panose="02020603050405020304" pitchFamily="18" charset="0"/>
                        </a:rPr>
                        <m:t>=0.25∗0.5491=0</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.1373</m:t>
                      </m:r>
                    </m:oMath>
                  </m:oMathPara>
                </a14:m>
                <a:endParaRPr lang="en-IN" sz="14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Compute the error portion </a:t>
                </a:r>
                <a14:m>
                  <m:oMath xmlns:m="http://schemas.openxmlformats.org/officeDocument/2006/math">
                    <m:sSub>
                      <m:sSubPr>
                        <m:ctrlPr>
                          <a:rPr lang="en-IN" sz="1400" i="1" smtClean="0">
                            <a:latin typeface="Cambria Math" panose="02040503050406030204" pitchFamily="18" charset="0"/>
                            <a:cs typeface="Times New Roman" panose="02020603050405020304" pitchFamily="18" charset="0"/>
                          </a:rPr>
                        </m:ctrlPr>
                      </m:sSubPr>
                      <m:e>
                        <m:r>
                          <a:rPr lang="en-IN" sz="140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b="0" i="1" smtClean="0">
                            <a:latin typeface="Cambria Math" panose="02040503050406030204" pitchFamily="18" charset="0"/>
                            <a:cs typeface="Times New Roman" panose="02020603050405020304" pitchFamily="18" charset="0"/>
                          </a:rPr>
                          <m:t>𝑗</m:t>
                        </m:r>
                      </m:sub>
                    </m:sSub>
                  </m:oMath>
                </a14:m>
                <a:r>
                  <a:rPr lang="en-IN" sz="1400" dirty="0">
                    <a:latin typeface="Times New Roman" panose="02020603050405020304" pitchFamily="18" charset="0"/>
                    <a:cs typeface="Times New Roman" panose="02020603050405020304" pitchFamily="18" charset="0"/>
                  </a:rPr>
                  <a:t> between input and hidden layer </a:t>
                </a:r>
                <a14:m>
                  <m:oMath xmlns:m="http://schemas.openxmlformats.org/officeDocument/2006/math">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𝑗</m:t>
                        </m:r>
                        <m:r>
                          <a:rPr lang="en-US" sz="1400" b="0" i="1" smtClean="0">
                            <a:latin typeface="Cambria Math" panose="02040503050406030204" pitchFamily="18" charset="0"/>
                            <a:cs typeface="Times New Roman" panose="02020603050405020304" pitchFamily="18" charset="0"/>
                          </a:rPr>
                          <m:t>=1 </m:t>
                        </m:r>
                        <m:r>
                          <a:rPr lang="en-US" sz="1400" b="0" i="1" smtClean="0">
                            <a:latin typeface="Cambria Math" panose="02040503050406030204" pitchFamily="18" charset="0"/>
                            <a:cs typeface="Times New Roman" panose="02020603050405020304" pitchFamily="18" charset="0"/>
                          </a:rPr>
                          <m:t>𝑡𝑜</m:t>
                        </m:r>
                        <m:r>
                          <a:rPr lang="en-US" sz="1400" b="0" i="1" smtClean="0">
                            <a:latin typeface="Cambria Math" panose="02040503050406030204" pitchFamily="18" charset="0"/>
                            <a:cs typeface="Times New Roman" panose="02020603050405020304" pitchFamily="18" charset="0"/>
                          </a:rPr>
                          <m:t> 2</m:t>
                        </m:r>
                      </m:e>
                    </m:d>
                    <m:r>
                      <a:rPr lang="en-US" sz="1400" b="0" i="1" smtClean="0">
                        <a:latin typeface="Cambria Math" panose="02040503050406030204" pitchFamily="18" charset="0"/>
                        <a:cs typeface="Times New Roman" panose="02020603050405020304" pitchFamily="18" charset="0"/>
                      </a:rPr>
                      <m:t>:</m:t>
                    </m:r>
                  </m:oMath>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smtClean="0">
                              <a:latin typeface="Cambria Math" panose="02040503050406030204" pitchFamily="18" charset="0"/>
                              <a:cs typeface="Times New Roman" panose="02020603050405020304" pitchFamily="18" charset="0"/>
                            </a:rPr>
                          </m:ctrlPr>
                        </m:sSubPr>
                        <m:e>
                          <m:r>
                            <a:rPr lang="en-IN" sz="140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b="0" i="1" smtClean="0">
                              <a:latin typeface="Cambria Math" panose="02040503050406030204" pitchFamily="18" charset="0"/>
                              <a:cs typeface="Times New Roman" panose="02020603050405020304" pitchFamily="18" charset="0"/>
                            </a:rPr>
                            <m:t>𝑗</m:t>
                          </m:r>
                        </m:sub>
                      </m:sSub>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b="0" i="1" smtClean="0">
                              <a:latin typeface="Cambria Math" panose="02040503050406030204" pitchFamily="18" charset="0"/>
                              <a:cs typeface="Times New Roman" panose="02020603050405020304" pitchFamily="18" charset="0"/>
                            </a:rPr>
                            <m:t>𝑖𝑛𝑗</m:t>
                          </m:r>
                        </m:sub>
                      </m:sSub>
                      <m:sSup>
                        <m:sSupPr>
                          <m:ctrlPr>
                            <a:rPr lang="en-US" sz="1400" b="0" i="1" smtClean="0">
                              <a:latin typeface="Cambria Math" panose="02040503050406030204" pitchFamily="18" charset="0"/>
                              <a:cs typeface="Times New Roman" panose="02020603050405020304" pitchFamily="18" charset="0"/>
                            </a:rPr>
                          </m:ctrlPr>
                        </m:sSupPr>
                        <m:e>
                          <m:r>
                            <a:rPr lang="en-US" sz="1400" b="0" i="1" smtClean="0">
                              <a:latin typeface="Cambria Math" panose="02040503050406030204" pitchFamily="18" charset="0"/>
                              <a:cs typeface="Times New Roman" panose="02020603050405020304" pitchFamily="18" charset="0"/>
                            </a:rPr>
                            <m:t>𝑓</m:t>
                          </m:r>
                        </m:e>
                        <m:sup>
                          <m:r>
                            <a:rPr lang="en-US" sz="1400" b="0" i="1" smtClean="0">
                              <a:latin typeface="Cambria Math" panose="02040503050406030204" pitchFamily="18" charset="0"/>
                              <a:cs typeface="Times New Roman" panose="02020603050405020304" pitchFamily="18" charset="0"/>
                            </a:rPr>
                            <m:t>′</m:t>
                          </m:r>
                        </m:sup>
                      </m:sSup>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𝑧</m:t>
                          </m:r>
                        </m:e>
                        <m:sub>
                          <m:r>
                            <a:rPr lang="en-US" sz="1400" b="0" i="1" smtClean="0">
                              <a:latin typeface="Cambria Math" panose="02040503050406030204" pitchFamily="18" charset="0"/>
                              <a:cs typeface="Times New Roman" panose="02020603050405020304" pitchFamily="18" charset="0"/>
                            </a:rPr>
                            <m:t>𝑖𝑛𝑗</m:t>
                          </m:r>
                        </m:sub>
                      </m:sSub>
                      <m:r>
                        <a:rPr lang="en-US" sz="1400" b="0" i="1" smtClean="0">
                          <a:latin typeface="Cambria Math" panose="02040503050406030204" pitchFamily="18" charset="0"/>
                          <a:cs typeface="Times New Roman" panose="02020603050405020304" pitchFamily="18" charset="0"/>
                        </a:rPr>
                        <m:t>)</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smtClean="0">
                              <a:latin typeface="Cambria Math" panose="02040503050406030204" pitchFamily="18" charset="0"/>
                              <a:cs typeface="Times New Roman" panose="02020603050405020304" pitchFamily="18" charset="0"/>
                            </a:rPr>
                          </m:ctrlPr>
                        </m:sSubPr>
                        <m:e>
                          <m:r>
                            <a:rPr lang="en-IN" sz="140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b="0" i="1" smtClean="0">
                              <a:latin typeface="Cambria Math" panose="02040503050406030204" pitchFamily="18" charset="0"/>
                              <a:cs typeface="Times New Roman" panose="02020603050405020304" pitchFamily="18" charset="0"/>
                            </a:rPr>
                            <m:t>𝑖𝑛𝑗</m:t>
                          </m:r>
                        </m:sub>
                      </m:sSub>
                      <m:r>
                        <a:rPr lang="en-US" sz="1400" b="0" i="1" smtClean="0">
                          <a:latin typeface="Cambria Math" panose="02040503050406030204" pitchFamily="18" charset="0"/>
                          <a:cs typeface="Times New Roman" panose="02020603050405020304" pitchFamily="18" charset="0"/>
                        </a:rPr>
                        <m:t>=</m:t>
                      </m:r>
                      <m:nary>
                        <m:naryPr>
                          <m:chr m:val="∑"/>
                          <m:ctrlPr>
                            <a:rPr lang="en-US" sz="1400" b="0" i="1" smtClean="0">
                              <a:latin typeface="Cambria Math" panose="02040503050406030204" pitchFamily="18" charset="0"/>
                              <a:cs typeface="Times New Roman" panose="02020603050405020304" pitchFamily="18" charset="0"/>
                            </a:rPr>
                          </m:ctrlPr>
                        </m:naryPr>
                        <m:sub>
                          <m:r>
                            <m:rPr>
                              <m:brk m:alnAt="23"/>
                            </m:rPr>
                            <a:rPr lang="en-US" sz="1400" b="0" i="1" smtClean="0">
                              <a:latin typeface="Cambria Math" panose="02040503050406030204" pitchFamily="18" charset="0"/>
                              <a:cs typeface="Times New Roman" panose="02020603050405020304" pitchFamily="18" charset="0"/>
                            </a:rPr>
                            <m:t>𝑘</m:t>
                          </m:r>
                          <m:r>
                            <a:rPr lang="en-US" sz="1400" b="0" i="1" smtClean="0">
                              <a:latin typeface="Cambria Math" panose="02040503050406030204" pitchFamily="18" charset="0"/>
                              <a:cs typeface="Times New Roman" panose="02020603050405020304" pitchFamily="18" charset="0"/>
                            </a:rPr>
                            <m:t>=1</m:t>
                          </m:r>
                        </m:sub>
                        <m:sup>
                          <m:r>
                            <a:rPr lang="en-US" sz="1400" b="0" i="1" smtClean="0">
                              <a:latin typeface="Cambria Math" panose="02040503050406030204" pitchFamily="18" charset="0"/>
                              <a:cs typeface="Times New Roman" panose="02020603050405020304" pitchFamily="18" charset="0"/>
                            </a:rPr>
                            <m:t>𝑚</m:t>
                          </m:r>
                        </m:sup>
                        <m:e>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b="0" i="1" smtClean="0">
                                  <a:latin typeface="Cambria Math" panose="02040503050406030204" pitchFamily="18" charset="0"/>
                                  <a:cs typeface="Times New Roman" panose="02020603050405020304" pitchFamily="18" charset="0"/>
                                </a:rPr>
                                <m:t>𝑘</m:t>
                              </m:r>
                            </m:sub>
                          </m:sSub>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𝑗𝑘</m:t>
                              </m:r>
                            </m:sub>
                          </m:sSub>
                        </m:e>
                      </m:nary>
                    </m:oMath>
                  </m:oMathPara>
                </a14:m>
                <a:endParaRPr lang="en-US" sz="14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smtClean="0">
                              <a:latin typeface="Cambria Math" panose="02040503050406030204" pitchFamily="18" charset="0"/>
                              <a:cs typeface="Times New Roman" panose="02020603050405020304" pitchFamily="18" charset="0"/>
                            </a:rPr>
                          </m:ctrlPr>
                        </m:sSubPr>
                        <m:e>
                          <m:r>
                            <a:rPr lang="en-IN" sz="140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cs typeface="Times New Roman" panose="02020603050405020304" pitchFamily="18" charset="0"/>
                            </a:rPr>
                            <m:t>𝑖𝑛𝑗</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cs typeface="Times New Roman" panose="02020603050405020304" pitchFamily="18" charset="0"/>
                            </a:rPr>
                            <m:t>1</m:t>
                          </m:r>
                        </m:sub>
                      </m:sSub>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𝑗</m:t>
                          </m:r>
                          <m:r>
                            <a:rPr lang="en-IN" sz="1400" b="0" i="1" smtClean="0">
                              <a:latin typeface="Cambria Math" panose="02040503050406030204" pitchFamily="18" charset="0"/>
                              <a:cs typeface="Times New Roman" panose="02020603050405020304" pitchFamily="18" charset="0"/>
                            </a:rPr>
                            <m:t>1</m:t>
                          </m:r>
                        </m:sub>
                      </m:sSub>
                    </m:oMath>
                  </m:oMathPara>
                </a14:m>
                <a:endParaRPr lang="en-IN" sz="14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4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IN"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11</m:t>
                          </m:r>
                        </m:sub>
                      </m:s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54</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91∗0.4=0.</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21964</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IN" sz="1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i="1">
                              <a:latin typeface="Cambria Math" panose="02040503050406030204" pitchFamily="18" charset="0"/>
                              <a:ea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i="1">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1400" i="1">
                              <a:latin typeface="Cambria Math" panose="02040503050406030204" pitchFamily="18" charset="0"/>
                              <a:ea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ea typeface="Cambria Math" panose="02040503050406030204" pitchFamily="18" charset="0"/>
                          <a:cs typeface="Times New Roman" panose="02020603050405020304" pitchFamily="18" charset="0"/>
                        </a:rPr>
                        <m:t>=0.</m:t>
                      </m:r>
                      <m:r>
                        <a:rPr lang="en-US" sz="1400" i="1">
                          <a:latin typeface="Cambria Math" panose="02040503050406030204" pitchFamily="18" charset="0"/>
                          <a:ea typeface="Cambria Math" panose="02040503050406030204" pitchFamily="18" charset="0"/>
                          <a:cs typeface="Times New Roman" panose="02020603050405020304" pitchFamily="18" charset="0"/>
                        </a:rPr>
                        <m:t>54</m:t>
                      </m:r>
                      <m:r>
                        <a:rPr lang="en-IN" sz="1400" i="1">
                          <a:latin typeface="Cambria Math" panose="02040503050406030204" pitchFamily="18" charset="0"/>
                          <a:ea typeface="Cambria Math" panose="02040503050406030204" pitchFamily="18" charset="0"/>
                          <a:cs typeface="Times New Roman" panose="02020603050405020304" pitchFamily="18" charset="0"/>
                        </a:rPr>
                        <m:t>91∗0.</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1</m:t>
                      </m:r>
                      <m:r>
                        <a:rPr lang="en-IN" sz="1400" i="1">
                          <a:latin typeface="Cambria Math" panose="02040503050406030204" pitchFamily="18" charset="0"/>
                          <a:ea typeface="Cambria Math" panose="02040503050406030204" pitchFamily="18" charset="0"/>
                          <a:cs typeface="Times New Roman" panose="02020603050405020304" pitchFamily="18" charset="0"/>
                        </a:rPr>
                        <m:t>=0.0</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5491</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r>
                  <a:rPr lang="en-IN" sz="1400" dirty="0">
                    <a:latin typeface="Times New Roman" panose="02020603050405020304" pitchFamily="18" charset="0"/>
                    <a:cs typeface="Times New Roman" panose="02020603050405020304" pitchFamily="18" charset="0"/>
                  </a:rPr>
                  <a:t>Error, </a:t>
                </a:r>
                <a14:m>
                  <m:oMath xmlns:m="http://schemas.openxmlformats.org/officeDocument/2006/math">
                    <m:sSub>
                      <m:sSubPr>
                        <m:ctrlPr>
                          <a:rPr lang="en-IN" sz="1400" i="1" smtClean="0">
                            <a:latin typeface="Cambria Math" panose="02040503050406030204" pitchFamily="18" charset="0"/>
                            <a:cs typeface="Times New Roman" panose="02020603050405020304" pitchFamily="18" charset="0"/>
                          </a:rPr>
                        </m:ctrlPr>
                      </m:sSubPr>
                      <m:e>
                        <m:r>
                          <a:rPr lang="en-IN" sz="140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i="1">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1</m:t>
                        </m:r>
                      </m:sub>
                    </m:sSub>
                    <m:sSup>
                      <m:sSupPr>
                        <m:ctrlPr>
                          <a:rPr lang="en-US" sz="1400" i="1">
                            <a:latin typeface="Cambria Math" panose="02040503050406030204" pitchFamily="18" charset="0"/>
                            <a:cs typeface="Times New Roman" panose="02020603050405020304" pitchFamily="18" charset="0"/>
                          </a:rPr>
                        </m:ctrlPr>
                      </m:sSupPr>
                      <m:e>
                        <m:r>
                          <a:rPr lang="en-US" sz="1400" i="1">
                            <a:latin typeface="Cambria Math" panose="02040503050406030204" pitchFamily="18" charset="0"/>
                            <a:cs typeface="Times New Roman" panose="02020603050405020304" pitchFamily="18" charset="0"/>
                          </a:rPr>
                          <m:t>𝑓</m:t>
                        </m:r>
                      </m:e>
                      <m:sup>
                        <m:r>
                          <a:rPr lang="en-US" sz="1400" i="1">
                            <a:latin typeface="Cambria Math" panose="02040503050406030204" pitchFamily="18" charset="0"/>
                            <a:cs typeface="Times New Roman" panose="02020603050405020304" pitchFamily="18" charset="0"/>
                          </a:rPr>
                          <m:t>′</m:t>
                        </m:r>
                      </m:sup>
                    </m:sSup>
                    <m:r>
                      <a:rPr lang="en-US" sz="1400" i="1">
                        <a:latin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𝑧</m:t>
                        </m:r>
                      </m:e>
                      <m:sub>
                        <m:r>
                          <a:rPr lang="en-US" sz="1400" i="1">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1</m:t>
                        </m:r>
                      </m:sub>
                    </m:sSub>
                    <m:r>
                      <a:rPr lang="en-US" sz="1400" i="1">
                        <a:latin typeface="Cambria Math" panose="02040503050406030204" pitchFamily="18" charset="0"/>
                        <a:cs typeface="Times New Roman" panose="02020603050405020304" pitchFamily="18" charset="0"/>
                      </a:rPr>
                      <m:t>)</m:t>
                    </m:r>
                  </m:oMath>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i="1">
                              <a:latin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i="1">
                              <a:latin typeface="Cambria Math" panose="02040503050406030204" pitchFamily="18" charset="0"/>
                              <a:cs typeface="Times New Roman" panose="02020603050405020304" pitchFamily="18" charset="0"/>
                            </a:rPr>
                            <m:t>𝑖𝑛</m:t>
                          </m:r>
                          <m:r>
                            <a:rPr lang="en-IN" sz="1400" i="1">
                              <a:latin typeface="Cambria Math" panose="02040503050406030204" pitchFamily="18" charset="0"/>
                              <a:cs typeface="Times New Roman" panose="02020603050405020304" pitchFamily="18" charset="0"/>
                            </a:rPr>
                            <m:t>1</m:t>
                          </m:r>
                        </m:sub>
                      </m:sSub>
                      <m:sSup>
                        <m:sSupPr>
                          <m:ctrlPr>
                            <a:rPr lang="en-US" sz="1400" i="1">
                              <a:latin typeface="Cambria Math" panose="02040503050406030204" pitchFamily="18" charset="0"/>
                              <a:cs typeface="Times New Roman" panose="02020603050405020304" pitchFamily="18" charset="0"/>
                            </a:rPr>
                          </m:ctrlPr>
                        </m:sSupPr>
                        <m:e>
                          <m:r>
                            <a:rPr lang="en-US" sz="1400" i="1">
                              <a:latin typeface="Cambria Math" panose="02040503050406030204" pitchFamily="18" charset="0"/>
                              <a:cs typeface="Times New Roman" panose="02020603050405020304" pitchFamily="18" charset="0"/>
                            </a:rPr>
                            <m:t>𝑓</m:t>
                          </m:r>
                        </m:e>
                        <m:sup>
                          <m:r>
                            <a:rPr lang="en-US" sz="1400" i="1">
                              <a:latin typeface="Cambria Math" panose="02040503050406030204" pitchFamily="18" charset="0"/>
                              <a:cs typeface="Times New Roman" panose="02020603050405020304" pitchFamily="18" charset="0"/>
                            </a:rPr>
                            <m:t>′</m:t>
                          </m:r>
                        </m:sup>
                      </m:sSup>
                      <m:d>
                        <m:dPr>
                          <m:ctrlPr>
                            <a:rPr lang="en-US" sz="1400" i="1">
                              <a:latin typeface="Cambria Math" panose="02040503050406030204" pitchFamily="18" charset="0"/>
                              <a:cs typeface="Times New Roman" panose="02020603050405020304" pitchFamily="18" charset="0"/>
                            </a:rPr>
                          </m:ctrlPr>
                        </m:dPr>
                        <m:e>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𝑧</m:t>
                              </m:r>
                            </m:e>
                            <m:sub>
                              <m:r>
                                <a:rPr lang="en-US" sz="1400" i="1">
                                  <a:latin typeface="Cambria Math" panose="02040503050406030204" pitchFamily="18" charset="0"/>
                                  <a:cs typeface="Times New Roman" panose="02020603050405020304" pitchFamily="18" charset="0"/>
                                </a:rPr>
                                <m:t>𝑖𝑛</m:t>
                              </m:r>
                              <m:r>
                                <a:rPr lang="en-IN" sz="1400" i="1">
                                  <a:latin typeface="Cambria Math" panose="02040503050406030204" pitchFamily="18" charset="0"/>
                                  <a:cs typeface="Times New Roman" panose="02020603050405020304" pitchFamily="18" charset="0"/>
                                </a:rPr>
                                <m:t>1</m:t>
                              </m:r>
                            </m:sub>
                          </m:sSub>
                        </m:e>
                      </m:d>
                      <m:r>
                        <a:rPr lang="en-IN"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0.21964∗0.5∗</m:t>
                      </m:r>
                      <m:d>
                        <m:dPr>
                          <m:begChr m:val="["/>
                          <m:endChr m:val="]"/>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1+0.1974</m:t>
                          </m:r>
                        </m:e>
                      </m:d>
                      <m:d>
                        <m:dPr>
                          <m:begChr m:val="["/>
                          <m:endChr m:val="]"/>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1−0.1974</m:t>
                          </m:r>
                        </m:e>
                      </m:d>
                      <m:r>
                        <a:rPr lang="en-US" sz="1400" b="0" i="1" smtClean="0">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0</m:t>
                      </m:r>
                      <m:r>
                        <a:rPr lang="en-US" sz="1400" b="0" i="1" smtClean="0">
                          <a:latin typeface="Cambria Math" panose="02040503050406030204" pitchFamily="18" charset="0"/>
                          <a:cs typeface="Times New Roman" panose="02020603050405020304" pitchFamily="18" charset="0"/>
                        </a:rPr>
                        <m:t>56</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r>
                  <a:rPr lang="en-IN" sz="1400" dirty="0">
                    <a:latin typeface="Times New Roman" panose="02020603050405020304" pitchFamily="18" charset="0"/>
                    <a:cs typeface="Times New Roman" panose="02020603050405020304" pitchFamily="18" charset="0"/>
                  </a:rPr>
                  <a:t>Error, </a:t>
                </a:r>
                <a14:m>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i="1">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2</m:t>
                        </m:r>
                      </m:sub>
                    </m:sSub>
                    <m:sSup>
                      <m:sSupPr>
                        <m:ctrlPr>
                          <a:rPr lang="en-US" sz="1400" i="1">
                            <a:latin typeface="Cambria Math" panose="02040503050406030204" pitchFamily="18" charset="0"/>
                            <a:cs typeface="Times New Roman" panose="02020603050405020304" pitchFamily="18" charset="0"/>
                          </a:rPr>
                        </m:ctrlPr>
                      </m:sSupPr>
                      <m:e>
                        <m:r>
                          <a:rPr lang="en-US" sz="1400" i="1">
                            <a:latin typeface="Cambria Math" panose="02040503050406030204" pitchFamily="18" charset="0"/>
                            <a:cs typeface="Times New Roman" panose="02020603050405020304" pitchFamily="18" charset="0"/>
                          </a:rPr>
                          <m:t>𝑓</m:t>
                        </m:r>
                      </m:e>
                      <m:sup>
                        <m:r>
                          <a:rPr lang="en-US" sz="1400" i="1">
                            <a:latin typeface="Cambria Math" panose="02040503050406030204" pitchFamily="18" charset="0"/>
                            <a:cs typeface="Times New Roman" panose="02020603050405020304" pitchFamily="18" charset="0"/>
                          </a:rPr>
                          <m:t>′</m:t>
                        </m:r>
                      </m:sup>
                    </m:sSup>
                    <m:r>
                      <a:rPr lang="en-US" sz="1400" i="1">
                        <a:latin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𝑧</m:t>
                        </m:r>
                      </m:e>
                      <m:sub>
                        <m:r>
                          <a:rPr lang="en-US" sz="1400" i="1">
                            <a:latin typeface="Cambria Math" panose="02040503050406030204" pitchFamily="18" charset="0"/>
                            <a:cs typeface="Times New Roman" panose="02020603050405020304" pitchFamily="18" charset="0"/>
                          </a:rPr>
                          <m:t>𝑖𝑛</m:t>
                        </m:r>
                        <m:r>
                          <a:rPr lang="en-IN" sz="1400" b="0" i="1" smtClean="0">
                            <a:latin typeface="Cambria Math" panose="02040503050406030204" pitchFamily="18" charset="0"/>
                            <a:cs typeface="Times New Roman" panose="02020603050405020304" pitchFamily="18" charset="0"/>
                          </a:rPr>
                          <m:t>2</m:t>
                        </m:r>
                      </m:sub>
                    </m:sSub>
                    <m:r>
                      <a:rPr lang="en-US" sz="1400" i="1">
                        <a:latin typeface="Cambria Math" panose="02040503050406030204" pitchFamily="18" charset="0"/>
                        <a:cs typeface="Times New Roman" panose="02020603050405020304" pitchFamily="18" charset="0"/>
                      </a:rPr>
                      <m:t>)</m:t>
                    </m:r>
                  </m:oMath>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i="1">
                              <a:latin typeface="Cambria Math" panose="02040503050406030204" pitchFamily="18" charset="0"/>
                              <a:cs typeface="Times New Roman" panose="02020603050405020304" pitchFamily="18" charset="0"/>
                            </a:rPr>
                            <m:t>𝑖𝑛</m:t>
                          </m:r>
                          <m:r>
                            <a:rPr lang="en-US" sz="1400" b="0" i="1" smtClean="0">
                              <a:latin typeface="Cambria Math" panose="02040503050406030204" pitchFamily="18" charset="0"/>
                              <a:cs typeface="Times New Roman" panose="02020603050405020304" pitchFamily="18" charset="0"/>
                            </a:rPr>
                            <m:t>2</m:t>
                          </m:r>
                        </m:sub>
                      </m:sSub>
                      <m:sSup>
                        <m:sSupPr>
                          <m:ctrlPr>
                            <a:rPr lang="en-US" sz="1400" i="1">
                              <a:latin typeface="Cambria Math" panose="02040503050406030204" pitchFamily="18" charset="0"/>
                              <a:cs typeface="Times New Roman" panose="02020603050405020304" pitchFamily="18" charset="0"/>
                            </a:rPr>
                          </m:ctrlPr>
                        </m:sSupPr>
                        <m:e>
                          <m:r>
                            <a:rPr lang="en-US" sz="1400" i="1">
                              <a:latin typeface="Cambria Math" panose="02040503050406030204" pitchFamily="18" charset="0"/>
                              <a:cs typeface="Times New Roman" panose="02020603050405020304" pitchFamily="18" charset="0"/>
                            </a:rPr>
                            <m:t>𝑓</m:t>
                          </m:r>
                        </m:e>
                        <m:sup>
                          <m:r>
                            <a:rPr lang="en-US" sz="1400" i="1">
                              <a:latin typeface="Cambria Math" panose="02040503050406030204" pitchFamily="18" charset="0"/>
                              <a:cs typeface="Times New Roman" panose="02020603050405020304" pitchFamily="18" charset="0"/>
                            </a:rPr>
                            <m:t>′</m:t>
                          </m:r>
                        </m:sup>
                      </m:sSup>
                      <m:d>
                        <m:dPr>
                          <m:ctrlPr>
                            <a:rPr lang="en-US" sz="1400" i="1">
                              <a:latin typeface="Cambria Math" panose="02040503050406030204" pitchFamily="18" charset="0"/>
                              <a:cs typeface="Times New Roman" panose="02020603050405020304" pitchFamily="18" charset="0"/>
                            </a:rPr>
                          </m:ctrlPr>
                        </m:dPr>
                        <m:e>
                          <m:sSub>
                            <m:sSubPr>
                              <m:ctrlPr>
                                <a:rPr lang="en-US" sz="1400" i="1" smtClean="0">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𝑧</m:t>
                              </m:r>
                            </m:e>
                            <m:sub>
                              <m:r>
                                <a:rPr lang="en-US" sz="1400" i="1">
                                  <a:latin typeface="Cambria Math" panose="02040503050406030204" pitchFamily="18" charset="0"/>
                                  <a:cs typeface="Times New Roman" panose="02020603050405020304" pitchFamily="18" charset="0"/>
                                </a:rPr>
                                <m:t>𝑖𝑛</m:t>
                              </m:r>
                              <m:r>
                                <a:rPr lang="en-US" sz="1400" b="0" i="1" smtClean="0">
                                  <a:latin typeface="Cambria Math" panose="02040503050406030204" pitchFamily="18" charset="0"/>
                                  <a:cs typeface="Times New Roman" panose="02020603050405020304" pitchFamily="18" charset="0"/>
                                </a:rPr>
                                <m:t>2</m:t>
                              </m:r>
                            </m:sub>
                          </m:sSub>
                        </m:e>
                      </m:d>
                      <m:r>
                        <a:rPr lang="en-IN" sz="1400" i="1">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0.</m:t>
                      </m:r>
                      <m:r>
                        <a:rPr lang="en-US" sz="1400" b="0" i="1" smtClean="0">
                          <a:latin typeface="Cambria Math" panose="02040503050406030204" pitchFamily="18" charset="0"/>
                          <a:cs typeface="Times New Roman" panose="02020603050405020304" pitchFamily="18" charset="0"/>
                        </a:rPr>
                        <m:t>05491</m:t>
                      </m:r>
                      <m:r>
                        <a:rPr lang="en-US" sz="1400" i="1">
                          <a:latin typeface="Cambria Math" panose="02040503050406030204" pitchFamily="18" charset="0"/>
                          <a:cs typeface="Times New Roman" panose="02020603050405020304" pitchFamily="18" charset="0"/>
                        </a:rPr>
                        <m:t>∗0.5∗</m:t>
                      </m:r>
                      <m:d>
                        <m:dPr>
                          <m:begChr m:val="["/>
                          <m:endChr m:val="]"/>
                          <m:ctrlPr>
                            <a:rPr lang="en-US"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1</m:t>
                          </m:r>
                          <m:r>
                            <a:rPr lang="en-US" sz="1400" b="0" i="1" smtClean="0">
                              <a:latin typeface="Cambria Math" panose="02040503050406030204" pitchFamily="18" charset="0"/>
                              <a:cs typeface="Times New Roman" panose="02020603050405020304" pitchFamily="18" charset="0"/>
                            </a:rPr>
                            <m:t>−0.537</m:t>
                          </m:r>
                        </m:e>
                      </m:d>
                      <m:d>
                        <m:dPr>
                          <m:begChr m:val="["/>
                          <m:endChr m:val="]"/>
                          <m:ctrlPr>
                            <a:rPr lang="en-US"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1</m:t>
                          </m:r>
                          <m:r>
                            <a:rPr lang="en-US" sz="1400" b="0" i="1" smtClean="0">
                              <a:latin typeface="Cambria Math" panose="02040503050406030204" pitchFamily="18" charset="0"/>
                              <a:cs typeface="Times New Roman" panose="02020603050405020304" pitchFamily="18" charset="0"/>
                            </a:rPr>
                            <m:t>+0.537</m:t>
                          </m:r>
                        </m:e>
                      </m:d>
                      <m:r>
                        <a:rPr lang="en-US" sz="1400" i="1">
                          <a:latin typeface="Cambria Math" panose="02040503050406030204" pitchFamily="18" charset="0"/>
                          <a:cs typeface="Times New Roman" panose="02020603050405020304" pitchFamily="18" charset="0"/>
                        </a:rPr>
                        <m:t>=0</m:t>
                      </m:r>
                      <m:r>
                        <a:rPr lang="en-IN"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0</m:t>
                      </m:r>
                      <m:r>
                        <a:rPr lang="en-US" sz="1400" i="1">
                          <a:latin typeface="Cambria Math" panose="02040503050406030204" pitchFamily="18" charset="0"/>
                          <a:cs typeface="Times New Roman" panose="02020603050405020304" pitchFamily="18" charset="0"/>
                        </a:rPr>
                        <m:t>1</m:t>
                      </m:r>
                      <m:r>
                        <a:rPr lang="en-US" sz="1400" b="0" i="1" smtClean="0">
                          <a:latin typeface="Cambria Math" panose="02040503050406030204" pitchFamily="18" charset="0"/>
                          <a:cs typeface="Times New Roman" panose="02020603050405020304" pitchFamily="18" charset="0"/>
                        </a:rPr>
                        <m:t>9</m:t>
                      </m:r>
                      <m:r>
                        <a:rPr lang="en-US" sz="1400" i="1">
                          <a:latin typeface="Cambria Math" panose="02040503050406030204" pitchFamily="18" charset="0"/>
                          <a:cs typeface="Times New Roman" panose="02020603050405020304" pitchFamily="18" charset="0"/>
                        </a:rPr>
                        <m:t>5</m:t>
                      </m:r>
                    </m:oMath>
                  </m:oMathPara>
                </a14:m>
                <a:endParaRPr lang="en-IN" sz="140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EBBA677F-8B4A-4A7D-AB66-FFB5C2D70B3E}"/>
                  </a:ext>
                </a:extLst>
              </p:cNvPr>
              <p:cNvSpPr txBox="1">
                <a:spLocks noRot="1" noChangeAspect="1" noMove="1" noResize="1" noEditPoints="1" noAdjustHandles="1" noChangeArrowheads="1" noChangeShapeType="1" noTextEdit="1"/>
              </p:cNvSpPr>
              <p:nvPr/>
            </p:nvSpPr>
            <p:spPr>
              <a:xfrm>
                <a:off x="381000" y="1325712"/>
                <a:ext cx="8610600" cy="4393510"/>
              </a:xfrm>
              <a:prstGeom prst="rect">
                <a:avLst/>
              </a:prstGeom>
              <a:blipFill>
                <a:blip r:embed="rId2"/>
                <a:stretch>
                  <a:fillRect l="-212"/>
                </a:stretch>
              </a:blipFill>
            </p:spPr>
            <p:txBody>
              <a:bodyPr/>
              <a:lstStyle/>
              <a:p>
                <a:r>
                  <a:rPr lang="en-IN">
                    <a:noFill/>
                  </a:rPr>
                  <a:t> </a:t>
                </a:r>
              </a:p>
            </p:txBody>
          </p:sp>
        </mc:Fallback>
      </mc:AlternateContent>
      <p:sp>
        <p:nvSpPr>
          <p:cNvPr id="5" name="Date Placeholder 4">
            <a:extLst>
              <a:ext uri="{FF2B5EF4-FFF2-40B4-BE49-F238E27FC236}">
                <a16:creationId xmlns:a16="http://schemas.microsoft.com/office/drawing/2014/main" id="{F0326772-3331-41C6-A189-16C6CE9DC1B7}"/>
              </a:ext>
            </a:extLst>
          </p:cNvPr>
          <p:cNvSpPr>
            <a:spLocks noGrp="1"/>
          </p:cNvSpPr>
          <p:nvPr>
            <p:ph type="dt" sz="half" idx="10"/>
          </p:nvPr>
        </p:nvSpPr>
        <p:spPr/>
        <p:txBody>
          <a:bodyPr/>
          <a:lstStyle/>
          <a:p>
            <a:fld id="{88CB1312-D400-439E-A3B2-36360CF4FF99}" type="datetime1">
              <a:rPr lang="en-US" smtClean="0">
                <a:solidFill>
                  <a:prstClr val="black">
                    <a:tint val="75000"/>
                  </a:prstClr>
                </a:solidFill>
              </a:rPr>
              <a:t>10/9/2021</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06C58EB7-AF83-428F-A33F-9AF10780CC43}"/>
              </a:ext>
            </a:extLst>
          </p:cNvPr>
          <p:cNvSpPr>
            <a:spLocks noGrp="1"/>
          </p:cNvSpPr>
          <p:nvPr>
            <p:ph type="ftr" sz="quarter" idx="11"/>
          </p:nvPr>
        </p:nvSpPr>
        <p:spPr/>
        <p:txBody>
          <a:bodyPr/>
          <a:lstStyle/>
          <a:p>
            <a:r>
              <a:rPr lang="en-US" dirty="0">
                <a:solidFill>
                  <a:prstClr val="black">
                    <a:tint val="75000"/>
                  </a:prstClr>
                </a:solidFill>
              </a:rPr>
              <a:t>Multilayer Feedforward Network</a:t>
            </a:r>
          </a:p>
        </p:txBody>
      </p:sp>
    </p:spTree>
    <p:extLst>
      <p:ext uri="{BB962C8B-B14F-4D97-AF65-F5344CB8AC3E}">
        <p14:creationId xmlns:p14="http://schemas.microsoft.com/office/powerpoint/2010/main" val="370216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p:cTn id="14"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p:cTn id="21"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 calcmode="lin" valueType="num">
                                      <p:cBhvr>
                                        <p:cTn id="28"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p:cTn id="35" dur="1000" fill="hold"/>
                                        <p:tgtEl>
                                          <p:spTgt spid="7">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7">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 calcmode="lin" valueType="num">
                                      <p:cBhvr>
                                        <p:cTn id="42" dur="1000" fill="hold"/>
                                        <p:tgtEl>
                                          <p:spTgt spid="7">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7">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7">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 calcmode="lin" valueType="num">
                                      <p:cBhvr>
                                        <p:cTn id="49" dur="1000" fill="hold"/>
                                        <p:tgtEl>
                                          <p:spTgt spid="7">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7">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7">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7">
                                            <p:txEl>
                                              <p:pRg st="7" end="7"/>
                                            </p:txEl>
                                          </p:spTgt>
                                        </p:tgtEl>
                                        <p:attrNameLst>
                                          <p:attrName>style.visibility</p:attrName>
                                        </p:attrNameLst>
                                      </p:cBhvr>
                                      <p:to>
                                        <p:strVal val="visible"/>
                                      </p:to>
                                    </p:set>
                                    <p:anim calcmode="lin" valueType="num">
                                      <p:cBhvr>
                                        <p:cTn id="56" dur="1000" fill="hold"/>
                                        <p:tgtEl>
                                          <p:spTgt spid="7">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7">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7">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7">
                                            <p:txEl>
                                              <p:pRg st="8" end="8"/>
                                            </p:txEl>
                                          </p:spTgt>
                                        </p:tgtEl>
                                        <p:attrNameLst>
                                          <p:attrName>style.visibility</p:attrName>
                                        </p:attrNameLst>
                                      </p:cBhvr>
                                      <p:to>
                                        <p:strVal val="visible"/>
                                      </p:to>
                                    </p:set>
                                    <p:anim calcmode="lin" valueType="num">
                                      <p:cBhvr>
                                        <p:cTn id="63" dur="1000" fill="hold"/>
                                        <p:tgtEl>
                                          <p:spTgt spid="7">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7">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7">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7">
                                            <p:txEl>
                                              <p:pRg st="9" end="9"/>
                                            </p:txEl>
                                          </p:spTgt>
                                        </p:tgtEl>
                                        <p:attrNameLst>
                                          <p:attrName>style.visibility</p:attrName>
                                        </p:attrNameLst>
                                      </p:cBhvr>
                                      <p:to>
                                        <p:strVal val="visible"/>
                                      </p:to>
                                    </p:set>
                                    <p:anim calcmode="lin" valueType="num">
                                      <p:cBhvr>
                                        <p:cTn id="70" dur="1000" fill="hold"/>
                                        <p:tgtEl>
                                          <p:spTgt spid="7">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7">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7">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7">
                                            <p:txEl>
                                              <p:pRg st="10" end="10"/>
                                            </p:txEl>
                                          </p:spTgt>
                                        </p:tgtEl>
                                        <p:attrNameLst>
                                          <p:attrName>style.visibility</p:attrName>
                                        </p:attrNameLst>
                                      </p:cBhvr>
                                      <p:to>
                                        <p:strVal val="visible"/>
                                      </p:to>
                                    </p:set>
                                    <p:anim calcmode="lin" valueType="num">
                                      <p:cBhvr>
                                        <p:cTn id="77" dur="1000" fill="hold"/>
                                        <p:tgtEl>
                                          <p:spTgt spid="7">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7">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7">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7">
                                            <p:txEl>
                                              <p:pRg st="11" end="11"/>
                                            </p:txEl>
                                          </p:spTgt>
                                        </p:tgtEl>
                                        <p:attrNameLst>
                                          <p:attrName>style.visibility</p:attrName>
                                        </p:attrNameLst>
                                      </p:cBhvr>
                                      <p:to>
                                        <p:strVal val="visible"/>
                                      </p:to>
                                    </p:set>
                                    <p:anim calcmode="lin" valueType="num">
                                      <p:cBhvr>
                                        <p:cTn id="84" dur="1000" fill="hold"/>
                                        <p:tgtEl>
                                          <p:spTgt spid="7">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7">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7">
                                            <p:txEl>
                                              <p:pRg st="11" end="1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7">
                                            <p:txEl>
                                              <p:pRg st="12" end="12"/>
                                            </p:txEl>
                                          </p:spTgt>
                                        </p:tgtEl>
                                        <p:attrNameLst>
                                          <p:attrName>style.visibility</p:attrName>
                                        </p:attrNameLst>
                                      </p:cBhvr>
                                      <p:to>
                                        <p:strVal val="visible"/>
                                      </p:to>
                                    </p:set>
                                    <p:anim calcmode="lin" valueType="num">
                                      <p:cBhvr>
                                        <p:cTn id="91" dur="1000" fill="hold"/>
                                        <p:tgtEl>
                                          <p:spTgt spid="7">
                                            <p:txEl>
                                              <p:pRg st="12" end="12"/>
                                            </p:txEl>
                                          </p:spTgt>
                                        </p:tgtEl>
                                        <p:attrNameLst>
                                          <p:attrName>ppt_w</p:attrName>
                                        </p:attrNameLst>
                                      </p:cBhvr>
                                      <p:tavLst>
                                        <p:tav tm="0">
                                          <p:val>
                                            <p:strVal val="#ppt_w*0.70"/>
                                          </p:val>
                                        </p:tav>
                                        <p:tav tm="100000">
                                          <p:val>
                                            <p:strVal val="#ppt_w"/>
                                          </p:val>
                                        </p:tav>
                                      </p:tavLst>
                                    </p:anim>
                                    <p:anim calcmode="lin" valueType="num">
                                      <p:cBhvr>
                                        <p:cTn id="92" dur="1000" fill="hold"/>
                                        <p:tgtEl>
                                          <p:spTgt spid="7">
                                            <p:txEl>
                                              <p:pRg st="12" end="12"/>
                                            </p:txEl>
                                          </p:spTgt>
                                        </p:tgtEl>
                                        <p:attrNameLst>
                                          <p:attrName>ppt_h</p:attrName>
                                        </p:attrNameLst>
                                      </p:cBhvr>
                                      <p:tavLst>
                                        <p:tav tm="0">
                                          <p:val>
                                            <p:strVal val="#ppt_h"/>
                                          </p:val>
                                        </p:tav>
                                        <p:tav tm="100000">
                                          <p:val>
                                            <p:strVal val="#ppt_h"/>
                                          </p:val>
                                        </p:tav>
                                      </p:tavLst>
                                    </p:anim>
                                    <p:animEffect transition="in" filter="fade">
                                      <p:cBhvr>
                                        <p:cTn id="93" dur="1000"/>
                                        <p:tgtEl>
                                          <p:spTgt spid="7">
                                            <p:txEl>
                                              <p:pRg st="12" end="12"/>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5" presetClass="entr" presetSubtype="0" fill="hold" nodeType="clickEffect">
                                  <p:stCondLst>
                                    <p:cond delay="0"/>
                                  </p:stCondLst>
                                  <p:childTnLst>
                                    <p:set>
                                      <p:cBhvr>
                                        <p:cTn id="97" dur="1" fill="hold">
                                          <p:stCondLst>
                                            <p:cond delay="0"/>
                                          </p:stCondLst>
                                        </p:cTn>
                                        <p:tgtEl>
                                          <p:spTgt spid="7">
                                            <p:txEl>
                                              <p:pRg st="13" end="13"/>
                                            </p:txEl>
                                          </p:spTgt>
                                        </p:tgtEl>
                                        <p:attrNameLst>
                                          <p:attrName>style.visibility</p:attrName>
                                        </p:attrNameLst>
                                      </p:cBhvr>
                                      <p:to>
                                        <p:strVal val="visible"/>
                                      </p:to>
                                    </p:set>
                                    <p:anim calcmode="lin" valueType="num">
                                      <p:cBhvr>
                                        <p:cTn id="98" dur="1000" fill="hold"/>
                                        <p:tgtEl>
                                          <p:spTgt spid="7">
                                            <p:txEl>
                                              <p:pRg st="13" end="13"/>
                                            </p:txEl>
                                          </p:spTgt>
                                        </p:tgtEl>
                                        <p:attrNameLst>
                                          <p:attrName>ppt_w</p:attrName>
                                        </p:attrNameLst>
                                      </p:cBhvr>
                                      <p:tavLst>
                                        <p:tav tm="0">
                                          <p:val>
                                            <p:strVal val="#ppt_w*0.70"/>
                                          </p:val>
                                        </p:tav>
                                        <p:tav tm="100000">
                                          <p:val>
                                            <p:strVal val="#ppt_w"/>
                                          </p:val>
                                        </p:tav>
                                      </p:tavLst>
                                    </p:anim>
                                    <p:anim calcmode="lin" valueType="num">
                                      <p:cBhvr>
                                        <p:cTn id="99" dur="1000" fill="hold"/>
                                        <p:tgtEl>
                                          <p:spTgt spid="7">
                                            <p:txEl>
                                              <p:pRg st="13" end="13"/>
                                            </p:txEl>
                                          </p:spTgt>
                                        </p:tgtEl>
                                        <p:attrNameLst>
                                          <p:attrName>ppt_h</p:attrName>
                                        </p:attrNameLst>
                                      </p:cBhvr>
                                      <p:tavLst>
                                        <p:tav tm="0">
                                          <p:val>
                                            <p:strVal val="#ppt_h"/>
                                          </p:val>
                                        </p:tav>
                                        <p:tav tm="100000">
                                          <p:val>
                                            <p:strVal val="#ppt_h"/>
                                          </p:val>
                                        </p:tav>
                                      </p:tavLst>
                                    </p:anim>
                                    <p:animEffect transition="in" filter="fade">
                                      <p:cBhvr>
                                        <p:cTn id="100" dur="1000"/>
                                        <p:tgtEl>
                                          <p:spTgt spid="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54</a:t>
            </a:fld>
            <a:endParaRPr lang="en-US" dirty="0"/>
          </a:p>
        </p:txBody>
      </p:sp>
      <p:sp>
        <p:nvSpPr>
          <p:cNvPr id="3" name="TextBox 2"/>
          <p:cNvSpPr txBox="1"/>
          <p:nvPr/>
        </p:nvSpPr>
        <p:spPr>
          <a:xfrm>
            <a:off x="1447800" y="457200"/>
            <a:ext cx="7360577" cy="461665"/>
          </a:xfrm>
          <a:prstGeom prst="rect">
            <a:avLst/>
          </a:prstGeom>
          <a:noFill/>
        </p:spPr>
        <p:txBody>
          <a:bodyPr wrap="square" rtlCol="0">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Examples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BA677F-8B4A-4A7D-AB66-FFB5C2D70B3E}"/>
                  </a:ext>
                </a:extLst>
              </p:cNvPr>
              <p:cNvSpPr txBox="1"/>
              <p:nvPr/>
            </p:nvSpPr>
            <p:spPr>
              <a:xfrm>
                <a:off x="381000" y="1325712"/>
                <a:ext cx="8610600" cy="4914615"/>
              </a:xfrm>
              <a:prstGeom prst="rect">
                <a:avLst/>
              </a:prstGeom>
              <a:noFill/>
            </p:spPr>
            <p:txBody>
              <a:bodyPr wrap="square" rtlCol="0">
                <a:spAutoFit/>
              </a:bodyPr>
              <a:lstStyle/>
              <a:p>
                <a:pPr marL="342900" indent="-342900" algn="just">
                  <a:lnSpc>
                    <a:spcPct val="125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Now find the changes in weights between input and hidden layer:</a:t>
                </a: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smtClean="0">
                              <a:latin typeface="Cambria Math" panose="02040503050406030204" pitchFamily="18" charset="0"/>
                              <a:cs typeface="Times New Roman" panose="02020603050405020304" pitchFamily="18" charset="0"/>
                            </a:rPr>
                          </m:ctrlPr>
                        </m:sSubPr>
                        <m:e>
                          <m:r>
                            <a:rPr lang="en-IN" sz="1400" i="1" smtClean="0">
                              <a:latin typeface="Cambria Math" panose="02040503050406030204" pitchFamily="18" charset="0"/>
                              <a:ea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11</m:t>
                          </m:r>
                        </m:sub>
                      </m:sSub>
                      <m: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IN"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IN"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=0.25∗0.</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56</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−0.0264</m:t>
                      </m:r>
                    </m:oMath>
                  </m:oMathPara>
                </a14:m>
                <a:endParaRPr lang="en-IN" sz="1400" b="0" dirty="0">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5000"/>
                  </a:lnSpc>
                </a:pPr>
                <a14:m>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1400" i="1">
                            <a:latin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i="1">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ea typeface="Cambria Math" panose="02040503050406030204" pitchFamily="18" charset="0"/>
                        <a:cs typeface="Times New Roman" panose="02020603050405020304" pitchFamily="18" charset="0"/>
                      </a:rPr>
                      <m:t>=0.25∗0.</m:t>
                    </m:r>
                    <m:r>
                      <a:rPr lang="en-US" sz="1400" i="1">
                        <a:latin typeface="Cambria Math" panose="02040503050406030204" pitchFamily="18" charset="0"/>
                        <a:ea typeface="Cambria Math" panose="02040503050406030204" pitchFamily="18" charset="0"/>
                        <a:cs typeface="Times New Roman" panose="02020603050405020304" pitchFamily="18" charset="0"/>
                      </a:rPr>
                      <m:t>1</m:t>
                    </m:r>
                    <m:r>
                      <a:rPr lang="en-IN" sz="1400" i="1">
                        <a:latin typeface="Cambria Math" panose="02040503050406030204" pitchFamily="18" charset="0"/>
                        <a:ea typeface="Cambria Math" panose="02040503050406030204" pitchFamily="18" charset="0"/>
                        <a:cs typeface="Times New Roman" panose="02020603050405020304" pitchFamily="18" charset="0"/>
                      </a:rPr>
                      <m:t>0</m:t>
                    </m:r>
                    <m:r>
                      <a:rPr lang="en-US" sz="1400" i="1">
                        <a:latin typeface="Cambria Math" panose="02040503050406030204" pitchFamily="18" charset="0"/>
                        <a:ea typeface="Cambria Math" panose="02040503050406030204" pitchFamily="18" charset="0"/>
                        <a:cs typeface="Times New Roman" panose="02020603050405020304" pitchFamily="18" charset="0"/>
                      </a:rPr>
                      <m:t>56</m:t>
                    </m:r>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US" sz="1400" i="1">
                        <a:latin typeface="Cambria Math" panose="02040503050406030204" pitchFamily="18" charset="0"/>
                        <a:ea typeface="Cambria Math" panose="02040503050406030204" pitchFamily="18" charset="0"/>
                        <a:cs typeface="Times New Roman" panose="02020603050405020304" pitchFamily="18" charset="0"/>
                      </a:rPr>
                      <m:t>1</m:t>
                    </m:r>
                    <m:r>
                      <a:rPr lang="en-IN" sz="1400" i="1">
                        <a:latin typeface="Cambria Math" panose="02040503050406030204" pitchFamily="18" charset="0"/>
                        <a:ea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.02</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64</m:t>
                    </m:r>
                  </m:oMath>
                </a14:m>
                <a:r>
                  <a:rPr lang="en-IN" sz="1400" dirty="0">
                    <a:cs typeface="Times New Roman" panose="02020603050405020304" pitchFamily="18" charset="0"/>
                  </a:rPr>
                  <a:t> </a:t>
                </a: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m:t>
                          </m:r>
                          <m:r>
                            <a:rPr lang="en-IN" sz="1400" i="1">
                              <a:latin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i="1">
                              <a:latin typeface="Cambria Math" panose="02040503050406030204" pitchFamily="18" charset="0"/>
                              <a:ea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ea typeface="Cambria Math" panose="02040503050406030204" pitchFamily="18" charset="0"/>
                          <a:cs typeface="Times New Roman" panose="02020603050405020304" pitchFamily="18" charset="0"/>
                        </a:rPr>
                        <m:t>=0.25∗0.</m:t>
                      </m:r>
                      <m:r>
                        <a:rPr lang="en-US" sz="1400" i="1">
                          <a:latin typeface="Cambria Math" panose="02040503050406030204" pitchFamily="18" charset="0"/>
                          <a:ea typeface="Cambria Math" panose="02040503050406030204" pitchFamily="18" charset="0"/>
                          <a:cs typeface="Times New Roman" panose="02020603050405020304" pitchFamily="18" charset="0"/>
                        </a:rPr>
                        <m:t>1</m:t>
                      </m:r>
                      <m:r>
                        <a:rPr lang="en-IN" sz="1400" i="1">
                          <a:latin typeface="Cambria Math" panose="02040503050406030204" pitchFamily="18" charset="0"/>
                          <a:ea typeface="Cambria Math" panose="02040503050406030204" pitchFamily="18" charset="0"/>
                          <a:cs typeface="Times New Roman" panose="02020603050405020304" pitchFamily="18" charset="0"/>
                        </a:rPr>
                        <m:t>0</m:t>
                      </m:r>
                      <m:r>
                        <a:rPr lang="en-US" sz="1400" i="1">
                          <a:latin typeface="Cambria Math" panose="02040503050406030204" pitchFamily="18" charset="0"/>
                          <a:ea typeface="Cambria Math" panose="02040503050406030204" pitchFamily="18" charset="0"/>
                          <a:cs typeface="Times New Roman" panose="02020603050405020304" pitchFamily="18" charset="0"/>
                        </a:rPr>
                        <m:t>56</m:t>
                      </m:r>
                      <m:r>
                        <a:rPr lang="en-IN" sz="1400" i="1">
                          <a:latin typeface="Cambria Math" panose="02040503050406030204" pitchFamily="18" charset="0"/>
                          <a:ea typeface="Cambria Math" panose="02040503050406030204" pitchFamily="18" charset="0"/>
                          <a:cs typeface="Times New Roman" panose="02020603050405020304" pitchFamily="18" charset="0"/>
                        </a:rPr>
                        <m:t>=0.02</m:t>
                      </m:r>
                      <m:r>
                        <a:rPr lang="en-US" sz="1400" i="1">
                          <a:latin typeface="Cambria Math" panose="02040503050406030204" pitchFamily="18" charset="0"/>
                          <a:ea typeface="Cambria Math" panose="02040503050406030204" pitchFamily="18" charset="0"/>
                          <a:cs typeface="Times New Roman" panose="02020603050405020304" pitchFamily="18" charset="0"/>
                        </a:rPr>
                        <m:t>64</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400" i="1">
                              <a:latin typeface="Cambria Math" panose="02040503050406030204" pitchFamily="18" charset="0"/>
                              <a:ea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ea typeface="Cambria Math" panose="02040503050406030204" pitchFamily="18" charset="0"/>
                          <a:cs typeface="Times New Roman" panose="02020603050405020304" pitchFamily="18" charset="0"/>
                        </a:rPr>
                        <m:t>=0.25∗0.0</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195</m:t>
                      </m:r>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0</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.0049</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22</m:t>
                          </m:r>
                        </m:sub>
                      </m:sSub>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ea typeface="Cambria Math" panose="02040503050406030204" pitchFamily="18" charset="0"/>
                          <a:cs typeface="Times New Roman" panose="02020603050405020304" pitchFamily="18" charset="0"/>
                        </a:rPr>
                        <m:t>=0.25∗0.0</m:t>
                      </m:r>
                      <m:r>
                        <a:rPr lang="en-US" sz="1400" i="1">
                          <a:latin typeface="Cambria Math" panose="02040503050406030204" pitchFamily="18" charset="0"/>
                          <a:ea typeface="Cambria Math" panose="02040503050406030204" pitchFamily="18" charset="0"/>
                          <a:cs typeface="Times New Roman" panose="02020603050405020304" pitchFamily="18" charset="0"/>
                        </a:rPr>
                        <m:t>195</m:t>
                      </m:r>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1</m:t>
                      </m:r>
                      <m:r>
                        <a:rPr lang="en-IN" sz="1400" i="1">
                          <a:latin typeface="Cambria Math" panose="02040503050406030204" pitchFamily="18" charset="0"/>
                          <a:ea typeface="Cambria Math" panose="02040503050406030204" pitchFamily="18" charset="0"/>
                          <a:cs typeface="Times New Roman" panose="02020603050405020304" pitchFamily="18" charset="0"/>
                        </a:rPr>
                        <m:t>=0</m:t>
                      </m:r>
                      <m:r>
                        <a:rPr lang="en-US" sz="1400" i="1">
                          <a:latin typeface="Cambria Math" panose="02040503050406030204" pitchFamily="18" charset="0"/>
                          <a:ea typeface="Cambria Math" panose="02040503050406030204" pitchFamily="18" charset="0"/>
                          <a:cs typeface="Times New Roman" panose="02020603050405020304" pitchFamily="18" charset="0"/>
                        </a:rPr>
                        <m:t>.0049</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02</m:t>
                          </m:r>
                        </m:sub>
                      </m:sSub>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I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𝛿</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ea typeface="Cambria Math" panose="02040503050406030204" pitchFamily="18" charset="0"/>
                          <a:cs typeface="Times New Roman" panose="02020603050405020304" pitchFamily="18" charset="0"/>
                        </a:rPr>
                        <m:t>=0.25∗0.0</m:t>
                      </m:r>
                      <m:r>
                        <a:rPr lang="en-US" sz="1400" i="1">
                          <a:latin typeface="Cambria Math" panose="02040503050406030204" pitchFamily="18" charset="0"/>
                          <a:ea typeface="Cambria Math" panose="02040503050406030204" pitchFamily="18" charset="0"/>
                          <a:cs typeface="Times New Roman" panose="02020603050405020304" pitchFamily="18" charset="0"/>
                        </a:rPr>
                        <m:t>195</m:t>
                      </m:r>
                      <m:r>
                        <a:rPr lang="en-IN" sz="1400" i="1">
                          <a:latin typeface="Cambria Math" panose="02040503050406030204" pitchFamily="18" charset="0"/>
                          <a:ea typeface="Cambria Math" panose="02040503050406030204" pitchFamily="18" charset="0"/>
                          <a:cs typeface="Times New Roman" panose="02020603050405020304" pitchFamily="18" charset="0"/>
                        </a:rPr>
                        <m:t>=0</m:t>
                      </m:r>
                      <m:r>
                        <a:rPr lang="en-US" sz="1400" i="1">
                          <a:latin typeface="Cambria Math" panose="02040503050406030204" pitchFamily="18" charset="0"/>
                          <a:ea typeface="Cambria Math" panose="02040503050406030204" pitchFamily="18" charset="0"/>
                          <a:cs typeface="Times New Roman" panose="02020603050405020304" pitchFamily="18" charset="0"/>
                        </a:rPr>
                        <m:t>.0049</m:t>
                      </m:r>
                    </m:oMath>
                  </m:oMathPara>
                </a14:m>
                <a:endParaRPr lang="en-IN" sz="1400" dirty="0">
                  <a:latin typeface="Times New Roman" panose="02020603050405020304" pitchFamily="18" charset="0"/>
                  <a:cs typeface="Times New Roman" panose="02020603050405020304" pitchFamily="18" charset="0"/>
                </a:endParaRPr>
              </a:p>
              <a:p>
                <a:pPr marL="285750" indent="-285750" algn="just">
                  <a:lnSpc>
                    <a:spcPct val="125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Compute the final weights of network:</a:t>
                </a: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11</m:t>
                          </m:r>
                        </m:sub>
                      </m:sSub>
                      <m:d>
                        <m:dPr>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𝑛𝑒𝑤</m:t>
                          </m:r>
                        </m:e>
                      </m:d>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11</m:t>
                          </m:r>
                        </m:sub>
                      </m:sSub>
                      <m:d>
                        <m:dPr>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𝑜𝑙𝑑</m:t>
                          </m:r>
                        </m:e>
                      </m:d>
                      <m:r>
                        <a:rPr lang="en-IN" sz="1400" b="0" i="1" smtClean="0">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i="1">
                              <a:latin typeface="Cambria Math" panose="02040503050406030204" pitchFamily="18" charset="0"/>
                              <a:cs typeface="Times New Roman" panose="02020603050405020304" pitchFamily="18" charset="0"/>
                            </a:rPr>
                            <m:t>11</m:t>
                          </m:r>
                        </m:sub>
                      </m:sSub>
                      <m:r>
                        <a:rPr lang="en-IN" sz="1400" b="0" i="1" smtClean="0">
                          <a:latin typeface="Cambria Math" panose="02040503050406030204" pitchFamily="18" charset="0"/>
                          <a:cs typeface="Times New Roman" panose="02020603050405020304" pitchFamily="18" charset="0"/>
                        </a:rPr>
                        <m:t>=0.6</m:t>
                      </m:r>
                      <m:r>
                        <a:rPr lang="en-US" sz="1400" i="1">
                          <a:latin typeface="Cambria Math" panose="02040503050406030204" pitchFamily="18" charset="0"/>
                          <a:ea typeface="Cambria Math" panose="02040503050406030204" pitchFamily="18" charset="0"/>
                          <a:cs typeface="Times New Roman" panose="02020603050405020304" pitchFamily="18" charset="0"/>
                        </a:rPr>
                        <m:t>−0.0264</m:t>
                      </m:r>
                      <m:r>
                        <a:rPr lang="en-IN" sz="1400" b="0" i="1" smtClean="0">
                          <a:latin typeface="Cambria Math" panose="02040503050406030204" pitchFamily="18" charset="0"/>
                          <a:cs typeface="Times New Roman" panose="02020603050405020304" pitchFamily="18" charset="0"/>
                        </a:rPr>
                        <m:t>=0.</m:t>
                      </m:r>
                      <m:r>
                        <a:rPr lang="en-US" sz="1400" b="0" i="1" smtClean="0">
                          <a:latin typeface="Cambria Math" panose="02040503050406030204" pitchFamily="18" charset="0"/>
                          <a:cs typeface="Times New Roman" panose="02020603050405020304" pitchFamily="18" charset="0"/>
                        </a:rPr>
                        <m:t>573</m:t>
                      </m:r>
                      <m:r>
                        <a:rPr lang="en-IN" sz="1400" b="0" i="1" smtClean="0">
                          <a:latin typeface="Cambria Math" panose="02040503050406030204" pitchFamily="18" charset="0"/>
                          <a:cs typeface="Times New Roman" panose="02020603050405020304" pitchFamily="18" charset="0"/>
                        </a:rPr>
                        <m:t>6</m:t>
                      </m:r>
                    </m:oMath>
                  </m:oMathPara>
                </a14:m>
                <a:endParaRPr lang="en-IN" sz="1400" b="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𝑣</m:t>
                          </m:r>
                        </m:e>
                        <m:sub>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2</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𝑛𝑒𝑤</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𝑣</m:t>
                          </m:r>
                        </m:e>
                        <m:sub>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2</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𝑜𝑙𝑑</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i="1">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3</m:t>
                      </m:r>
                      <m:r>
                        <a:rPr lang="en-US"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0</m:t>
                      </m:r>
                      <m:r>
                        <a:rPr lang="en-US" sz="1400" i="1">
                          <a:latin typeface="Cambria Math" panose="02040503050406030204" pitchFamily="18" charset="0"/>
                          <a:ea typeface="Cambria Math" panose="02040503050406030204" pitchFamily="18" charset="0"/>
                          <a:cs typeface="Times New Roman" panose="02020603050405020304" pitchFamily="18" charset="0"/>
                        </a:rPr>
                        <m:t>.0049</m:t>
                      </m:r>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3</m:t>
                      </m:r>
                      <m:r>
                        <a:rPr lang="en-US" sz="1400" b="0" i="1" smtClean="0">
                          <a:latin typeface="Cambria Math" panose="02040503050406030204" pitchFamily="18" charset="0"/>
                          <a:cs typeface="Times New Roman" panose="02020603050405020304" pitchFamily="18" charset="0"/>
                        </a:rPr>
                        <m:t>049</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2</m:t>
                          </m:r>
                          <m:r>
                            <a:rPr lang="en-IN" sz="1400" i="1">
                              <a:latin typeface="Cambria Math" panose="02040503050406030204" pitchFamily="18" charset="0"/>
                              <a:cs typeface="Times New Roman" panose="02020603050405020304" pitchFamily="18" charset="0"/>
                            </a:rPr>
                            <m:t>1</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𝑛𝑒𝑤</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2</m:t>
                          </m:r>
                          <m:r>
                            <a:rPr lang="en-IN" sz="1400" i="1">
                              <a:latin typeface="Cambria Math" panose="02040503050406030204" pitchFamily="18" charset="0"/>
                              <a:cs typeface="Times New Roman" panose="02020603050405020304" pitchFamily="18" charset="0"/>
                            </a:rPr>
                            <m:t>1</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𝑜𝑙𝑑</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1400" i="1">
                              <a:latin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1</m:t>
                      </m:r>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0.02</m:t>
                      </m:r>
                      <m:r>
                        <a:rPr lang="en-US" sz="1400" i="1">
                          <a:latin typeface="Cambria Math" panose="02040503050406030204" pitchFamily="18" charset="0"/>
                          <a:ea typeface="Cambria Math" panose="02040503050406030204" pitchFamily="18" charset="0"/>
                          <a:cs typeface="Times New Roman" panose="02020603050405020304" pitchFamily="18" charset="0"/>
                        </a:rPr>
                        <m:t>64</m:t>
                      </m:r>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07</m:t>
                      </m:r>
                      <m:r>
                        <a:rPr lang="en-US" sz="1400" b="0" i="1" smtClean="0">
                          <a:latin typeface="Cambria Math" panose="02040503050406030204" pitchFamily="18" charset="0"/>
                          <a:cs typeface="Times New Roman" panose="02020603050405020304" pitchFamily="18" charset="0"/>
                        </a:rPr>
                        <m:t>36</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22</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𝑛𝑒𝑤</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22</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𝑜𝑙𝑑</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22</m:t>
                          </m:r>
                        </m:sub>
                      </m:sSub>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4</m:t>
                      </m:r>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0</m:t>
                      </m:r>
                      <m:r>
                        <a:rPr lang="en-US" sz="1400" i="1">
                          <a:latin typeface="Cambria Math" panose="02040503050406030204" pitchFamily="18" charset="0"/>
                          <a:ea typeface="Cambria Math" panose="02040503050406030204" pitchFamily="18" charset="0"/>
                          <a:cs typeface="Times New Roman" panose="02020603050405020304" pitchFamily="18" charset="0"/>
                        </a:rPr>
                        <m:t>.0049</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40</m:t>
                      </m:r>
                      <m:r>
                        <a:rPr lang="en-US" sz="1400" b="0" i="1" smtClean="0">
                          <a:latin typeface="Cambria Math" panose="02040503050406030204" pitchFamily="18" charset="0"/>
                          <a:cs typeface="Times New Roman" panose="02020603050405020304" pitchFamily="18" charset="0"/>
                        </a:rPr>
                        <m:t>49</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i="1">
                              <a:latin typeface="Cambria Math" panose="02040503050406030204" pitchFamily="18" charset="0"/>
                              <a:cs typeface="Times New Roman" panose="02020603050405020304" pitchFamily="18" charset="0"/>
                            </a:rPr>
                            <m:t>1</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𝑛𝑒𝑤</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i="1">
                              <a:latin typeface="Cambria Math" panose="02040503050406030204" pitchFamily="18" charset="0"/>
                              <a:cs typeface="Times New Roman" panose="02020603050405020304" pitchFamily="18" charset="0"/>
                            </a:rPr>
                            <m:t>1</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𝑜𝑙𝑑</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400" i="1">
                              <a:latin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4</m:t>
                      </m:r>
                      <m:r>
                        <a:rPr lang="en-US"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.0</m:t>
                      </m:r>
                      <m:r>
                        <a:rPr lang="en-US" sz="1400" b="0" i="1" smtClean="0">
                          <a:latin typeface="Cambria Math" panose="02040503050406030204" pitchFamily="18" charset="0"/>
                          <a:cs typeface="Times New Roman" panose="02020603050405020304" pitchFamily="18" charset="0"/>
                        </a:rPr>
                        <m:t>271</m:t>
                      </m:r>
                      <m:r>
                        <a:rPr lang="en-IN" sz="1400" i="1">
                          <a:latin typeface="Cambria Math" panose="02040503050406030204" pitchFamily="18" charset="0"/>
                          <a:cs typeface="Times New Roman" panose="02020603050405020304" pitchFamily="18" charset="0"/>
                        </a:rPr>
                        <m:t>=0.</m:t>
                      </m:r>
                      <m:r>
                        <a:rPr lang="en-US" sz="1400" b="0" i="1" smtClean="0">
                          <a:latin typeface="Cambria Math" panose="02040503050406030204" pitchFamily="18" charset="0"/>
                          <a:cs typeface="Times New Roman" panose="02020603050405020304" pitchFamily="18" charset="0"/>
                        </a:rPr>
                        <m:t>3729</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2</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𝑛𝑒𝑤</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2</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𝑜𝑙𝑑</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1</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.0</m:t>
                      </m:r>
                      <m:r>
                        <a:rPr lang="en-US" sz="1400" b="0" i="1" smtClean="0">
                          <a:latin typeface="Cambria Math" panose="02040503050406030204" pitchFamily="18" charset="0"/>
                          <a:cs typeface="Times New Roman" panose="02020603050405020304" pitchFamily="18" charset="0"/>
                        </a:rPr>
                        <m:t>737</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1</m:t>
                      </m:r>
                      <m:r>
                        <a:rPr lang="en-US" sz="1400" b="0" i="1" smtClean="0">
                          <a:latin typeface="Cambria Math" panose="02040503050406030204" pitchFamily="18" charset="0"/>
                          <a:cs typeface="Times New Roman" panose="02020603050405020304" pitchFamily="18" charset="0"/>
                        </a:rPr>
                        <m:t>737</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0</m:t>
                          </m:r>
                          <m:r>
                            <a:rPr lang="en-IN" sz="1400" i="1">
                              <a:latin typeface="Cambria Math" panose="02040503050406030204" pitchFamily="18" charset="0"/>
                              <a:cs typeface="Times New Roman" panose="02020603050405020304" pitchFamily="18" charset="0"/>
                            </a:rPr>
                            <m:t>1</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𝑛𝑒𝑤</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0</m:t>
                          </m:r>
                          <m:r>
                            <a:rPr lang="en-IN" sz="1400" i="1">
                              <a:latin typeface="Cambria Math" panose="02040503050406030204" pitchFamily="18" charset="0"/>
                              <a:cs typeface="Times New Roman" panose="02020603050405020304" pitchFamily="18" charset="0"/>
                            </a:rPr>
                            <m:t>1</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𝑜𝑙𝑑</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m:t>
                          </m:r>
                          <m:r>
                            <a:rPr lang="en-IN" sz="1400" i="1">
                              <a:latin typeface="Cambria Math" panose="02040503050406030204" pitchFamily="18" charset="0"/>
                              <a:cs typeface="Times New Roman" panose="02020603050405020304" pitchFamily="18" charset="0"/>
                            </a:rPr>
                            <m:t>1</m:t>
                          </m:r>
                        </m:sub>
                      </m:sSub>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3</m:t>
                      </m:r>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0.02</m:t>
                      </m:r>
                      <m:r>
                        <a:rPr lang="en-US" sz="1400" i="1">
                          <a:latin typeface="Cambria Math" panose="02040503050406030204" pitchFamily="18" charset="0"/>
                          <a:ea typeface="Cambria Math" panose="02040503050406030204" pitchFamily="18" charset="0"/>
                          <a:cs typeface="Times New Roman" panose="02020603050405020304" pitchFamily="18" charset="0"/>
                        </a:rPr>
                        <m:t>64</m:t>
                      </m:r>
                      <m:r>
                        <a:rPr lang="en-IN" sz="1400" i="1">
                          <a:latin typeface="Cambria Math" panose="02040503050406030204" pitchFamily="18" charset="0"/>
                          <a:cs typeface="Times New Roman" panose="02020603050405020304" pitchFamily="18" charset="0"/>
                        </a:rPr>
                        <m:t>=0.</m:t>
                      </m:r>
                      <m:r>
                        <a:rPr lang="en-US" sz="1400" b="0" i="1" smtClean="0">
                          <a:latin typeface="Cambria Math" panose="02040503050406030204" pitchFamily="18" charset="0"/>
                          <a:cs typeface="Times New Roman" panose="02020603050405020304" pitchFamily="18" charset="0"/>
                        </a:rPr>
                        <m:t>3</m:t>
                      </m:r>
                      <m:r>
                        <a:rPr lang="en-IN" sz="1400" b="0" i="1" smtClean="0">
                          <a:latin typeface="Cambria Math" panose="02040503050406030204" pitchFamily="18" charset="0"/>
                          <a:cs typeface="Times New Roman" panose="02020603050405020304" pitchFamily="18" charset="0"/>
                        </a:rPr>
                        <m:t>2</m:t>
                      </m:r>
                      <m:r>
                        <a:rPr lang="en-US" sz="1400" b="0" i="1" smtClean="0">
                          <a:latin typeface="Cambria Math" panose="02040503050406030204" pitchFamily="18" charset="0"/>
                          <a:cs typeface="Times New Roman" panose="02020603050405020304" pitchFamily="18" charset="0"/>
                        </a:rPr>
                        <m:t>64</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02</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𝑛𝑒𝑤</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02</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𝑜𝑙𝑑</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𝑣</m:t>
                          </m:r>
                        </m:e>
                        <m:sub>
                          <m:r>
                            <a:rPr lang="en-IN" sz="1400" b="0" i="1" smtClean="0">
                              <a:latin typeface="Cambria Math" panose="02040503050406030204" pitchFamily="18" charset="0"/>
                              <a:cs typeface="Times New Roman" panose="02020603050405020304" pitchFamily="18" charset="0"/>
                            </a:rPr>
                            <m:t>02</m:t>
                          </m:r>
                        </m:sub>
                      </m:sSub>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5</m:t>
                      </m:r>
                      <m:r>
                        <a:rPr lang="en-IN" sz="1400" i="1">
                          <a:latin typeface="Cambria Math" panose="02040503050406030204" pitchFamily="18" charset="0"/>
                          <a:cs typeface="Times New Roman" panose="02020603050405020304" pitchFamily="18" charset="0"/>
                        </a:rPr>
                        <m:t>+</m:t>
                      </m:r>
                      <m:r>
                        <a:rPr lang="en-IN" sz="1400" i="1">
                          <a:latin typeface="Cambria Math" panose="02040503050406030204" pitchFamily="18" charset="0"/>
                          <a:ea typeface="Cambria Math" panose="02040503050406030204" pitchFamily="18" charset="0"/>
                          <a:cs typeface="Times New Roman" panose="02020603050405020304" pitchFamily="18" charset="0"/>
                        </a:rPr>
                        <m:t>0</m:t>
                      </m:r>
                      <m:r>
                        <a:rPr lang="en-US" sz="1400" i="1">
                          <a:latin typeface="Cambria Math" panose="02040503050406030204" pitchFamily="18" charset="0"/>
                          <a:ea typeface="Cambria Math" panose="02040503050406030204" pitchFamily="18" charset="0"/>
                          <a:cs typeface="Times New Roman" panose="02020603050405020304" pitchFamily="18" charset="0"/>
                        </a:rPr>
                        <m:t>.0049</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50</m:t>
                      </m:r>
                      <m:r>
                        <a:rPr lang="en-US" sz="1400" b="0" i="1" smtClean="0">
                          <a:latin typeface="Cambria Math" panose="02040503050406030204" pitchFamily="18" charset="0"/>
                          <a:cs typeface="Times New Roman" panose="02020603050405020304" pitchFamily="18" charset="0"/>
                        </a:rPr>
                        <m:t>49</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IN" sz="1400" i="1">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0</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𝑛𝑒𝑤</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cs typeface="Times New Roman" panose="02020603050405020304" pitchFamily="18" charset="0"/>
                            </a:rPr>
                            <m:t>0</m:t>
                          </m:r>
                        </m:sub>
                      </m:sSub>
                      <m:d>
                        <m:dPr>
                          <m:ctrlPr>
                            <a:rPr lang="en-IN" sz="1400" i="1">
                              <a:latin typeface="Cambria Math" panose="02040503050406030204" pitchFamily="18" charset="0"/>
                              <a:cs typeface="Times New Roman" panose="02020603050405020304" pitchFamily="18" charset="0"/>
                            </a:rPr>
                          </m:ctrlPr>
                        </m:dPr>
                        <m:e>
                          <m:r>
                            <a:rPr lang="en-IN" sz="1400" i="1">
                              <a:latin typeface="Cambria Math" panose="02040503050406030204" pitchFamily="18" charset="0"/>
                              <a:cs typeface="Times New Roman" panose="02020603050405020304" pitchFamily="18" charset="0"/>
                            </a:rPr>
                            <m:t>𝑜𝑙𝑑</m:t>
                          </m:r>
                        </m:e>
                      </m:d>
                      <m:r>
                        <a:rPr lang="en-IN" sz="1400" i="1">
                          <a:latin typeface="Cambria Math" panose="02040503050406030204" pitchFamily="18" charset="0"/>
                          <a:cs typeface="Times New Roman" panose="02020603050405020304" pitchFamily="18" charset="0"/>
                        </a:rPr>
                        <m:t>+</m:t>
                      </m:r>
                      <m:sSub>
                        <m:sSubPr>
                          <m:ctrlPr>
                            <a:rPr lang="en-IN" sz="1400" i="1">
                              <a:latin typeface="Cambria Math" panose="02040503050406030204" pitchFamily="18" charset="0"/>
                              <a:cs typeface="Times New Roman" panose="02020603050405020304" pitchFamily="18" charset="0"/>
                            </a:rPr>
                          </m:ctrlPr>
                        </m:sSubPr>
                        <m:e>
                          <m:r>
                            <a:rPr lang="en-IN" sz="1400" i="1">
                              <a:latin typeface="Cambria Math" panose="02040503050406030204" pitchFamily="18" charset="0"/>
                              <a:ea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14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2</m:t>
                      </m:r>
                      <m:r>
                        <a:rPr lang="en-IN" sz="1400" i="1">
                          <a:latin typeface="Cambria Math" panose="02040503050406030204" pitchFamily="18" charset="0"/>
                          <a:cs typeface="Times New Roman" panose="02020603050405020304" pitchFamily="18" charset="0"/>
                        </a:rPr>
                        <m:t>+0</m:t>
                      </m:r>
                      <m:r>
                        <a:rPr lang="en-IN"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1373</m:t>
                      </m:r>
                      <m:r>
                        <a:rPr lang="en-IN" sz="1400" i="1">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m:t>
                      </m:r>
                      <m:r>
                        <a:rPr lang="en-IN" sz="1400" i="1">
                          <a:latin typeface="Cambria Math" panose="02040503050406030204" pitchFamily="18" charset="0"/>
                          <a:cs typeface="Times New Roman" panose="02020603050405020304" pitchFamily="18" charset="0"/>
                        </a:rPr>
                        <m:t>0.</m:t>
                      </m:r>
                      <m:r>
                        <a:rPr lang="en-US" sz="1400" b="0" i="1" smtClean="0">
                          <a:latin typeface="Cambria Math" panose="02040503050406030204" pitchFamily="18" charset="0"/>
                          <a:cs typeface="Times New Roman" panose="02020603050405020304" pitchFamily="18" charset="0"/>
                        </a:rPr>
                        <m:t>062</m:t>
                      </m:r>
                      <m:r>
                        <a:rPr lang="en-IN" sz="1400" b="0" i="1" smtClean="0">
                          <a:latin typeface="Cambria Math" panose="02040503050406030204" pitchFamily="18" charset="0"/>
                          <a:cs typeface="Times New Roman" panose="02020603050405020304" pitchFamily="18" charset="0"/>
                        </a:rPr>
                        <m:t>7</m:t>
                      </m:r>
                    </m:oMath>
                  </m:oMathPara>
                </a14:m>
                <a:endParaRPr lang="en-IN" sz="1400" dirty="0">
                  <a:latin typeface="Times New Roman" panose="02020603050405020304" pitchFamily="18" charset="0"/>
                  <a:cs typeface="Times New Roman" panose="02020603050405020304" pitchFamily="18" charset="0"/>
                </a:endParaRPr>
              </a:p>
              <a:p>
                <a:pPr algn="just">
                  <a:lnSpc>
                    <a:spcPct val="125000"/>
                  </a:lnSpc>
                </a:pPr>
                <a:endParaRPr lang="en-IN" sz="140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EBBA677F-8B4A-4A7D-AB66-FFB5C2D70B3E}"/>
                  </a:ext>
                </a:extLst>
              </p:cNvPr>
              <p:cNvSpPr txBox="1">
                <a:spLocks noRot="1" noChangeAspect="1" noMove="1" noResize="1" noEditPoints="1" noAdjustHandles="1" noChangeArrowheads="1" noChangeShapeType="1" noTextEdit="1"/>
              </p:cNvSpPr>
              <p:nvPr/>
            </p:nvSpPr>
            <p:spPr>
              <a:xfrm>
                <a:off x="381000" y="1325712"/>
                <a:ext cx="8610600" cy="4914615"/>
              </a:xfrm>
              <a:prstGeom prst="rect">
                <a:avLst/>
              </a:prstGeom>
              <a:blipFill>
                <a:blip r:embed="rId2"/>
                <a:stretch>
                  <a:fillRect l="-142"/>
                </a:stretch>
              </a:blipFill>
            </p:spPr>
            <p:txBody>
              <a:bodyPr/>
              <a:lstStyle/>
              <a:p>
                <a:r>
                  <a:rPr lang="en-IN">
                    <a:noFill/>
                  </a:rPr>
                  <a:t> </a:t>
                </a:r>
              </a:p>
            </p:txBody>
          </p:sp>
        </mc:Fallback>
      </mc:AlternateContent>
      <p:sp>
        <p:nvSpPr>
          <p:cNvPr id="5" name="Date Placeholder 4">
            <a:extLst>
              <a:ext uri="{FF2B5EF4-FFF2-40B4-BE49-F238E27FC236}">
                <a16:creationId xmlns:a16="http://schemas.microsoft.com/office/drawing/2014/main" id="{F0326772-3331-41C6-A189-16C6CE9DC1B7}"/>
              </a:ext>
            </a:extLst>
          </p:cNvPr>
          <p:cNvSpPr>
            <a:spLocks noGrp="1"/>
          </p:cNvSpPr>
          <p:nvPr>
            <p:ph type="dt" sz="half" idx="10"/>
          </p:nvPr>
        </p:nvSpPr>
        <p:spPr/>
        <p:txBody>
          <a:bodyPr/>
          <a:lstStyle/>
          <a:p>
            <a:fld id="{88CB1312-D400-439E-A3B2-36360CF4FF99}" type="datetime1">
              <a:rPr lang="en-US" smtClean="0">
                <a:solidFill>
                  <a:prstClr val="black">
                    <a:tint val="75000"/>
                  </a:prstClr>
                </a:solidFill>
              </a:rPr>
              <a:t>10/9/2021</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06C58EB7-AF83-428F-A33F-9AF10780CC43}"/>
              </a:ext>
            </a:extLst>
          </p:cNvPr>
          <p:cNvSpPr>
            <a:spLocks noGrp="1"/>
          </p:cNvSpPr>
          <p:nvPr>
            <p:ph type="ftr" sz="quarter" idx="11"/>
          </p:nvPr>
        </p:nvSpPr>
        <p:spPr/>
        <p:txBody>
          <a:bodyPr/>
          <a:lstStyle/>
          <a:p>
            <a:r>
              <a:rPr lang="en-US" dirty="0">
                <a:solidFill>
                  <a:prstClr val="black">
                    <a:tint val="75000"/>
                  </a:prstClr>
                </a:solidFill>
              </a:rPr>
              <a:t>Multilayer Feedforward Network</a:t>
            </a:r>
          </a:p>
        </p:txBody>
      </p:sp>
    </p:spTree>
    <p:extLst>
      <p:ext uri="{BB962C8B-B14F-4D97-AF65-F5344CB8AC3E}">
        <p14:creationId xmlns:p14="http://schemas.microsoft.com/office/powerpoint/2010/main" val="192384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p:cTn id="14"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p:cTn id="21"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 calcmode="lin" valueType="num">
                                      <p:cBhvr>
                                        <p:cTn id="28"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p:cTn id="35" dur="1000" fill="hold"/>
                                        <p:tgtEl>
                                          <p:spTgt spid="7">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7">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 calcmode="lin" valueType="num">
                                      <p:cBhvr>
                                        <p:cTn id="42" dur="1000" fill="hold"/>
                                        <p:tgtEl>
                                          <p:spTgt spid="7">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7">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7">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 calcmode="lin" valueType="num">
                                      <p:cBhvr>
                                        <p:cTn id="49" dur="1000" fill="hold"/>
                                        <p:tgtEl>
                                          <p:spTgt spid="7">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7">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7">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7">
                                            <p:txEl>
                                              <p:pRg st="7" end="7"/>
                                            </p:txEl>
                                          </p:spTgt>
                                        </p:tgtEl>
                                        <p:attrNameLst>
                                          <p:attrName>style.visibility</p:attrName>
                                        </p:attrNameLst>
                                      </p:cBhvr>
                                      <p:to>
                                        <p:strVal val="visible"/>
                                      </p:to>
                                    </p:set>
                                    <p:anim calcmode="lin" valueType="num">
                                      <p:cBhvr>
                                        <p:cTn id="56" dur="1000" fill="hold"/>
                                        <p:tgtEl>
                                          <p:spTgt spid="7">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7">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7">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7">
                                            <p:txEl>
                                              <p:pRg st="8" end="8"/>
                                            </p:txEl>
                                          </p:spTgt>
                                        </p:tgtEl>
                                        <p:attrNameLst>
                                          <p:attrName>style.visibility</p:attrName>
                                        </p:attrNameLst>
                                      </p:cBhvr>
                                      <p:to>
                                        <p:strVal val="visible"/>
                                      </p:to>
                                    </p:set>
                                    <p:anim calcmode="lin" valueType="num">
                                      <p:cBhvr>
                                        <p:cTn id="63" dur="1000" fill="hold"/>
                                        <p:tgtEl>
                                          <p:spTgt spid="7">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7">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7">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7">
                                            <p:txEl>
                                              <p:pRg st="9" end="9"/>
                                            </p:txEl>
                                          </p:spTgt>
                                        </p:tgtEl>
                                        <p:attrNameLst>
                                          <p:attrName>style.visibility</p:attrName>
                                        </p:attrNameLst>
                                      </p:cBhvr>
                                      <p:to>
                                        <p:strVal val="visible"/>
                                      </p:to>
                                    </p:set>
                                    <p:anim calcmode="lin" valueType="num">
                                      <p:cBhvr>
                                        <p:cTn id="70" dur="1000" fill="hold"/>
                                        <p:tgtEl>
                                          <p:spTgt spid="7">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7">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7">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7">
                                            <p:txEl>
                                              <p:pRg st="10" end="10"/>
                                            </p:txEl>
                                          </p:spTgt>
                                        </p:tgtEl>
                                        <p:attrNameLst>
                                          <p:attrName>style.visibility</p:attrName>
                                        </p:attrNameLst>
                                      </p:cBhvr>
                                      <p:to>
                                        <p:strVal val="visible"/>
                                      </p:to>
                                    </p:set>
                                    <p:anim calcmode="lin" valueType="num">
                                      <p:cBhvr>
                                        <p:cTn id="77" dur="1000" fill="hold"/>
                                        <p:tgtEl>
                                          <p:spTgt spid="7">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7">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7">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7">
                                            <p:txEl>
                                              <p:pRg st="11" end="11"/>
                                            </p:txEl>
                                          </p:spTgt>
                                        </p:tgtEl>
                                        <p:attrNameLst>
                                          <p:attrName>style.visibility</p:attrName>
                                        </p:attrNameLst>
                                      </p:cBhvr>
                                      <p:to>
                                        <p:strVal val="visible"/>
                                      </p:to>
                                    </p:set>
                                    <p:anim calcmode="lin" valueType="num">
                                      <p:cBhvr>
                                        <p:cTn id="84" dur="1000" fill="hold"/>
                                        <p:tgtEl>
                                          <p:spTgt spid="7">
                                            <p:txEl>
                                              <p:pRg st="11" end="11"/>
                                            </p:txEl>
                                          </p:spTgt>
                                        </p:tgtEl>
                                        <p:attrNameLst>
                                          <p:attrName>ppt_w</p:attrName>
                                        </p:attrNameLst>
                                      </p:cBhvr>
                                      <p:tavLst>
                                        <p:tav tm="0">
                                          <p:val>
                                            <p:strVal val="#ppt_w*0.70"/>
                                          </p:val>
                                        </p:tav>
                                        <p:tav tm="100000">
                                          <p:val>
                                            <p:strVal val="#ppt_w"/>
                                          </p:val>
                                        </p:tav>
                                      </p:tavLst>
                                    </p:anim>
                                    <p:anim calcmode="lin" valueType="num">
                                      <p:cBhvr>
                                        <p:cTn id="85" dur="1000" fill="hold"/>
                                        <p:tgtEl>
                                          <p:spTgt spid="7">
                                            <p:txEl>
                                              <p:pRg st="11" end="11"/>
                                            </p:txEl>
                                          </p:spTgt>
                                        </p:tgtEl>
                                        <p:attrNameLst>
                                          <p:attrName>ppt_h</p:attrName>
                                        </p:attrNameLst>
                                      </p:cBhvr>
                                      <p:tavLst>
                                        <p:tav tm="0">
                                          <p:val>
                                            <p:strVal val="#ppt_h"/>
                                          </p:val>
                                        </p:tav>
                                        <p:tav tm="100000">
                                          <p:val>
                                            <p:strVal val="#ppt_h"/>
                                          </p:val>
                                        </p:tav>
                                      </p:tavLst>
                                    </p:anim>
                                    <p:animEffect transition="in" filter="fade">
                                      <p:cBhvr>
                                        <p:cTn id="86" dur="1000"/>
                                        <p:tgtEl>
                                          <p:spTgt spid="7">
                                            <p:txEl>
                                              <p:pRg st="11" end="1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7">
                                            <p:txEl>
                                              <p:pRg st="12" end="12"/>
                                            </p:txEl>
                                          </p:spTgt>
                                        </p:tgtEl>
                                        <p:attrNameLst>
                                          <p:attrName>style.visibility</p:attrName>
                                        </p:attrNameLst>
                                      </p:cBhvr>
                                      <p:to>
                                        <p:strVal val="visible"/>
                                      </p:to>
                                    </p:set>
                                    <p:anim calcmode="lin" valueType="num">
                                      <p:cBhvr>
                                        <p:cTn id="91" dur="1000" fill="hold"/>
                                        <p:tgtEl>
                                          <p:spTgt spid="7">
                                            <p:txEl>
                                              <p:pRg st="12" end="12"/>
                                            </p:txEl>
                                          </p:spTgt>
                                        </p:tgtEl>
                                        <p:attrNameLst>
                                          <p:attrName>ppt_w</p:attrName>
                                        </p:attrNameLst>
                                      </p:cBhvr>
                                      <p:tavLst>
                                        <p:tav tm="0">
                                          <p:val>
                                            <p:strVal val="#ppt_w*0.70"/>
                                          </p:val>
                                        </p:tav>
                                        <p:tav tm="100000">
                                          <p:val>
                                            <p:strVal val="#ppt_w"/>
                                          </p:val>
                                        </p:tav>
                                      </p:tavLst>
                                    </p:anim>
                                    <p:anim calcmode="lin" valueType="num">
                                      <p:cBhvr>
                                        <p:cTn id="92" dur="1000" fill="hold"/>
                                        <p:tgtEl>
                                          <p:spTgt spid="7">
                                            <p:txEl>
                                              <p:pRg st="12" end="12"/>
                                            </p:txEl>
                                          </p:spTgt>
                                        </p:tgtEl>
                                        <p:attrNameLst>
                                          <p:attrName>ppt_h</p:attrName>
                                        </p:attrNameLst>
                                      </p:cBhvr>
                                      <p:tavLst>
                                        <p:tav tm="0">
                                          <p:val>
                                            <p:strVal val="#ppt_h"/>
                                          </p:val>
                                        </p:tav>
                                        <p:tav tm="100000">
                                          <p:val>
                                            <p:strVal val="#ppt_h"/>
                                          </p:val>
                                        </p:tav>
                                      </p:tavLst>
                                    </p:anim>
                                    <p:animEffect transition="in" filter="fade">
                                      <p:cBhvr>
                                        <p:cTn id="93" dur="1000"/>
                                        <p:tgtEl>
                                          <p:spTgt spid="7">
                                            <p:txEl>
                                              <p:pRg st="12" end="12"/>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5" presetClass="entr" presetSubtype="0" fill="hold" nodeType="clickEffect">
                                  <p:stCondLst>
                                    <p:cond delay="0"/>
                                  </p:stCondLst>
                                  <p:childTnLst>
                                    <p:set>
                                      <p:cBhvr>
                                        <p:cTn id="97" dur="1" fill="hold">
                                          <p:stCondLst>
                                            <p:cond delay="0"/>
                                          </p:stCondLst>
                                        </p:cTn>
                                        <p:tgtEl>
                                          <p:spTgt spid="7">
                                            <p:txEl>
                                              <p:pRg st="13" end="13"/>
                                            </p:txEl>
                                          </p:spTgt>
                                        </p:tgtEl>
                                        <p:attrNameLst>
                                          <p:attrName>style.visibility</p:attrName>
                                        </p:attrNameLst>
                                      </p:cBhvr>
                                      <p:to>
                                        <p:strVal val="visible"/>
                                      </p:to>
                                    </p:set>
                                    <p:anim calcmode="lin" valueType="num">
                                      <p:cBhvr>
                                        <p:cTn id="98" dur="1000" fill="hold"/>
                                        <p:tgtEl>
                                          <p:spTgt spid="7">
                                            <p:txEl>
                                              <p:pRg st="13" end="13"/>
                                            </p:txEl>
                                          </p:spTgt>
                                        </p:tgtEl>
                                        <p:attrNameLst>
                                          <p:attrName>ppt_w</p:attrName>
                                        </p:attrNameLst>
                                      </p:cBhvr>
                                      <p:tavLst>
                                        <p:tav tm="0">
                                          <p:val>
                                            <p:strVal val="#ppt_w*0.70"/>
                                          </p:val>
                                        </p:tav>
                                        <p:tav tm="100000">
                                          <p:val>
                                            <p:strVal val="#ppt_w"/>
                                          </p:val>
                                        </p:tav>
                                      </p:tavLst>
                                    </p:anim>
                                    <p:anim calcmode="lin" valueType="num">
                                      <p:cBhvr>
                                        <p:cTn id="99" dur="1000" fill="hold"/>
                                        <p:tgtEl>
                                          <p:spTgt spid="7">
                                            <p:txEl>
                                              <p:pRg st="13" end="13"/>
                                            </p:txEl>
                                          </p:spTgt>
                                        </p:tgtEl>
                                        <p:attrNameLst>
                                          <p:attrName>ppt_h</p:attrName>
                                        </p:attrNameLst>
                                      </p:cBhvr>
                                      <p:tavLst>
                                        <p:tav tm="0">
                                          <p:val>
                                            <p:strVal val="#ppt_h"/>
                                          </p:val>
                                        </p:tav>
                                        <p:tav tm="100000">
                                          <p:val>
                                            <p:strVal val="#ppt_h"/>
                                          </p:val>
                                        </p:tav>
                                      </p:tavLst>
                                    </p:anim>
                                    <p:animEffect transition="in" filter="fade">
                                      <p:cBhvr>
                                        <p:cTn id="100" dur="1000"/>
                                        <p:tgtEl>
                                          <p:spTgt spid="7">
                                            <p:txEl>
                                              <p:pRg st="13" end="13"/>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55" presetClass="entr" presetSubtype="0" fill="hold" nodeType="clickEffect">
                                  <p:stCondLst>
                                    <p:cond delay="0"/>
                                  </p:stCondLst>
                                  <p:childTnLst>
                                    <p:set>
                                      <p:cBhvr>
                                        <p:cTn id="104" dur="1" fill="hold">
                                          <p:stCondLst>
                                            <p:cond delay="0"/>
                                          </p:stCondLst>
                                        </p:cTn>
                                        <p:tgtEl>
                                          <p:spTgt spid="7">
                                            <p:txEl>
                                              <p:pRg st="14" end="14"/>
                                            </p:txEl>
                                          </p:spTgt>
                                        </p:tgtEl>
                                        <p:attrNameLst>
                                          <p:attrName>style.visibility</p:attrName>
                                        </p:attrNameLst>
                                      </p:cBhvr>
                                      <p:to>
                                        <p:strVal val="visible"/>
                                      </p:to>
                                    </p:set>
                                    <p:anim calcmode="lin" valueType="num">
                                      <p:cBhvr>
                                        <p:cTn id="105" dur="1000" fill="hold"/>
                                        <p:tgtEl>
                                          <p:spTgt spid="7">
                                            <p:txEl>
                                              <p:pRg st="14" end="14"/>
                                            </p:txEl>
                                          </p:spTgt>
                                        </p:tgtEl>
                                        <p:attrNameLst>
                                          <p:attrName>ppt_w</p:attrName>
                                        </p:attrNameLst>
                                      </p:cBhvr>
                                      <p:tavLst>
                                        <p:tav tm="0">
                                          <p:val>
                                            <p:strVal val="#ppt_w*0.70"/>
                                          </p:val>
                                        </p:tav>
                                        <p:tav tm="100000">
                                          <p:val>
                                            <p:strVal val="#ppt_w"/>
                                          </p:val>
                                        </p:tav>
                                      </p:tavLst>
                                    </p:anim>
                                    <p:anim calcmode="lin" valueType="num">
                                      <p:cBhvr>
                                        <p:cTn id="106" dur="1000" fill="hold"/>
                                        <p:tgtEl>
                                          <p:spTgt spid="7">
                                            <p:txEl>
                                              <p:pRg st="14" end="14"/>
                                            </p:txEl>
                                          </p:spTgt>
                                        </p:tgtEl>
                                        <p:attrNameLst>
                                          <p:attrName>ppt_h</p:attrName>
                                        </p:attrNameLst>
                                      </p:cBhvr>
                                      <p:tavLst>
                                        <p:tav tm="0">
                                          <p:val>
                                            <p:strVal val="#ppt_h"/>
                                          </p:val>
                                        </p:tav>
                                        <p:tav tm="100000">
                                          <p:val>
                                            <p:strVal val="#ppt_h"/>
                                          </p:val>
                                        </p:tav>
                                      </p:tavLst>
                                    </p:anim>
                                    <p:animEffect transition="in" filter="fade">
                                      <p:cBhvr>
                                        <p:cTn id="107" dur="1000"/>
                                        <p:tgtEl>
                                          <p:spTgt spid="7">
                                            <p:txEl>
                                              <p:pRg st="14" end="14"/>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55" presetClass="entr" presetSubtype="0" fill="hold" nodeType="clickEffect">
                                  <p:stCondLst>
                                    <p:cond delay="0"/>
                                  </p:stCondLst>
                                  <p:childTnLst>
                                    <p:set>
                                      <p:cBhvr>
                                        <p:cTn id="111" dur="1" fill="hold">
                                          <p:stCondLst>
                                            <p:cond delay="0"/>
                                          </p:stCondLst>
                                        </p:cTn>
                                        <p:tgtEl>
                                          <p:spTgt spid="7">
                                            <p:txEl>
                                              <p:pRg st="15" end="15"/>
                                            </p:txEl>
                                          </p:spTgt>
                                        </p:tgtEl>
                                        <p:attrNameLst>
                                          <p:attrName>style.visibility</p:attrName>
                                        </p:attrNameLst>
                                      </p:cBhvr>
                                      <p:to>
                                        <p:strVal val="visible"/>
                                      </p:to>
                                    </p:set>
                                    <p:anim calcmode="lin" valueType="num">
                                      <p:cBhvr>
                                        <p:cTn id="112" dur="1000" fill="hold"/>
                                        <p:tgtEl>
                                          <p:spTgt spid="7">
                                            <p:txEl>
                                              <p:pRg st="15" end="15"/>
                                            </p:txEl>
                                          </p:spTgt>
                                        </p:tgtEl>
                                        <p:attrNameLst>
                                          <p:attrName>ppt_w</p:attrName>
                                        </p:attrNameLst>
                                      </p:cBhvr>
                                      <p:tavLst>
                                        <p:tav tm="0">
                                          <p:val>
                                            <p:strVal val="#ppt_w*0.70"/>
                                          </p:val>
                                        </p:tav>
                                        <p:tav tm="100000">
                                          <p:val>
                                            <p:strVal val="#ppt_w"/>
                                          </p:val>
                                        </p:tav>
                                      </p:tavLst>
                                    </p:anim>
                                    <p:anim calcmode="lin" valueType="num">
                                      <p:cBhvr>
                                        <p:cTn id="113" dur="1000" fill="hold"/>
                                        <p:tgtEl>
                                          <p:spTgt spid="7">
                                            <p:txEl>
                                              <p:pRg st="15" end="15"/>
                                            </p:txEl>
                                          </p:spTgt>
                                        </p:tgtEl>
                                        <p:attrNameLst>
                                          <p:attrName>ppt_h</p:attrName>
                                        </p:attrNameLst>
                                      </p:cBhvr>
                                      <p:tavLst>
                                        <p:tav tm="0">
                                          <p:val>
                                            <p:strVal val="#ppt_h"/>
                                          </p:val>
                                        </p:tav>
                                        <p:tav tm="100000">
                                          <p:val>
                                            <p:strVal val="#ppt_h"/>
                                          </p:val>
                                        </p:tav>
                                      </p:tavLst>
                                    </p:anim>
                                    <p:animEffect transition="in" filter="fade">
                                      <p:cBhvr>
                                        <p:cTn id="114" dur="1000"/>
                                        <p:tgtEl>
                                          <p:spTgt spid="7">
                                            <p:txEl>
                                              <p:pRg st="15" end="15"/>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55" presetClass="entr" presetSubtype="0" fill="hold" nodeType="clickEffect">
                                  <p:stCondLst>
                                    <p:cond delay="0"/>
                                  </p:stCondLst>
                                  <p:childTnLst>
                                    <p:set>
                                      <p:cBhvr>
                                        <p:cTn id="118" dur="1" fill="hold">
                                          <p:stCondLst>
                                            <p:cond delay="0"/>
                                          </p:stCondLst>
                                        </p:cTn>
                                        <p:tgtEl>
                                          <p:spTgt spid="7">
                                            <p:txEl>
                                              <p:pRg st="16" end="16"/>
                                            </p:txEl>
                                          </p:spTgt>
                                        </p:tgtEl>
                                        <p:attrNameLst>
                                          <p:attrName>style.visibility</p:attrName>
                                        </p:attrNameLst>
                                      </p:cBhvr>
                                      <p:to>
                                        <p:strVal val="visible"/>
                                      </p:to>
                                    </p:set>
                                    <p:anim calcmode="lin" valueType="num">
                                      <p:cBhvr>
                                        <p:cTn id="119" dur="1000" fill="hold"/>
                                        <p:tgtEl>
                                          <p:spTgt spid="7">
                                            <p:txEl>
                                              <p:pRg st="16" end="16"/>
                                            </p:txEl>
                                          </p:spTgt>
                                        </p:tgtEl>
                                        <p:attrNameLst>
                                          <p:attrName>ppt_w</p:attrName>
                                        </p:attrNameLst>
                                      </p:cBhvr>
                                      <p:tavLst>
                                        <p:tav tm="0">
                                          <p:val>
                                            <p:strVal val="#ppt_w*0.70"/>
                                          </p:val>
                                        </p:tav>
                                        <p:tav tm="100000">
                                          <p:val>
                                            <p:strVal val="#ppt_w"/>
                                          </p:val>
                                        </p:tav>
                                      </p:tavLst>
                                    </p:anim>
                                    <p:anim calcmode="lin" valueType="num">
                                      <p:cBhvr>
                                        <p:cTn id="120" dur="1000" fill="hold"/>
                                        <p:tgtEl>
                                          <p:spTgt spid="7">
                                            <p:txEl>
                                              <p:pRg st="16" end="16"/>
                                            </p:txEl>
                                          </p:spTgt>
                                        </p:tgtEl>
                                        <p:attrNameLst>
                                          <p:attrName>ppt_h</p:attrName>
                                        </p:attrNameLst>
                                      </p:cBhvr>
                                      <p:tavLst>
                                        <p:tav tm="0">
                                          <p:val>
                                            <p:strVal val="#ppt_h"/>
                                          </p:val>
                                        </p:tav>
                                        <p:tav tm="100000">
                                          <p:val>
                                            <p:strVal val="#ppt_h"/>
                                          </p:val>
                                        </p:tav>
                                      </p:tavLst>
                                    </p:anim>
                                    <p:animEffect transition="in" filter="fade">
                                      <p:cBhvr>
                                        <p:cTn id="121" dur="1000"/>
                                        <p:tgtEl>
                                          <p:spTgt spid="7">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a:xfrm>
            <a:off x="1524000" y="274638"/>
            <a:ext cx="7162800" cy="1143000"/>
          </a:xfrm>
        </p:spPr>
        <p:txBody>
          <a:bodyPr>
            <a:normAutofit/>
          </a:bodyPr>
          <a:lstStyle/>
          <a:p>
            <a:r>
              <a:rPr lang="en-US" sz="2800" dirty="0">
                <a:latin typeface="Times New Roman" panose="02020603050405020304" pitchFamily="18" charset="0"/>
                <a:cs typeface="Times New Roman" panose="02020603050405020304" pitchFamily="18" charset="0"/>
              </a:rPr>
              <a:t>Learning Factors of Back-Propagation Network </a:t>
            </a:r>
            <a:endParaRPr lang="en-IN"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E496BE-F605-4B8B-A08F-18872DEEFC20}"/>
                  </a:ext>
                </a:extLst>
              </p:cNvPr>
              <p:cNvSpPr>
                <a:spLocks noGrp="1"/>
              </p:cNvSpPr>
              <p:nvPr>
                <p:ph idx="1"/>
              </p:nvPr>
            </p:nvSpPr>
            <p:spPr>
              <a:xfrm>
                <a:off x="381000" y="1417638"/>
                <a:ext cx="8229600" cy="4938712"/>
              </a:xfrm>
            </p:spPr>
            <p:txBody>
              <a:bodyPr>
                <a:normAutofit fontScale="92500" lnSpcReduction="10000"/>
              </a:bodyPr>
              <a:lstStyle/>
              <a:p>
                <a:pPr algn="just">
                  <a:lnSpc>
                    <a:spcPct val="160000"/>
                  </a:lnSpc>
                </a:pPr>
                <a:r>
                  <a:rPr lang="en-US" sz="1600" dirty="0">
                    <a:latin typeface="Times New Roman" panose="02020603050405020304" pitchFamily="18" charset="0"/>
                    <a:cs typeface="Times New Roman" panose="02020603050405020304" pitchFamily="18" charset="0"/>
                  </a:rPr>
                  <a:t>The training of a BPN is based on the choice of various parameters. </a:t>
                </a:r>
              </a:p>
              <a:p>
                <a:pPr algn="just">
                  <a:lnSpc>
                    <a:spcPct val="160000"/>
                  </a:lnSpc>
                </a:pPr>
                <a:r>
                  <a:rPr lang="en-US" sz="1600" dirty="0">
                    <a:latin typeface="Times New Roman" panose="02020603050405020304" pitchFamily="18" charset="0"/>
                    <a:cs typeface="Times New Roman" panose="02020603050405020304" pitchFamily="18" charset="0"/>
                  </a:rPr>
                  <a:t>Also, the convergence of the BPN is based on some important learning factors such as the initial weights, the learning rate, the Updation rule, the size and nature of the training set, and the architecture (number of layers and number of neurons per layer). </a:t>
                </a:r>
              </a:p>
              <a:p>
                <a:pPr algn="just">
                  <a:lnSpc>
                    <a:spcPct val="160000"/>
                  </a:lnSpc>
                </a:pPr>
                <a:r>
                  <a:rPr lang="en-US" sz="1800" b="1" dirty="0">
                    <a:latin typeface="Times New Roman" panose="02020603050405020304" pitchFamily="18" charset="0"/>
                    <a:cs typeface="Times New Roman" panose="02020603050405020304" pitchFamily="18" charset="0"/>
                  </a:rPr>
                  <a:t>Initial Weights:</a:t>
                </a:r>
              </a:p>
              <a:p>
                <a:pPr lvl="1" algn="just">
                  <a:lnSpc>
                    <a:spcPct val="160000"/>
                  </a:lnSpc>
                </a:pPr>
                <a:r>
                  <a:rPr lang="en-US" sz="1400" dirty="0">
                    <a:latin typeface="Times New Roman" panose="02020603050405020304" pitchFamily="18" charset="0"/>
                    <a:cs typeface="Times New Roman" panose="02020603050405020304" pitchFamily="18" charset="0"/>
                  </a:rPr>
                  <a:t>The ultimate solution may be affected by the initial weights of a multilayer feed-forward network. </a:t>
                </a:r>
              </a:p>
              <a:p>
                <a:pPr lvl="1" algn="just">
                  <a:lnSpc>
                    <a:spcPct val="160000"/>
                  </a:lnSpc>
                </a:pPr>
                <a:r>
                  <a:rPr lang="en-US" sz="1400" dirty="0">
                    <a:latin typeface="Times New Roman" panose="02020603050405020304" pitchFamily="18" charset="0"/>
                    <a:cs typeface="Times New Roman" panose="02020603050405020304" pitchFamily="18" charset="0"/>
                  </a:rPr>
                  <a:t>They are initialized at small random values. The choice of initial weight determines how fast the network converges.</a:t>
                </a:r>
              </a:p>
              <a:p>
                <a:pPr lvl="1" algn="just">
                  <a:lnSpc>
                    <a:spcPct val="160000"/>
                  </a:lnSpc>
                </a:pPr>
                <a:r>
                  <a:rPr lang="en-US" sz="1400" dirty="0">
                    <a:latin typeface="Times New Roman" panose="02020603050405020304" pitchFamily="18" charset="0"/>
                    <a:cs typeface="Times New Roman" panose="02020603050405020304" pitchFamily="18" charset="0"/>
                  </a:rPr>
                  <a:t>The initial weights cannot be very high because the sigmoidal activations functions used here may get scattered from the beginning itself and the system may be stuck at a local minima or at a very flat plateau at the starting point itself. One method of choosing the weight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𝑖𝑗</m:t>
                        </m:r>
                      </m:sub>
                    </m:sSub>
                  </m:oMath>
                </a14:m>
                <a:r>
                  <a:rPr lang="en-US" sz="1400" dirty="0">
                    <a:latin typeface="Times New Roman" panose="02020603050405020304" pitchFamily="18" charset="0"/>
                    <a:cs typeface="Times New Roman" panose="02020603050405020304" pitchFamily="18" charset="0"/>
                  </a:rPr>
                  <a:t> is choosing it in the range</a:t>
                </a:r>
              </a:p>
              <a:p>
                <a:pPr marL="457200" lvl="1" indent="0" algn="ctr">
                  <a:lnSpc>
                    <a:spcPct val="160000"/>
                  </a:lnSpc>
                  <a:buNone/>
                </a:pP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𝑖𝑗</m:t>
                        </m:r>
                      </m:sub>
                    </m:sSub>
                    <m:r>
                      <a:rPr lang="en-US" sz="1400" b="0" i="1" smtClean="0">
                        <a:latin typeface="Cambria Math" panose="02040503050406030204" pitchFamily="18" charset="0"/>
                        <a:cs typeface="Times New Roman" panose="02020603050405020304" pitchFamily="18" charset="0"/>
                      </a:rPr>
                      <m:t>=</m:t>
                    </m:r>
                    <m:d>
                      <m:dPr>
                        <m:begChr m:val="["/>
                        <m:endChr m:val="]"/>
                        <m:ctrlPr>
                          <a:rPr lang="en-US" sz="1400" b="0" i="1" smtClean="0">
                            <a:latin typeface="Cambria Math" panose="02040503050406030204" pitchFamily="18" charset="0"/>
                            <a:cs typeface="Times New Roman" panose="02020603050405020304" pitchFamily="18" charset="0"/>
                          </a:rPr>
                        </m:ctrlPr>
                      </m:dPr>
                      <m:e>
                        <m:f>
                          <m:fPr>
                            <m:ctrlPr>
                              <a:rPr lang="en-US" sz="1400" b="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−3</m:t>
                            </m:r>
                          </m:num>
                          <m:den>
                            <m:rad>
                              <m:radPr>
                                <m:degHide m:val="on"/>
                                <m:ctrlPr>
                                  <a:rPr lang="en-US" sz="1400" b="0" i="1" smtClean="0">
                                    <a:latin typeface="Cambria Math" panose="02040503050406030204" pitchFamily="18" charset="0"/>
                                    <a:cs typeface="Times New Roman" panose="02020603050405020304" pitchFamily="18" charset="0"/>
                                  </a:rPr>
                                </m:ctrlPr>
                              </m:radPr>
                              <m:deg/>
                              <m:e>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𝑜</m:t>
                                    </m:r>
                                  </m:e>
                                  <m:sub>
                                    <m:r>
                                      <a:rPr lang="en-US" sz="1400" b="0" i="1" smtClean="0">
                                        <a:latin typeface="Cambria Math" panose="02040503050406030204" pitchFamily="18" charset="0"/>
                                        <a:cs typeface="Times New Roman" panose="02020603050405020304" pitchFamily="18" charset="0"/>
                                      </a:rPr>
                                      <m:t>𝑖</m:t>
                                    </m:r>
                                  </m:sub>
                                </m:sSub>
                              </m:e>
                            </m:rad>
                          </m:den>
                        </m:f>
                        <m:r>
                          <a:rPr lang="en-US" sz="1400" b="0" i="1" smtClean="0">
                            <a:latin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3</m:t>
                            </m:r>
                          </m:num>
                          <m:den>
                            <m:rad>
                              <m:radPr>
                                <m:degHide m:val="on"/>
                                <m:ctrlPr>
                                  <a:rPr lang="en-US" sz="1400" b="0" i="1" smtClean="0">
                                    <a:latin typeface="Cambria Math" panose="02040503050406030204" pitchFamily="18" charset="0"/>
                                    <a:cs typeface="Times New Roman" panose="02020603050405020304" pitchFamily="18" charset="0"/>
                                  </a:rPr>
                                </m:ctrlPr>
                              </m:radPr>
                              <m:deg/>
                              <m:e>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𝑜</m:t>
                                    </m:r>
                                  </m:e>
                                  <m:sub>
                                    <m:r>
                                      <a:rPr lang="en-US" sz="1400" b="0" i="1" smtClean="0">
                                        <a:latin typeface="Cambria Math" panose="02040503050406030204" pitchFamily="18" charset="0"/>
                                        <a:cs typeface="Times New Roman" panose="02020603050405020304" pitchFamily="18" charset="0"/>
                                      </a:rPr>
                                      <m:t>𝑖</m:t>
                                    </m:r>
                                  </m:sub>
                                </m:sSub>
                              </m:e>
                            </m:rad>
                          </m:den>
                        </m:f>
                      </m:e>
                    </m:d>
                  </m:oMath>
                </a14:m>
                <a:r>
                  <a:rPr lang="en-US" sz="1400" dirty="0">
                    <a:latin typeface="Times New Roman" panose="02020603050405020304" pitchFamily="18" charset="0"/>
                    <a:cs typeface="Times New Roman" panose="02020603050405020304" pitchFamily="18" charset="0"/>
                  </a:rPr>
                  <a:t> </a:t>
                </a:r>
              </a:p>
              <a:p>
                <a:pPr lvl="1">
                  <a:lnSpc>
                    <a:spcPct val="160000"/>
                  </a:lnSpc>
                </a:pPr>
                <a:r>
                  <a:rPr lang="en-US" sz="14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𝑜</m:t>
                        </m:r>
                      </m:e>
                      <m:sub>
                        <m:r>
                          <a:rPr lang="en-US" sz="1400" i="1">
                            <a:latin typeface="Cambria Math" panose="02040503050406030204" pitchFamily="18" charset="0"/>
                            <a:cs typeface="Times New Roman" panose="02020603050405020304" pitchFamily="18" charset="0"/>
                          </a:rPr>
                          <m:t>𝑖</m:t>
                        </m:r>
                      </m:sub>
                    </m:sSub>
                  </m:oMath>
                </a14:m>
                <a:r>
                  <a:rPr lang="en-US" sz="1400" dirty="0">
                    <a:latin typeface="Times New Roman" panose="02020603050405020304" pitchFamily="18" charset="0"/>
                    <a:cs typeface="Times New Roman" panose="02020603050405020304" pitchFamily="18" charset="0"/>
                  </a:rPr>
                  <a:t> is the number of processing elements </a:t>
                </a:r>
                <a14:m>
                  <m:oMath xmlns:m="http://schemas.openxmlformats.org/officeDocument/2006/math">
                    <m:r>
                      <a:rPr lang="en-US" sz="1400" b="0" i="1" smtClean="0">
                        <a:latin typeface="Cambria Math" panose="02040503050406030204" pitchFamily="18" charset="0"/>
                        <a:cs typeface="Times New Roman" panose="02020603050405020304" pitchFamily="18" charset="0"/>
                      </a:rPr>
                      <m:t>𝑗</m:t>
                    </m:r>
                  </m:oMath>
                </a14:m>
                <a:r>
                  <a:rPr lang="en-US" sz="1400" dirty="0">
                    <a:latin typeface="Times New Roman" panose="02020603050405020304" pitchFamily="18" charset="0"/>
                    <a:cs typeface="Times New Roman" panose="02020603050405020304" pitchFamily="18" charset="0"/>
                  </a:rPr>
                  <a:t> that feed-forward to processing element </a:t>
                </a:r>
                <a14:m>
                  <m:oMath xmlns:m="http://schemas.openxmlformats.org/officeDocument/2006/math">
                    <m:r>
                      <a:rPr lang="en-US" sz="1400" b="0" i="1" smtClean="0">
                        <a:latin typeface="Cambria Math" panose="02040503050406030204" pitchFamily="18" charset="0"/>
                        <a:cs typeface="Times New Roman" panose="02020603050405020304" pitchFamily="18" charset="0"/>
                      </a:rPr>
                      <m:t>𝑖</m:t>
                    </m:r>
                  </m:oMath>
                </a14:m>
                <a:r>
                  <a:rPr lang="en-US" sz="1400" dirty="0">
                    <a:latin typeface="Times New Roman" panose="02020603050405020304" pitchFamily="18" charset="0"/>
                    <a:cs typeface="Times New Roman" panose="02020603050405020304" pitchFamily="18" charset="0"/>
                  </a:rPr>
                  <a:t>.</a:t>
                </a:r>
              </a:p>
              <a:p>
                <a:pPr algn="just">
                  <a:lnSpc>
                    <a:spcPct val="160000"/>
                  </a:lnSpc>
                </a:pPr>
                <a:endParaRPr lang="en-US" sz="16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A5E496BE-F605-4B8B-A08F-18872DEEFC20}"/>
                  </a:ext>
                </a:extLst>
              </p:cNvPr>
              <p:cNvSpPr>
                <a:spLocks noGrp="1" noRot="1" noChangeAspect="1" noMove="1" noResize="1" noEditPoints="1" noAdjustHandles="1" noChangeArrowheads="1" noChangeShapeType="1" noTextEdit="1"/>
              </p:cNvSpPr>
              <p:nvPr>
                <p:ph idx="1"/>
              </p:nvPr>
            </p:nvSpPr>
            <p:spPr>
              <a:xfrm>
                <a:off x="381000" y="1417638"/>
                <a:ext cx="8229600" cy="4938712"/>
              </a:xfrm>
              <a:blipFill>
                <a:blip r:embed="rId2"/>
                <a:stretch>
                  <a:fillRect l="-370" r="-222"/>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3402E5EA-383D-4C18-883F-004DA8A490D8}"/>
              </a:ext>
            </a:extLst>
          </p:cNvPr>
          <p:cNvSpPr>
            <a:spLocks noGrp="1"/>
          </p:cNvSpPr>
          <p:nvPr>
            <p:ph type="dt" sz="half" idx="10"/>
          </p:nvPr>
        </p:nvSpPr>
        <p:spPr/>
        <p:txBody>
          <a:bodyPr/>
          <a:lstStyle/>
          <a:p>
            <a:fld id="{434822CB-6D38-4E12-9DAD-E402B74412D8}"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0FE4EE49-72E6-4109-82F2-D80E63057651}"/>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a:extLst>
              <a:ext uri="{FF2B5EF4-FFF2-40B4-BE49-F238E27FC236}">
                <a16:creationId xmlns:a16="http://schemas.microsoft.com/office/drawing/2014/main" id="{187B4073-8432-4B9E-889B-EEC4330C37FC}"/>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55</a:t>
            </a:fld>
            <a:endParaRPr lang="en-US">
              <a:solidFill>
                <a:prstClr val="black">
                  <a:tint val="75000"/>
                </a:prstClr>
              </a:solidFill>
            </a:endParaRPr>
          </a:p>
        </p:txBody>
      </p:sp>
    </p:spTree>
    <p:extLst>
      <p:ext uri="{BB962C8B-B14F-4D97-AF65-F5344CB8AC3E}">
        <p14:creationId xmlns:p14="http://schemas.microsoft.com/office/powerpoint/2010/main" val="29911028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a:xfrm>
            <a:off x="1524000" y="274638"/>
            <a:ext cx="7162800" cy="1143000"/>
          </a:xfrm>
        </p:spPr>
        <p:txBody>
          <a:bodyPr>
            <a:normAutofit/>
          </a:bodyPr>
          <a:lstStyle/>
          <a:p>
            <a:r>
              <a:rPr lang="en-US" sz="2800" dirty="0">
                <a:latin typeface="Times New Roman" panose="02020603050405020304" pitchFamily="18" charset="0"/>
                <a:cs typeface="Times New Roman" panose="02020603050405020304" pitchFamily="18" charset="0"/>
              </a:rPr>
              <a:t>Learning Factors of Back-Propagation Network </a:t>
            </a:r>
            <a:endParaRPr lang="en-IN"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E496BE-F605-4B8B-A08F-18872DEEFC20}"/>
                  </a:ext>
                </a:extLst>
              </p:cNvPr>
              <p:cNvSpPr>
                <a:spLocks noGrp="1"/>
              </p:cNvSpPr>
              <p:nvPr>
                <p:ph idx="1"/>
              </p:nvPr>
            </p:nvSpPr>
            <p:spPr>
              <a:xfrm>
                <a:off x="381000" y="1417638"/>
                <a:ext cx="8229600" cy="4938712"/>
              </a:xfrm>
            </p:spPr>
            <p:txBody>
              <a:bodyPr>
                <a:normAutofit lnSpcReduction="10000"/>
              </a:bodyPr>
              <a:lstStyle/>
              <a:p>
                <a:pPr>
                  <a:lnSpc>
                    <a:spcPct val="160000"/>
                  </a:lnSpc>
                </a:pPr>
                <a:r>
                  <a:rPr lang="en-US" sz="1800" b="1" dirty="0">
                    <a:latin typeface="Times New Roman" panose="02020603050405020304" pitchFamily="18" charset="0"/>
                    <a:cs typeface="Times New Roman" panose="02020603050405020304" pitchFamily="18" charset="0"/>
                  </a:rPr>
                  <a:t>Learning Rate </a:t>
                </a:r>
                <a14:m>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1800" dirty="0">
                    <a:latin typeface="Times New Roman" panose="02020603050405020304" pitchFamily="18" charset="0"/>
                    <a:cs typeface="Times New Roman" panose="02020603050405020304" pitchFamily="18" charset="0"/>
                  </a:rPr>
                  <a:t>: </a:t>
                </a:r>
              </a:p>
              <a:p>
                <a:pPr lvl="1">
                  <a:lnSpc>
                    <a:spcPct val="160000"/>
                  </a:lnSpc>
                </a:pPr>
                <a:r>
                  <a:rPr lang="en-US" sz="1400" dirty="0">
                    <a:latin typeface="Times New Roman" panose="02020603050405020304" pitchFamily="18" charset="0"/>
                    <a:cs typeface="Times New Roman" panose="02020603050405020304" pitchFamily="18" charset="0"/>
                  </a:rPr>
                  <a:t>The learning rate (</a:t>
                </a:r>
                <a14:m>
                  <m:oMath xmlns:m="http://schemas.openxmlformats.org/officeDocument/2006/math">
                    <m:r>
                      <a:rPr lang="en-US" sz="1400" i="1"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1400" dirty="0">
                    <a:latin typeface="Times New Roman" panose="02020603050405020304" pitchFamily="18" charset="0"/>
                    <a:cs typeface="Times New Roman" panose="02020603050405020304" pitchFamily="18" charset="0"/>
                  </a:rPr>
                  <a:t>) affects the convergence of the BPN. A larger value of </a:t>
                </a:r>
                <a14:m>
                  <m:oMath xmlns:m="http://schemas.openxmlformats.org/officeDocument/2006/math">
                    <m:r>
                      <a:rPr lang="en-US" sz="1400"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1400" dirty="0">
                    <a:latin typeface="Times New Roman" panose="02020603050405020304" pitchFamily="18" charset="0"/>
                    <a:cs typeface="Times New Roman" panose="02020603050405020304" pitchFamily="18" charset="0"/>
                  </a:rPr>
                  <a:t> may speed up the convergence but might result in overshooting, while a smaller value of </a:t>
                </a:r>
                <a14:m>
                  <m:oMath xmlns:m="http://schemas.openxmlformats.org/officeDocument/2006/math">
                    <m:r>
                      <a:rPr lang="en-US" sz="1400" i="1">
                        <a:latin typeface="Cambria Math" panose="02040503050406030204" pitchFamily="18" charset="0"/>
                        <a:ea typeface="Cambria Math" panose="02040503050406030204" pitchFamily="18" charset="0"/>
                        <a:cs typeface="Times New Roman" panose="02020603050405020304" pitchFamily="18" charset="0"/>
                      </a:rPr>
                      <m:t>𝛼</m:t>
                    </m:r>
                    <m:r>
                      <a:rPr lang="en-US" sz="14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sz="1400" dirty="0">
                    <a:latin typeface="Times New Roman" panose="02020603050405020304" pitchFamily="18" charset="0"/>
                    <a:cs typeface="Times New Roman" panose="02020603050405020304" pitchFamily="18" charset="0"/>
                  </a:rPr>
                  <a:t> has vice-versa effect. </a:t>
                </a:r>
              </a:p>
              <a:p>
                <a:pPr lvl="1">
                  <a:lnSpc>
                    <a:spcPct val="160000"/>
                  </a:lnSpc>
                </a:pPr>
                <a:r>
                  <a:rPr lang="en-US" sz="1400" dirty="0">
                    <a:latin typeface="Times New Roman" panose="02020603050405020304" pitchFamily="18" charset="0"/>
                    <a:cs typeface="Times New Roman" panose="02020603050405020304" pitchFamily="18" charset="0"/>
                  </a:rPr>
                  <a:t>The range of </a:t>
                </a:r>
                <a14:m>
                  <m:oMath xmlns:m="http://schemas.openxmlformats.org/officeDocument/2006/math">
                    <m:r>
                      <a:rPr lang="en-US" sz="140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sz="140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1400" dirty="0">
                    <a:latin typeface="Times New Roman" panose="02020603050405020304" pitchFamily="18" charset="0"/>
                    <a:cs typeface="Times New Roman" panose="02020603050405020304" pitchFamily="18" charset="0"/>
                  </a:rPr>
                  <a:t>from </a:t>
                </a:r>
                <a14:m>
                  <m:oMath xmlns:m="http://schemas.openxmlformats.org/officeDocument/2006/math">
                    <m:sSup>
                      <m:sSupPr>
                        <m:ctrlPr>
                          <a:rPr lang="en-US" sz="1400" i="1" dirty="0" smtClean="0">
                            <a:latin typeface="Cambria Math" panose="02040503050406030204" pitchFamily="18" charset="0"/>
                            <a:cs typeface="Times New Roman" panose="02020603050405020304" pitchFamily="18" charset="0"/>
                          </a:rPr>
                        </m:ctrlPr>
                      </m:sSupPr>
                      <m:e>
                        <m:r>
                          <a:rPr lang="en-US" sz="1400" b="0" i="1" dirty="0" smtClean="0">
                            <a:latin typeface="Cambria Math" panose="02040503050406030204" pitchFamily="18" charset="0"/>
                            <a:cs typeface="Times New Roman" panose="02020603050405020304" pitchFamily="18" charset="0"/>
                          </a:rPr>
                          <m:t>10</m:t>
                        </m:r>
                      </m:e>
                      <m:sup>
                        <m:r>
                          <a:rPr lang="en-US" sz="1400" b="0" i="1" dirty="0" smtClean="0">
                            <a:latin typeface="Cambria Math" panose="02040503050406030204" pitchFamily="18" charset="0"/>
                            <a:cs typeface="Times New Roman" panose="02020603050405020304" pitchFamily="18" charset="0"/>
                          </a:rPr>
                          <m:t>−3</m:t>
                        </m:r>
                      </m:sup>
                    </m:sSup>
                  </m:oMath>
                </a14:m>
                <a:r>
                  <a:rPr lang="en-US" sz="1400" dirty="0">
                    <a:latin typeface="Times New Roman" panose="02020603050405020304" pitchFamily="18" charset="0"/>
                    <a:cs typeface="Times New Roman" panose="02020603050405020304" pitchFamily="18" charset="0"/>
                  </a:rPr>
                  <a:t> to 10 has been used successfully for several back-propagation algorithmic experiments. </a:t>
                </a:r>
              </a:p>
              <a:p>
                <a:pPr lvl="1">
                  <a:lnSpc>
                    <a:spcPct val="160000"/>
                  </a:lnSpc>
                </a:pPr>
                <a:r>
                  <a:rPr lang="en-US" sz="1400" dirty="0">
                    <a:latin typeface="Times New Roman" panose="02020603050405020304" pitchFamily="18" charset="0"/>
                    <a:cs typeface="Times New Roman" panose="02020603050405020304" pitchFamily="18" charset="0"/>
                  </a:rPr>
                  <a:t>Thus, a large learning rate leads to rapid learning but there is oscillation of weights, while the lower learning rate leads to slower learning.</a:t>
                </a:r>
              </a:p>
              <a:p>
                <a:pPr>
                  <a:lnSpc>
                    <a:spcPct val="160000"/>
                  </a:lnSpc>
                </a:pPr>
                <a:r>
                  <a:rPr lang="en-US" sz="1800" b="1" dirty="0">
                    <a:latin typeface="Times New Roman" panose="02020603050405020304" pitchFamily="18" charset="0"/>
                    <a:cs typeface="Times New Roman" panose="02020603050405020304" pitchFamily="18" charset="0"/>
                  </a:rPr>
                  <a:t>Momentum Factor:</a:t>
                </a:r>
              </a:p>
              <a:p>
                <a:pPr lvl="1">
                  <a:lnSpc>
                    <a:spcPct val="160000"/>
                  </a:lnSpc>
                </a:pPr>
                <a:r>
                  <a:rPr lang="en-US" sz="1400" dirty="0">
                    <a:latin typeface="Times New Roman" panose="02020603050405020304" pitchFamily="18" charset="0"/>
                    <a:cs typeface="Times New Roman" panose="02020603050405020304" pitchFamily="18" charset="0"/>
                  </a:rPr>
                  <a:t>The gradient descent is very slow if the learning rate </a:t>
                </a:r>
                <a14:m>
                  <m:oMath xmlns:m="http://schemas.openxmlformats.org/officeDocument/2006/math">
                    <m:r>
                      <a:rPr lang="en-US" sz="1400" i="1"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1400" dirty="0">
                    <a:latin typeface="Times New Roman" panose="02020603050405020304" pitchFamily="18" charset="0"/>
                    <a:cs typeface="Times New Roman" panose="02020603050405020304" pitchFamily="18" charset="0"/>
                  </a:rPr>
                  <a:t> is small and oscillates widely if </a:t>
                </a:r>
                <a14:m>
                  <m:oMath xmlns:m="http://schemas.openxmlformats.org/officeDocument/2006/math">
                    <m:r>
                      <a:rPr lang="en-US" sz="1400"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1400" dirty="0">
                    <a:latin typeface="Times New Roman" panose="02020603050405020304" pitchFamily="18" charset="0"/>
                    <a:cs typeface="Times New Roman" panose="02020603050405020304" pitchFamily="18" charset="0"/>
                  </a:rPr>
                  <a:t> is too large. </a:t>
                </a:r>
              </a:p>
              <a:p>
                <a:pPr lvl="1">
                  <a:lnSpc>
                    <a:spcPct val="160000"/>
                  </a:lnSpc>
                </a:pPr>
                <a:r>
                  <a:rPr lang="en-US" sz="1400" dirty="0">
                    <a:latin typeface="Times New Roman" panose="02020603050405020304" pitchFamily="18" charset="0"/>
                    <a:cs typeface="Times New Roman" panose="02020603050405020304" pitchFamily="18" charset="0"/>
                  </a:rPr>
                  <a:t>One very efficient and commonly used method that allows a larger learning rate without oscillations is by adding a momentum factor to the normal gradient-descent method.</a:t>
                </a:r>
              </a:p>
              <a:p>
                <a:pPr lvl="1">
                  <a:lnSpc>
                    <a:spcPct val="160000"/>
                  </a:lnSpc>
                </a:pPr>
                <a:r>
                  <a:rPr lang="en-US" sz="1400" dirty="0">
                    <a:latin typeface="Times New Roman" panose="02020603050405020304" pitchFamily="18" charset="0"/>
                    <a:cs typeface="Times New Roman" panose="02020603050405020304" pitchFamily="18" charset="0"/>
                  </a:rPr>
                  <a:t>The momentum factor is denoted by </a:t>
                </a:r>
                <a14:m>
                  <m:oMath xmlns:m="http://schemas.openxmlformats.org/officeDocument/2006/math">
                    <m:r>
                      <a:rPr lang="en-US" sz="1400" i="1" smtClean="0">
                        <a:latin typeface="Cambria Math" panose="02040503050406030204" pitchFamily="18" charset="0"/>
                        <a:ea typeface="Cambria Math" panose="02040503050406030204" pitchFamily="18" charset="0"/>
                        <a:cs typeface="Times New Roman" panose="02020603050405020304" pitchFamily="18" charset="0"/>
                      </a:rPr>
                      <m:t>𝜂</m:t>
                    </m:r>
                    <m:r>
                      <a:rPr lang="en-US" sz="1400" i="1" smtClean="0">
                        <a:latin typeface="Cambria Math" panose="02040503050406030204" pitchFamily="18" charset="0"/>
                        <a:ea typeface="Cambria Math" panose="02040503050406030204" pitchFamily="18" charset="0"/>
                        <a:cs typeface="Times New Roman" panose="02020603050405020304" pitchFamily="18" charset="0"/>
                      </a:rPr>
                      <m:t>∈[0,1]</m:t>
                    </m:r>
                  </m:oMath>
                </a14:m>
                <a:r>
                  <a:rPr lang="en-US" sz="1400" dirty="0">
                    <a:latin typeface="Times New Roman" panose="02020603050405020304" pitchFamily="18" charset="0"/>
                    <a:cs typeface="Times New Roman" panose="02020603050405020304" pitchFamily="18" charset="0"/>
                  </a:rPr>
                  <a:t> and the value of 0.9 is often used for the momentum factor.</a:t>
                </a:r>
              </a:p>
              <a:p>
                <a:pPr lvl="1">
                  <a:lnSpc>
                    <a:spcPct val="160000"/>
                  </a:lnSpc>
                </a:pPr>
                <a:endParaRPr lang="en-US" sz="1400" b="1"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A5E496BE-F605-4B8B-A08F-18872DEEFC20}"/>
                  </a:ext>
                </a:extLst>
              </p:cNvPr>
              <p:cNvSpPr>
                <a:spLocks noGrp="1" noRot="1" noChangeAspect="1" noMove="1" noResize="1" noEditPoints="1" noAdjustHandles="1" noChangeArrowheads="1" noChangeShapeType="1" noTextEdit="1"/>
              </p:cNvSpPr>
              <p:nvPr>
                <p:ph idx="1"/>
              </p:nvPr>
            </p:nvSpPr>
            <p:spPr>
              <a:xfrm>
                <a:off x="381000" y="1417638"/>
                <a:ext cx="8229600" cy="4938712"/>
              </a:xfrm>
              <a:blipFill>
                <a:blip r:embed="rId2"/>
                <a:stretch>
                  <a:fillRect l="-519" r="-519"/>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3402E5EA-383D-4C18-883F-004DA8A490D8}"/>
              </a:ext>
            </a:extLst>
          </p:cNvPr>
          <p:cNvSpPr>
            <a:spLocks noGrp="1"/>
          </p:cNvSpPr>
          <p:nvPr>
            <p:ph type="dt" sz="half" idx="10"/>
          </p:nvPr>
        </p:nvSpPr>
        <p:spPr/>
        <p:txBody>
          <a:bodyPr/>
          <a:lstStyle/>
          <a:p>
            <a:fld id="{434822CB-6D38-4E12-9DAD-E402B74412D8}"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0FE4EE49-72E6-4109-82F2-D80E63057651}"/>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a:extLst>
              <a:ext uri="{FF2B5EF4-FFF2-40B4-BE49-F238E27FC236}">
                <a16:creationId xmlns:a16="http://schemas.microsoft.com/office/drawing/2014/main" id="{187B4073-8432-4B9E-889B-EEC4330C37FC}"/>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56</a:t>
            </a:fld>
            <a:endParaRPr lang="en-US">
              <a:solidFill>
                <a:prstClr val="black">
                  <a:tint val="75000"/>
                </a:prstClr>
              </a:solidFill>
            </a:endParaRPr>
          </a:p>
        </p:txBody>
      </p:sp>
    </p:spTree>
    <p:extLst>
      <p:ext uri="{BB962C8B-B14F-4D97-AF65-F5344CB8AC3E}">
        <p14:creationId xmlns:p14="http://schemas.microsoft.com/office/powerpoint/2010/main" val="1086602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0B1312-0D66-42CD-A602-2EE1E5D888C7}" type="datetime1">
              <a:rPr lang="en-US" smtClean="0">
                <a:solidFill>
                  <a:prstClr val="black">
                    <a:tint val="75000"/>
                  </a:prstClr>
                </a:solidFill>
              </a:rPr>
              <a:t>10/9/2021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Multilayer Feedforward Network</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57</a:t>
            </a:fld>
            <a:endParaRPr lang="en-US">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004124" y="1203190"/>
              <a:ext cx="8279640" cy="5420160"/>
            </p14:xfrm>
          </p:contentPart>
        </mc:Choice>
        <mc:Fallback xmlns="">
          <p:pic>
            <p:nvPicPr>
              <p:cNvPr id="7" name="Ink 6"/>
              <p:cNvPicPr/>
              <p:nvPr/>
            </p:nvPicPr>
            <p:blipFill>
              <a:blip r:embed="rId3"/>
              <a:stretch>
                <a:fillRect/>
              </a:stretch>
            </p:blipFill>
            <p:spPr>
              <a:xfrm>
                <a:off x="992604" y="1188790"/>
                <a:ext cx="8300520" cy="5444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7" name="Ink 106"/>
              <p14:cNvContentPartPr/>
              <p14:nvPr/>
            </p14:nvContentPartPr>
            <p14:xfrm>
              <a:off x="2832204" y="3384430"/>
              <a:ext cx="6348960" cy="1888920"/>
            </p14:xfrm>
          </p:contentPart>
        </mc:Choice>
        <mc:Fallback xmlns="">
          <p:pic>
            <p:nvPicPr>
              <p:cNvPr id="107" name="Ink 106"/>
              <p:cNvPicPr/>
              <p:nvPr/>
            </p:nvPicPr>
            <p:blipFill>
              <a:blip r:embed="rId5"/>
              <a:stretch>
                <a:fillRect/>
              </a:stretch>
            </p:blipFill>
            <p:spPr>
              <a:xfrm>
                <a:off x="2822844" y="3368230"/>
                <a:ext cx="6374880" cy="191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1" name="Ink 140"/>
              <p14:cNvContentPartPr/>
              <p14:nvPr/>
            </p14:nvContentPartPr>
            <p14:xfrm>
              <a:off x="2737884" y="5582950"/>
              <a:ext cx="1758240" cy="1165680"/>
            </p14:xfrm>
          </p:contentPart>
        </mc:Choice>
        <mc:Fallback xmlns="">
          <p:pic>
            <p:nvPicPr>
              <p:cNvPr id="141" name="Ink 140"/>
              <p:cNvPicPr/>
              <p:nvPr/>
            </p:nvPicPr>
            <p:blipFill>
              <a:blip r:embed="rId7"/>
              <a:stretch>
                <a:fillRect/>
              </a:stretch>
            </p:blipFill>
            <p:spPr>
              <a:xfrm>
                <a:off x="2729244" y="5573590"/>
                <a:ext cx="1782000" cy="1178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1" name="Ink 160"/>
              <p14:cNvContentPartPr/>
              <p14:nvPr/>
            </p14:nvContentPartPr>
            <p14:xfrm>
              <a:off x="730884" y="4824430"/>
              <a:ext cx="603720" cy="630360"/>
            </p14:xfrm>
          </p:contentPart>
        </mc:Choice>
        <mc:Fallback xmlns="">
          <p:pic>
            <p:nvPicPr>
              <p:cNvPr id="161" name="Ink 160"/>
              <p:cNvPicPr/>
              <p:nvPr/>
            </p:nvPicPr>
            <p:blipFill>
              <a:blip r:embed="rId9"/>
              <a:stretch>
                <a:fillRect/>
              </a:stretch>
            </p:blipFill>
            <p:spPr>
              <a:xfrm>
                <a:off x="721524" y="4815070"/>
                <a:ext cx="629640" cy="657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8" name="Ink 167"/>
              <p14:cNvContentPartPr/>
              <p14:nvPr/>
            </p14:nvContentPartPr>
            <p14:xfrm>
              <a:off x="847524" y="4322230"/>
              <a:ext cx="304560" cy="1557360"/>
            </p14:xfrm>
          </p:contentPart>
        </mc:Choice>
        <mc:Fallback xmlns="">
          <p:pic>
            <p:nvPicPr>
              <p:cNvPr id="168" name="Ink 167"/>
              <p:cNvPicPr/>
              <p:nvPr/>
            </p:nvPicPr>
            <p:blipFill>
              <a:blip r:embed="rId11"/>
              <a:stretch>
                <a:fillRect/>
              </a:stretch>
            </p:blipFill>
            <p:spPr>
              <a:xfrm>
                <a:off x="837804" y="4312870"/>
                <a:ext cx="323640" cy="1575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2" name="Ink 171"/>
              <p14:cNvContentPartPr/>
              <p14:nvPr/>
            </p14:nvContentPartPr>
            <p14:xfrm>
              <a:off x="292764" y="4363990"/>
              <a:ext cx="1551240" cy="1206000"/>
            </p14:xfrm>
          </p:contentPart>
        </mc:Choice>
        <mc:Fallback xmlns="">
          <p:pic>
            <p:nvPicPr>
              <p:cNvPr id="172" name="Ink 171"/>
              <p:cNvPicPr/>
              <p:nvPr/>
            </p:nvPicPr>
            <p:blipFill>
              <a:blip r:embed="rId13"/>
              <a:stretch>
                <a:fillRect/>
              </a:stretch>
            </p:blipFill>
            <p:spPr>
              <a:xfrm>
                <a:off x="283044" y="4360390"/>
                <a:ext cx="1567440" cy="1213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2" name="Ink 191"/>
              <p14:cNvContentPartPr/>
              <p14:nvPr/>
            </p14:nvContentPartPr>
            <p14:xfrm>
              <a:off x="135084" y="4910110"/>
              <a:ext cx="1573200" cy="454680"/>
            </p14:xfrm>
          </p:contentPart>
        </mc:Choice>
        <mc:Fallback xmlns="">
          <p:pic>
            <p:nvPicPr>
              <p:cNvPr id="192" name="Ink 191"/>
              <p:cNvPicPr/>
              <p:nvPr/>
            </p:nvPicPr>
            <p:blipFill>
              <a:blip r:embed="rId15"/>
              <a:stretch>
                <a:fillRect/>
              </a:stretch>
            </p:blipFill>
            <p:spPr>
              <a:xfrm>
                <a:off x="125364" y="4900390"/>
                <a:ext cx="159084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3" name="Ink 192"/>
              <p14:cNvContentPartPr/>
              <p14:nvPr/>
            </p14:nvContentPartPr>
            <p14:xfrm>
              <a:off x="83964" y="5094430"/>
              <a:ext cx="875520" cy="784440"/>
            </p14:xfrm>
          </p:contentPart>
        </mc:Choice>
        <mc:Fallback xmlns="">
          <p:pic>
            <p:nvPicPr>
              <p:cNvPr id="193" name="Ink 192"/>
              <p:cNvPicPr/>
              <p:nvPr/>
            </p:nvPicPr>
            <p:blipFill>
              <a:blip r:embed="rId17"/>
              <a:stretch>
                <a:fillRect/>
              </a:stretch>
            </p:blipFill>
            <p:spPr>
              <a:xfrm>
                <a:off x="76404" y="5078590"/>
                <a:ext cx="892440" cy="81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4" name="Ink 193"/>
              <p14:cNvContentPartPr/>
              <p14:nvPr/>
            </p14:nvContentPartPr>
            <p14:xfrm>
              <a:off x="973524" y="4411150"/>
              <a:ext cx="167400" cy="1307160"/>
            </p14:xfrm>
          </p:contentPart>
        </mc:Choice>
        <mc:Fallback xmlns="">
          <p:pic>
            <p:nvPicPr>
              <p:cNvPr id="194" name="Ink 193"/>
              <p:cNvPicPr/>
              <p:nvPr/>
            </p:nvPicPr>
            <p:blipFill>
              <a:blip r:embed="rId19"/>
              <a:stretch>
                <a:fillRect/>
              </a:stretch>
            </p:blipFill>
            <p:spPr>
              <a:xfrm>
                <a:off x="969924" y="4407910"/>
                <a:ext cx="176040" cy="1317240"/>
              </a:xfrm>
              <a:prstGeom prst="rect">
                <a:avLst/>
              </a:prstGeom>
            </p:spPr>
          </p:pic>
        </mc:Fallback>
      </mc:AlternateContent>
    </p:spTree>
    <p:extLst>
      <p:ext uri="{BB962C8B-B14F-4D97-AF65-F5344CB8AC3E}">
        <p14:creationId xmlns:p14="http://schemas.microsoft.com/office/powerpoint/2010/main" val="4610588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a:xfrm>
            <a:off x="1524000" y="274638"/>
            <a:ext cx="7162800" cy="1143000"/>
          </a:xfrm>
        </p:spPr>
        <p:txBody>
          <a:bodyPr>
            <a:normAutofit/>
          </a:bodyPr>
          <a:lstStyle/>
          <a:p>
            <a:r>
              <a:rPr lang="en-US" sz="2800" dirty="0">
                <a:latin typeface="Times New Roman" panose="02020603050405020304" pitchFamily="18" charset="0"/>
                <a:cs typeface="Times New Roman" panose="02020603050405020304" pitchFamily="18" charset="0"/>
              </a:rPr>
              <a:t>Learning Factors of Back-Propagation Network </a:t>
            </a:r>
            <a:endParaRPr lang="en-IN"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E496BE-F605-4B8B-A08F-18872DEEFC20}"/>
                  </a:ext>
                </a:extLst>
              </p:cNvPr>
              <p:cNvSpPr>
                <a:spLocks noGrp="1"/>
              </p:cNvSpPr>
              <p:nvPr>
                <p:ph idx="1"/>
              </p:nvPr>
            </p:nvSpPr>
            <p:spPr>
              <a:xfrm>
                <a:off x="381000" y="1417638"/>
                <a:ext cx="8229600" cy="4938712"/>
              </a:xfrm>
            </p:spPr>
            <p:txBody>
              <a:bodyPr>
                <a:normAutofit/>
              </a:bodyPr>
              <a:lstStyle/>
              <a:p>
                <a:pPr>
                  <a:lnSpc>
                    <a:spcPct val="160000"/>
                  </a:lnSpc>
                </a:pPr>
                <a:r>
                  <a:rPr lang="en-US" sz="1800" b="1" dirty="0">
                    <a:latin typeface="Times New Roman" panose="02020603050405020304" pitchFamily="18" charset="0"/>
                    <a:cs typeface="Times New Roman" panose="02020603050405020304" pitchFamily="18" charset="0"/>
                  </a:rPr>
                  <a:t>Momentum Factor:</a:t>
                </a:r>
              </a:p>
              <a:p>
                <a:pPr lvl="1">
                  <a:lnSpc>
                    <a:spcPct val="160000"/>
                  </a:lnSpc>
                </a:pPr>
                <a:r>
                  <a:rPr lang="en-US" sz="1400" dirty="0">
                    <a:latin typeface="Times New Roman" panose="02020603050405020304" pitchFamily="18" charset="0"/>
                    <a:cs typeface="Times New Roman" panose="02020603050405020304" pitchFamily="18" charset="0"/>
                  </a:rPr>
                  <a:t>Also, this approach is more useful when some training data are very different from the majority of data.  </a:t>
                </a:r>
              </a:p>
              <a:p>
                <a:pPr lvl="1">
                  <a:lnSpc>
                    <a:spcPct val="160000"/>
                  </a:lnSpc>
                </a:pPr>
                <a:r>
                  <a:rPr lang="en-US" sz="1400" dirty="0">
                    <a:latin typeface="Times New Roman" panose="02020603050405020304" pitchFamily="18" charset="0"/>
                    <a:cs typeface="Times New Roman" panose="02020603050405020304" pitchFamily="18" charset="0"/>
                  </a:rPr>
                  <a:t>A momentum factor can be used with either pattern by pattern updating or batch-mode updating.</a:t>
                </a:r>
              </a:p>
              <a:p>
                <a:pPr lvl="1">
                  <a:lnSpc>
                    <a:spcPct val="160000"/>
                  </a:lnSpc>
                </a:pPr>
                <a:r>
                  <a:rPr lang="en-US" sz="1400" dirty="0">
                    <a:latin typeface="Times New Roman" panose="02020603050405020304" pitchFamily="18" charset="0"/>
                    <a:cs typeface="Times New Roman" panose="02020603050405020304" pitchFamily="18" charset="0"/>
                  </a:rPr>
                  <a:t>In case of batch mode, it has the effect of complete averaging over the patterns. Even though the averaging is only partial in the pattern-by-pattern mode, it leaves some useful information for weight updation.</a:t>
                </a:r>
              </a:p>
              <a:p>
                <a:pPr lvl="1">
                  <a:lnSpc>
                    <a:spcPct val="160000"/>
                  </a:lnSpc>
                </a:pPr>
                <a:r>
                  <a:rPr lang="en-US" sz="1400" dirty="0">
                    <a:latin typeface="Times New Roman" panose="02020603050405020304" pitchFamily="18" charset="0"/>
                    <a:cs typeface="Times New Roman" panose="02020603050405020304" pitchFamily="18" charset="0"/>
                  </a:rPr>
                  <a:t>The weight updation formulas used here are </a:t>
                </a:r>
              </a:p>
              <a:p>
                <a:pPr marL="457200" lvl="1" indent="0">
                  <a:lnSpc>
                    <a:spcPct val="160000"/>
                  </a:lnSpc>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𝑗𝑘</m:t>
                          </m:r>
                        </m:sub>
                      </m:sSub>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𝑡</m:t>
                          </m:r>
                          <m:r>
                            <a:rPr lang="en-US" sz="1400" b="0" i="1" smtClean="0">
                              <a:latin typeface="Cambria Math" panose="02040503050406030204" pitchFamily="18" charset="0"/>
                              <a:cs typeface="Times New Roman" panose="02020603050405020304" pitchFamily="18" charset="0"/>
                            </a:rPr>
                            <m:t>+1</m:t>
                          </m:r>
                        </m:e>
                      </m:d>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𝑗𝑘</m:t>
                          </m:r>
                        </m:sub>
                      </m:sSub>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𝑡</m:t>
                          </m:r>
                        </m:e>
                      </m:d>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𝑘</m:t>
                          </m:r>
                        </m:sub>
                      </m:sSub>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𝑧</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𝜂</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𝑗𝑘</m:t>
                          </m:r>
                        </m:sub>
                      </m:sSub>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𝑗𝑘</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en-US" sz="1400" dirty="0">
                  <a:latin typeface="Times New Roman" panose="02020603050405020304" pitchFamily="18" charset="0"/>
                  <a:cs typeface="Times New Roman" panose="02020603050405020304" pitchFamily="18" charset="0"/>
                </a:endParaRPr>
              </a:p>
              <a:p>
                <a:pPr marL="457200" lvl="1" indent="0">
                  <a:lnSpc>
                    <a:spcPct val="160000"/>
                  </a:lnSpc>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𝑣</m:t>
                          </m:r>
                        </m:e>
                        <m:sub>
                          <m:r>
                            <a:rPr lang="en-US" sz="1400" b="0" i="1" smtClean="0">
                              <a:latin typeface="Cambria Math" panose="02040503050406030204" pitchFamily="18" charset="0"/>
                              <a:cs typeface="Times New Roman" panose="02020603050405020304" pitchFamily="18" charset="0"/>
                            </a:rPr>
                            <m:t>𝑖𝑗</m:t>
                          </m:r>
                        </m:sub>
                      </m:sSub>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𝑡</m:t>
                          </m:r>
                          <m:r>
                            <a:rPr lang="en-US" sz="1400" b="0" i="1" smtClean="0">
                              <a:latin typeface="Cambria Math" panose="02040503050406030204" pitchFamily="18" charset="0"/>
                              <a:cs typeface="Times New Roman" panose="02020603050405020304" pitchFamily="18" charset="0"/>
                            </a:rPr>
                            <m:t>+1</m:t>
                          </m:r>
                        </m:e>
                      </m:d>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𝑣</m:t>
                          </m:r>
                        </m:e>
                        <m:sub>
                          <m:r>
                            <a:rPr lang="en-US" sz="1400" b="0" i="1" smtClean="0">
                              <a:latin typeface="Cambria Math" panose="02040503050406030204" pitchFamily="18" charset="0"/>
                              <a:cs typeface="Times New Roman" panose="02020603050405020304" pitchFamily="18" charset="0"/>
                            </a:rPr>
                            <m:t>𝑖𝑗</m:t>
                          </m:r>
                        </m:sub>
                      </m:sSub>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𝑡</m:t>
                          </m:r>
                        </m:e>
                      </m:d>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𝛼</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𝛿</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𝑗</m:t>
                          </m:r>
                        </m:sub>
                      </m:sSub>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𝜂</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𝑖𝑗</m:t>
                          </m:r>
                        </m:sub>
                      </m:sSub>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𝑖𝑗</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en-US" sz="1400" dirty="0">
                  <a:latin typeface="Times New Roman" panose="02020603050405020304" pitchFamily="18" charset="0"/>
                  <a:cs typeface="Times New Roman" panose="02020603050405020304" pitchFamily="18" charset="0"/>
                </a:endParaRPr>
              </a:p>
              <a:p>
                <a:pPr lvl="1">
                  <a:lnSpc>
                    <a:spcPct val="160000"/>
                  </a:lnSpc>
                </a:pPr>
                <a:r>
                  <a:rPr lang="en-US" sz="1400" dirty="0">
                    <a:latin typeface="Times New Roman" panose="02020603050405020304" pitchFamily="18" charset="0"/>
                    <a:cs typeface="Times New Roman" panose="02020603050405020304" pitchFamily="18" charset="0"/>
                  </a:rPr>
                  <a:t>The momentum factor also helps in faster convergence.</a:t>
                </a:r>
              </a:p>
            </p:txBody>
          </p:sp>
        </mc:Choice>
        <mc:Fallback xmlns="">
          <p:sp>
            <p:nvSpPr>
              <p:cNvPr id="3" name="Content Placeholder 2">
                <a:extLst>
                  <a:ext uri="{FF2B5EF4-FFF2-40B4-BE49-F238E27FC236}">
                    <a16:creationId xmlns:a16="http://schemas.microsoft.com/office/drawing/2014/main" id="{A5E496BE-F605-4B8B-A08F-18872DEEFC20}"/>
                  </a:ext>
                </a:extLst>
              </p:cNvPr>
              <p:cNvSpPr>
                <a:spLocks noGrp="1" noRot="1" noChangeAspect="1" noMove="1" noResize="1" noEditPoints="1" noAdjustHandles="1" noChangeArrowheads="1" noChangeShapeType="1" noTextEdit="1"/>
              </p:cNvSpPr>
              <p:nvPr>
                <p:ph idx="1"/>
              </p:nvPr>
            </p:nvSpPr>
            <p:spPr>
              <a:xfrm>
                <a:off x="381000" y="1417638"/>
                <a:ext cx="8229600" cy="4938712"/>
              </a:xfrm>
              <a:blipFill>
                <a:blip r:embed="rId2"/>
                <a:stretch>
                  <a:fillRect l="-519"/>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3402E5EA-383D-4C18-883F-004DA8A490D8}"/>
              </a:ext>
            </a:extLst>
          </p:cNvPr>
          <p:cNvSpPr>
            <a:spLocks noGrp="1"/>
          </p:cNvSpPr>
          <p:nvPr>
            <p:ph type="dt" sz="half" idx="10"/>
          </p:nvPr>
        </p:nvSpPr>
        <p:spPr/>
        <p:txBody>
          <a:bodyPr/>
          <a:lstStyle/>
          <a:p>
            <a:fld id="{434822CB-6D38-4E12-9DAD-E402B74412D8}"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0FE4EE49-72E6-4109-82F2-D80E63057651}"/>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a:extLst>
              <a:ext uri="{FF2B5EF4-FFF2-40B4-BE49-F238E27FC236}">
                <a16:creationId xmlns:a16="http://schemas.microsoft.com/office/drawing/2014/main" id="{187B4073-8432-4B9E-889B-EEC4330C37FC}"/>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1547893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a:xfrm>
            <a:off x="1524000" y="274638"/>
            <a:ext cx="7162800" cy="1143000"/>
          </a:xfrm>
        </p:spPr>
        <p:txBody>
          <a:bodyPr>
            <a:normAutofit/>
          </a:bodyPr>
          <a:lstStyle/>
          <a:p>
            <a:r>
              <a:rPr lang="en-US" sz="2800" dirty="0">
                <a:latin typeface="Times New Roman" panose="02020603050405020304" pitchFamily="18" charset="0"/>
                <a:cs typeface="Times New Roman" panose="02020603050405020304" pitchFamily="18" charset="0"/>
              </a:rPr>
              <a:t>Learning Factors of Back-Propagation Network </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5E496BE-F605-4B8B-A08F-18872DEEFC20}"/>
              </a:ext>
            </a:extLst>
          </p:cNvPr>
          <p:cNvSpPr>
            <a:spLocks noGrp="1"/>
          </p:cNvSpPr>
          <p:nvPr>
            <p:ph idx="1"/>
          </p:nvPr>
        </p:nvSpPr>
        <p:spPr>
          <a:xfrm>
            <a:off x="381000" y="1417638"/>
            <a:ext cx="8229600" cy="4938712"/>
          </a:xfrm>
        </p:spPr>
        <p:txBody>
          <a:bodyPr>
            <a:normAutofit fontScale="92500" lnSpcReduction="10000"/>
          </a:bodyPr>
          <a:lstStyle/>
          <a:p>
            <a:pPr>
              <a:lnSpc>
                <a:spcPct val="160000"/>
              </a:lnSpc>
            </a:pPr>
            <a:r>
              <a:rPr lang="en-US" sz="1800" b="1" dirty="0">
                <a:latin typeface="Times New Roman" panose="02020603050405020304" pitchFamily="18" charset="0"/>
                <a:cs typeface="Times New Roman" panose="02020603050405020304" pitchFamily="18" charset="0"/>
              </a:rPr>
              <a:t>Generalization:</a:t>
            </a:r>
          </a:p>
          <a:p>
            <a:pPr lvl="1">
              <a:lnSpc>
                <a:spcPct val="160000"/>
              </a:lnSpc>
            </a:pPr>
            <a:r>
              <a:rPr lang="en-US" sz="1400" dirty="0">
                <a:latin typeface="Times New Roman" panose="02020603050405020304" pitchFamily="18" charset="0"/>
                <a:cs typeface="Times New Roman" panose="02020603050405020304" pitchFamily="18" charset="0"/>
              </a:rPr>
              <a:t>The best network for generalization is BPN. A network is said to be generalized when it sensibly interpolates with input networks that are new to the network. </a:t>
            </a:r>
          </a:p>
          <a:p>
            <a:pPr lvl="1">
              <a:lnSpc>
                <a:spcPct val="160000"/>
              </a:lnSpc>
            </a:pPr>
            <a:r>
              <a:rPr lang="en-US" sz="1400" dirty="0">
                <a:latin typeface="Times New Roman" panose="02020603050405020304" pitchFamily="18" charset="0"/>
                <a:cs typeface="Times New Roman" panose="02020603050405020304" pitchFamily="18" charset="0"/>
              </a:rPr>
              <a:t>When there are many trainable parameters for the given amount of training data, the network learns well but does not generalize well. This is usually called overfitting or overtraining. </a:t>
            </a:r>
          </a:p>
          <a:p>
            <a:pPr lvl="1">
              <a:lnSpc>
                <a:spcPct val="160000"/>
              </a:lnSpc>
            </a:pPr>
            <a:r>
              <a:rPr lang="en-US" sz="1400" dirty="0">
                <a:latin typeface="Times New Roman" panose="02020603050405020304" pitchFamily="18" charset="0"/>
                <a:cs typeface="Times New Roman" panose="02020603050405020304" pitchFamily="18" charset="0"/>
              </a:rPr>
              <a:t>One solution to this problem is to monitor the error on the test set and terminate the training when the error increases. </a:t>
            </a:r>
          </a:p>
          <a:p>
            <a:pPr lvl="1">
              <a:lnSpc>
                <a:spcPct val="160000"/>
              </a:lnSpc>
            </a:pPr>
            <a:r>
              <a:rPr lang="en-US" sz="1400" dirty="0">
                <a:latin typeface="Times New Roman" panose="02020603050405020304" pitchFamily="18" charset="0"/>
                <a:cs typeface="Times New Roman" panose="02020603050405020304" pitchFamily="18" charset="0"/>
              </a:rPr>
              <a:t>With small number of trainable parameters, network fails to learn the training data and performs very poorly on the test data.</a:t>
            </a:r>
          </a:p>
          <a:p>
            <a:pPr lvl="1">
              <a:lnSpc>
                <a:spcPct val="160000"/>
              </a:lnSpc>
            </a:pPr>
            <a:r>
              <a:rPr lang="en-US" sz="1400" dirty="0">
                <a:latin typeface="Times New Roman" panose="02020603050405020304" pitchFamily="18" charset="0"/>
                <a:cs typeface="Times New Roman" panose="02020603050405020304" pitchFamily="18" charset="0"/>
              </a:rPr>
              <a:t>For improving the ability of the network to generalize from a training data set to a test data set, it is desirable to make small changes in the input space of a pattern, without changing the output components. </a:t>
            </a:r>
          </a:p>
          <a:p>
            <a:pPr lvl="1">
              <a:lnSpc>
                <a:spcPct val="160000"/>
              </a:lnSpc>
            </a:pPr>
            <a:r>
              <a:rPr lang="en-US" sz="1400" dirty="0">
                <a:latin typeface="Times New Roman" panose="02020603050405020304" pitchFamily="18" charset="0"/>
                <a:cs typeface="Times New Roman" panose="02020603050405020304" pitchFamily="18" charset="0"/>
              </a:rPr>
              <a:t>This is achieved by introducing variations in the input space of training patterns as part of the training set. </a:t>
            </a:r>
          </a:p>
          <a:p>
            <a:pPr lvl="1">
              <a:lnSpc>
                <a:spcPct val="160000"/>
              </a:lnSpc>
            </a:pPr>
            <a:r>
              <a:rPr lang="en-US" sz="1400" dirty="0">
                <a:latin typeface="Times New Roman" panose="02020603050405020304" pitchFamily="18" charset="0"/>
                <a:cs typeface="Times New Roman" panose="02020603050405020304" pitchFamily="18" charset="0"/>
              </a:rPr>
              <a:t>However, computationally, this method is very expensive. Also, a net With large number of nodes is capable of memorizing the training set at the cost of generalization. As a result, smaller nets are preferred than larger ones. </a:t>
            </a:r>
          </a:p>
        </p:txBody>
      </p:sp>
      <p:sp>
        <p:nvSpPr>
          <p:cNvPr id="4" name="Date Placeholder 3">
            <a:extLst>
              <a:ext uri="{FF2B5EF4-FFF2-40B4-BE49-F238E27FC236}">
                <a16:creationId xmlns:a16="http://schemas.microsoft.com/office/drawing/2014/main" id="{3402E5EA-383D-4C18-883F-004DA8A490D8}"/>
              </a:ext>
            </a:extLst>
          </p:cNvPr>
          <p:cNvSpPr>
            <a:spLocks noGrp="1"/>
          </p:cNvSpPr>
          <p:nvPr>
            <p:ph type="dt" sz="half" idx="10"/>
          </p:nvPr>
        </p:nvSpPr>
        <p:spPr/>
        <p:txBody>
          <a:bodyPr/>
          <a:lstStyle/>
          <a:p>
            <a:fld id="{434822CB-6D38-4E12-9DAD-E402B74412D8}"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0FE4EE49-72E6-4109-82F2-D80E63057651}"/>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a:extLst>
              <a:ext uri="{FF2B5EF4-FFF2-40B4-BE49-F238E27FC236}">
                <a16:creationId xmlns:a16="http://schemas.microsoft.com/office/drawing/2014/main" id="{187B4073-8432-4B9E-889B-EEC4330C37FC}"/>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59</a:t>
            </a:fld>
            <a:endParaRPr lang="en-US">
              <a:solidFill>
                <a:prstClr val="black">
                  <a:tint val="75000"/>
                </a:prstClr>
              </a:solidFill>
            </a:endParaRPr>
          </a:p>
        </p:txBody>
      </p:sp>
    </p:spTree>
    <p:extLst>
      <p:ext uri="{BB962C8B-B14F-4D97-AF65-F5344CB8AC3E}">
        <p14:creationId xmlns:p14="http://schemas.microsoft.com/office/powerpoint/2010/main" val="3611601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Adaptive Linear Neuron (Adaline) </a:t>
            </a:r>
            <a:endParaRPr lang="en-IN" sz="3600" dirty="0"/>
          </a:p>
        </p:txBody>
      </p:sp>
      <p:sp>
        <p:nvSpPr>
          <p:cNvPr id="3" name="Content Placeholder 2"/>
          <p:cNvSpPr>
            <a:spLocks noGrp="1"/>
          </p:cNvSpPr>
          <p:nvPr>
            <p:ph idx="1"/>
          </p:nvPr>
        </p:nvSpPr>
        <p:spPr>
          <a:xfrm>
            <a:off x="457200" y="1600200"/>
            <a:ext cx="8229600" cy="4756150"/>
          </a:xfrm>
        </p:spPr>
        <p:txBody>
          <a:bodyPr>
            <a:normAutofit lnSpcReduction="10000"/>
          </a:bodyPr>
          <a:lstStyle/>
          <a:p>
            <a:pPr algn="just"/>
            <a:r>
              <a:rPr lang="en-US" sz="2400" b="1" dirty="0">
                <a:latin typeface="Times New Roman" panose="02020603050405020304" pitchFamily="18" charset="0"/>
                <a:cs typeface="Times New Roman" panose="02020603050405020304" pitchFamily="18" charset="0"/>
              </a:rPr>
              <a:t>Theory:</a:t>
            </a:r>
            <a:r>
              <a:rPr lang="en-US" sz="2400" dirty="0">
                <a:latin typeface="Times New Roman" panose="02020603050405020304" pitchFamily="18" charset="0"/>
                <a:cs typeface="Times New Roman" panose="02020603050405020304" pitchFamily="18" charset="0"/>
              </a:rPr>
              <a:t> </a:t>
            </a:r>
          </a:p>
          <a:p>
            <a:pPr lvl="1" algn="just"/>
            <a:r>
              <a:rPr lang="en-US" sz="2000" dirty="0">
                <a:latin typeface="Times New Roman" panose="02020603050405020304" pitchFamily="18" charset="0"/>
                <a:cs typeface="Times New Roman" panose="02020603050405020304" pitchFamily="18" charset="0"/>
              </a:rPr>
              <a:t>The units with linear activation function are called linear units. A network with a single linear unit is called an Adaline (adaptive linear neuron). </a:t>
            </a:r>
          </a:p>
          <a:p>
            <a:pPr lvl="1" algn="just"/>
            <a:r>
              <a:rPr lang="en-US" sz="2000" dirty="0">
                <a:latin typeface="Times New Roman" panose="02020603050405020304" pitchFamily="18" charset="0"/>
                <a:cs typeface="Times New Roman" panose="02020603050405020304" pitchFamily="18" charset="0"/>
              </a:rPr>
              <a:t>That is, in an Adaline, the input-output relationship is linear. </a:t>
            </a:r>
          </a:p>
          <a:p>
            <a:pPr lvl="1" algn="just"/>
            <a:r>
              <a:rPr lang="en-US" sz="2000" dirty="0">
                <a:latin typeface="Times New Roman" panose="02020603050405020304" pitchFamily="18" charset="0"/>
                <a:cs typeface="Times New Roman" panose="02020603050405020304" pitchFamily="18" charset="0"/>
              </a:rPr>
              <a:t>Adaline uses bipolar activation for its input signals and its target output. </a:t>
            </a:r>
          </a:p>
          <a:p>
            <a:pPr lvl="1" algn="just"/>
            <a:r>
              <a:rPr lang="en-US" sz="2000" dirty="0">
                <a:latin typeface="Times New Roman" panose="02020603050405020304" pitchFamily="18" charset="0"/>
                <a:cs typeface="Times New Roman" panose="02020603050405020304" pitchFamily="18" charset="0"/>
              </a:rPr>
              <a:t>The weights between the input and the output are adjustable. </a:t>
            </a:r>
          </a:p>
          <a:p>
            <a:pPr lvl="1" algn="just"/>
            <a:r>
              <a:rPr lang="en-US" sz="2000" dirty="0">
                <a:latin typeface="Times New Roman" panose="02020603050405020304" pitchFamily="18" charset="0"/>
                <a:cs typeface="Times New Roman" panose="02020603050405020304" pitchFamily="18" charset="0"/>
              </a:rPr>
              <a:t>The bias in Adaline acts like an adjustable weight, whose connection is from a unit with activations being always 1. </a:t>
            </a:r>
          </a:p>
          <a:p>
            <a:pPr lvl="1" algn="just"/>
            <a:r>
              <a:rPr lang="en-US" sz="2000" dirty="0">
                <a:latin typeface="Times New Roman" panose="02020603050405020304" pitchFamily="18" charset="0"/>
                <a:cs typeface="Times New Roman" panose="02020603050405020304" pitchFamily="18" charset="0"/>
              </a:rPr>
              <a:t>Adaline is a net which has only one output unit. The Adaline network may be trained using delta rule. </a:t>
            </a:r>
          </a:p>
          <a:p>
            <a:pPr lvl="1" algn="just"/>
            <a:r>
              <a:rPr lang="en-US" sz="2000" dirty="0">
                <a:latin typeface="Times New Roman" panose="02020603050405020304" pitchFamily="18" charset="0"/>
                <a:cs typeface="Times New Roman" panose="02020603050405020304" pitchFamily="18" charset="0"/>
              </a:rPr>
              <a:t>The delta rule may also be called as least mean square (LMS) rule or Widrow Hoff rule. </a:t>
            </a:r>
          </a:p>
          <a:p>
            <a:pPr lvl="1" algn="just"/>
            <a:r>
              <a:rPr lang="en-US" sz="2000" dirty="0">
                <a:latin typeface="Times New Roman" panose="02020603050405020304" pitchFamily="18" charset="0"/>
                <a:cs typeface="Times New Roman" panose="02020603050405020304" pitchFamily="18" charset="0"/>
              </a:rPr>
              <a:t>This learning rule is found to minimize the mean squared error between the activation and the target value. </a:t>
            </a:r>
            <a:endParaRPr lang="en-IN"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CD6CE62-4CE2-4C4B-9AB3-EFEC65C49B70}" type="datetime1">
              <a:rPr lang="en-US" smtClean="0">
                <a:solidFill>
                  <a:prstClr val="black">
                    <a:tint val="75000"/>
                  </a:prstClr>
                </a:solidFill>
              </a:rPr>
              <a:t>10/9/2021</a:t>
            </a:fld>
            <a:endParaRPr lang="en-US">
              <a:solidFill>
                <a:prstClr val="black">
                  <a:tint val="75000"/>
                </a:prstClr>
              </a:solidFill>
            </a:endParaRPr>
          </a:p>
        </p:txBody>
      </p:sp>
      <p:sp>
        <p:nvSpPr>
          <p:cNvPr id="7" name="Footer Placeholder 5"/>
          <p:cNvSpPr>
            <a:spLocks noGrp="1"/>
          </p:cNvSpPr>
          <p:nvPr>
            <p:ph type="ftr" sz="quarter" idx="11"/>
          </p:nvPr>
        </p:nvSpPr>
        <p:spPr>
          <a:xfrm>
            <a:off x="2819400" y="6356350"/>
            <a:ext cx="3505200" cy="365125"/>
          </a:xfrm>
        </p:spPr>
        <p:txBody>
          <a:bodyPr/>
          <a:lstStyle/>
          <a:p>
            <a:r>
              <a:rPr lang="en-US">
                <a:solidFill>
                  <a:prstClr val="black">
                    <a:tint val="75000"/>
                  </a:prstClr>
                </a:solidFill>
              </a:rPr>
              <a:t>Multilayer Feedforward Network</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39584123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0B1312-0D66-42CD-A602-2EE1E5D888C7}" type="datetime1">
              <a:rPr lang="en-US" smtClean="0">
                <a:solidFill>
                  <a:prstClr val="black">
                    <a:tint val="75000"/>
                  </a:prstClr>
                </a:solidFill>
              </a:rPr>
              <a:t>10/9/2021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Multilayer Feedforward Network</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60</a:t>
            </a:fld>
            <a:endParaRPr lang="en-US">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719724" y="1295710"/>
              <a:ext cx="6721200" cy="1652760"/>
            </p14:xfrm>
          </p:contentPart>
        </mc:Choice>
        <mc:Fallback xmlns="">
          <p:pic>
            <p:nvPicPr>
              <p:cNvPr id="7" name="Ink 6"/>
              <p:cNvPicPr/>
              <p:nvPr/>
            </p:nvPicPr>
            <p:blipFill>
              <a:blip r:embed="rId3"/>
              <a:stretch>
                <a:fillRect/>
              </a:stretch>
            </p:blipFill>
            <p:spPr>
              <a:xfrm>
                <a:off x="710364" y="1283470"/>
                <a:ext cx="6749280" cy="1681920"/>
              </a:xfrm>
              <a:prstGeom prst="rect">
                <a:avLst/>
              </a:prstGeom>
            </p:spPr>
          </p:pic>
        </mc:Fallback>
      </mc:AlternateContent>
    </p:spTree>
    <p:extLst>
      <p:ext uri="{BB962C8B-B14F-4D97-AF65-F5344CB8AC3E}">
        <p14:creationId xmlns:p14="http://schemas.microsoft.com/office/powerpoint/2010/main" val="1866971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a:xfrm>
            <a:off x="1524000" y="274638"/>
            <a:ext cx="7162800" cy="1143000"/>
          </a:xfrm>
        </p:spPr>
        <p:txBody>
          <a:bodyPr>
            <a:normAutofit/>
          </a:bodyPr>
          <a:lstStyle/>
          <a:p>
            <a:r>
              <a:rPr lang="en-US" sz="2800" dirty="0">
                <a:latin typeface="Times New Roman" panose="02020603050405020304" pitchFamily="18" charset="0"/>
                <a:cs typeface="Times New Roman" panose="02020603050405020304" pitchFamily="18" charset="0"/>
              </a:rPr>
              <a:t>Learning Factors of Back-Propagation Network </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5E496BE-F605-4B8B-A08F-18872DEEFC20}"/>
              </a:ext>
            </a:extLst>
          </p:cNvPr>
          <p:cNvSpPr>
            <a:spLocks noGrp="1"/>
          </p:cNvSpPr>
          <p:nvPr>
            <p:ph idx="1"/>
          </p:nvPr>
        </p:nvSpPr>
        <p:spPr>
          <a:xfrm>
            <a:off x="381000" y="1417638"/>
            <a:ext cx="8229600" cy="4938712"/>
          </a:xfrm>
        </p:spPr>
        <p:txBody>
          <a:bodyPr>
            <a:normAutofit/>
          </a:bodyPr>
          <a:lstStyle/>
          <a:p>
            <a:pPr>
              <a:lnSpc>
                <a:spcPct val="160000"/>
              </a:lnSpc>
            </a:pPr>
            <a:r>
              <a:rPr lang="en-US" sz="1800" b="1" dirty="0">
                <a:latin typeface="Times New Roman" panose="02020603050405020304" pitchFamily="18" charset="0"/>
                <a:cs typeface="Times New Roman" panose="02020603050405020304" pitchFamily="18" charset="0"/>
              </a:rPr>
              <a:t>Number of Training Data:</a:t>
            </a:r>
          </a:p>
          <a:p>
            <a:pPr lvl="1">
              <a:lnSpc>
                <a:spcPct val="160000"/>
              </a:lnSpc>
            </a:pPr>
            <a:r>
              <a:rPr lang="en-US" sz="1400" dirty="0">
                <a:latin typeface="Times New Roman" panose="02020603050405020304" pitchFamily="18" charset="0"/>
                <a:cs typeface="Times New Roman" panose="02020603050405020304" pitchFamily="18" charset="0"/>
              </a:rPr>
              <a:t>The training data should be sufficient and proper. There exists a rule of thumb, which states that the training data should cover the entire expected input space, and while training, training-vector pairs should be selected randomly from the set. </a:t>
            </a:r>
          </a:p>
          <a:p>
            <a:pPr lvl="1">
              <a:lnSpc>
                <a:spcPct val="160000"/>
              </a:lnSpc>
            </a:pPr>
            <a:r>
              <a:rPr lang="en-US" sz="1400" dirty="0">
                <a:latin typeface="Times New Roman" panose="02020603050405020304" pitchFamily="18" charset="0"/>
                <a:cs typeface="Times New Roman" panose="02020603050405020304" pitchFamily="18" charset="0"/>
              </a:rPr>
              <a:t>Assume that the input space as being linearly separable into "L" disjoint regions with their boundaries being part of hyper planes. </a:t>
            </a:r>
          </a:p>
          <a:p>
            <a:pPr lvl="1">
              <a:lnSpc>
                <a:spcPct val="160000"/>
              </a:lnSpc>
            </a:pPr>
            <a:r>
              <a:rPr lang="en-US" sz="1400" dirty="0">
                <a:latin typeface="Times New Roman" panose="02020603050405020304" pitchFamily="18" charset="0"/>
                <a:cs typeface="Times New Roman" panose="02020603050405020304" pitchFamily="18" charset="0"/>
              </a:rPr>
              <a:t>Let "T" be the lower bound on the number of training patterns. Then, choosing T such that T/L&gt;&gt;1 will allow the network to discriminate pattern classes using fine piecewise hyperplane partitioning.</a:t>
            </a:r>
          </a:p>
          <a:p>
            <a:pPr lvl="1">
              <a:lnSpc>
                <a:spcPct val="160000"/>
              </a:lnSpc>
            </a:pPr>
            <a:r>
              <a:rPr lang="en-US" sz="1400" dirty="0">
                <a:latin typeface="Times New Roman" panose="02020603050405020304" pitchFamily="18" charset="0"/>
                <a:cs typeface="Times New Roman" panose="02020603050405020304" pitchFamily="18" charset="0"/>
              </a:rPr>
              <a:t>Also in some cases, scaling </a:t>
            </a:r>
            <a:r>
              <a:rPr lang="en-US" sz="1400">
                <a:latin typeface="Times New Roman" panose="02020603050405020304" pitchFamily="18" charset="0"/>
                <a:cs typeface="Times New Roman" panose="02020603050405020304" pitchFamily="18" charset="0"/>
              </a:rPr>
              <a:t>or normalization has </a:t>
            </a:r>
            <a:r>
              <a:rPr lang="en-US" sz="1400" dirty="0">
                <a:latin typeface="Times New Roman" panose="02020603050405020304" pitchFamily="18" charset="0"/>
                <a:cs typeface="Times New Roman" panose="02020603050405020304" pitchFamily="18" charset="0"/>
              </a:rPr>
              <a:t>to be done </a:t>
            </a:r>
            <a:r>
              <a:rPr lang="en-US" sz="1400">
                <a:latin typeface="Times New Roman" panose="02020603050405020304" pitchFamily="18" charset="0"/>
                <a:cs typeface="Times New Roman" panose="02020603050405020304" pitchFamily="18" charset="0"/>
              </a:rPr>
              <a:t>to help learning</a:t>
            </a:r>
            <a:r>
              <a:rPr lang="en-US" sz="1400" dirty="0">
                <a:latin typeface="Times New Roman" panose="02020603050405020304" pitchFamily="18" charset="0"/>
                <a:cs typeface="Times New Roman" panose="02020603050405020304" pitchFamily="18" charset="0"/>
              </a:rPr>
              <a:t>. </a:t>
            </a:r>
          </a:p>
        </p:txBody>
      </p:sp>
      <p:sp>
        <p:nvSpPr>
          <p:cNvPr id="4" name="Date Placeholder 3">
            <a:extLst>
              <a:ext uri="{FF2B5EF4-FFF2-40B4-BE49-F238E27FC236}">
                <a16:creationId xmlns:a16="http://schemas.microsoft.com/office/drawing/2014/main" id="{3402E5EA-383D-4C18-883F-004DA8A490D8}"/>
              </a:ext>
            </a:extLst>
          </p:cNvPr>
          <p:cNvSpPr>
            <a:spLocks noGrp="1"/>
          </p:cNvSpPr>
          <p:nvPr>
            <p:ph type="dt" sz="half" idx="10"/>
          </p:nvPr>
        </p:nvSpPr>
        <p:spPr/>
        <p:txBody>
          <a:bodyPr/>
          <a:lstStyle/>
          <a:p>
            <a:fld id="{434822CB-6D38-4E12-9DAD-E402B74412D8}"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0FE4EE49-72E6-4109-82F2-D80E63057651}"/>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a:extLst>
              <a:ext uri="{FF2B5EF4-FFF2-40B4-BE49-F238E27FC236}">
                <a16:creationId xmlns:a16="http://schemas.microsoft.com/office/drawing/2014/main" id="{187B4073-8432-4B9E-889B-EEC4330C37FC}"/>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61</a:t>
            </a:fld>
            <a:endParaRPr lang="en-US">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6884004" y="2113630"/>
              <a:ext cx="1412280" cy="42840"/>
            </p14:xfrm>
          </p:contentPart>
        </mc:Choice>
        <mc:Fallback xmlns="">
          <p:pic>
            <p:nvPicPr>
              <p:cNvPr id="7" name="Ink 6"/>
              <p:cNvPicPr/>
              <p:nvPr/>
            </p:nvPicPr>
            <p:blipFill>
              <a:blip r:embed="rId3"/>
              <a:stretch>
                <a:fillRect/>
              </a:stretch>
            </p:blipFill>
            <p:spPr>
              <a:xfrm>
                <a:off x="6846924" y="2011390"/>
                <a:ext cx="15087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1243884" y="2439070"/>
              <a:ext cx="4131000" cy="58680"/>
            </p14:xfrm>
          </p:contentPart>
        </mc:Choice>
        <mc:Fallback xmlns="">
          <p:pic>
            <p:nvPicPr>
              <p:cNvPr id="8" name="Ink 7"/>
              <p:cNvPicPr/>
              <p:nvPr/>
            </p:nvPicPr>
            <p:blipFill>
              <a:blip r:embed="rId5"/>
              <a:stretch>
                <a:fillRect/>
              </a:stretch>
            </p:blipFill>
            <p:spPr>
              <a:xfrm>
                <a:off x="1210764" y="2312350"/>
                <a:ext cx="42292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5380284" y="2450950"/>
              <a:ext cx="2773080" cy="50400"/>
            </p14:xfrm>
          </p:contentPart>
        </mc:Choice>
        <mc:Fallback xmlns="">
          <p:pic>
            <p:nvPicPr>
              <p:cNvPr id="9" name="Ink 8"/>
              <p:cNvPicPr/>
              <p:nvPr/>
            </p:nvPicPr>
            <p:blipFill>
              <a:blip r:embed="rId7"/>
              <a:stretch>
                <a:fillRect/>
              </a:stretch>
            </p:blipFill>
            <p:spPr>
              <a:xfrm>
                <a:off x="5340684" y="2372110"/>
                <a:ext cx="28490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1197084" y="2795830"/>
              <a:ext cx="2985840" cy="69840"/>
            </p14:xfrm>
          </p:contentPart>
        </mc:Choice>
        <mc:Fallback xmlns="">
          <p:pic>
            <p:nvPicPr>
              <p:cNvPr id="10" name="Ink 9"/>
              <p:cNvPicPr/>
              <p:nvPr/>
            </p:nvPicPr>
            <p:blipFill>
              <a:blip r:embed="rId9"/>
              <a:stretch>
                <a:fillRect/>
              </a:stretch>
            </p:blipFill>
            <p:spPr>
              <a:xfrm>
                <a:off x="1169364" y="2721310"/>
                <a:ext cx="30517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p14:cNvContentPartPr/>
              <p14:nvPr/>
            </p14:nvContentPartPr>
            <p14:xfrm>
              <a:off x="1131204" y="5038990"/>
              <a:ext cx="3831120" cy="357120"/>
            </p14:xfrm>
          </p:contentPart>
        </mc:Choice>
        <mc:Fallback xmlns="">
          <p:pic>
            <p:nvPicPr>
              <p:cNvPr id="13" name="Ink 12"/>
              <p:cNvPicPr/>
              <p:nvPr/>
            </p:nvPicPr>
            <p:blipFill>
              <a:blip r:embed="rId11"/>
              <a:stretch>
                <a:fillRect/>
              </a:stretch>
            </p:blipFill>
            <p:spPr>
              <a:xfrm>
                <a:off x="1126524" y="5021350"/>
                <a:ext cx="383904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0" name="Ink 39"/>
              <p14:cNvContentPartPr/>
              <p14:nvPr/>
            </p14:nvContentPartPr>
            <p14:xfrm>
              <a:off x="4611684" y="5719030"/>
              <a:ext cx="2738520" cy="240480"/>
            </p14:xfrm>
          </p:contentPart>
        </mc:Choice>
        <mc:Fallback xmlns="">
          <p:pic>
            <p:nvPicPr>
              <p:cNvPr id="40" name="Ink 39"/>
              <p:cNvPicPr/>
              <p:nvPr/>
            </p:nvPicPr>
            <p:blipFill>
              <a:blip r:embed="rId13"/>
              <a:stretch>
                <a:fillRect/>
              </a:stretch>
            </p:blipFill>
            <p:spPr>
              <a:xfrm>
                <a:off x="4601964" y="5702110"/>
                <a:ext cx="27590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p14:cNvContentPartPr/>
              <p14:nvPr/>
            </p14:nvContentPartPr>
            <p14:xfrm>
              <a:off x="3309564" y="5453350"/>
              <a:ext cx="1396080" cy="547200"/>
            </p14:xfrm>
          </p:contentPart>
        </mc:Choice>
        <mc:Fallback xmlns="">
          <p:pic>
            <p:nvPicPr>
              <p:cNvPr id="42" name="Ink 41"/>
              <p:cNvPicPr/>
              <p:nvPr/>
            </p:nvPicPr>
            <p:blipFill>
              <a:blip r:embed="rId15"/>
              <a:stretch>
                <a:fillRect/>
              </a:stretch>
            </p:blipFill>
            <p:spPr>
              <a:xfrm>
                <a:off x="3305604" y="5443990"/>
                <a:ext cx="141336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8"/>
              <p14:cNvContentPartPr/>
              <p14:nvPr/>
            </p14:nvContentPartPr>
            <p14:xfrm>
              <a:off x="4417644" y="5427430"/>
              <a:ext cx="2713680" cy="440640"/>
            </p14:xfrm>
          </p:contentPart>
        </mc:Choice>
        <mc:Fallback xmlns="">
          <p:pic>
            <p:nvPicPr>
              <p:cNvPr id="49" name="Ink 48"/>
              <p:cNvPicPr/>
              <p:nvPr/>
            </p:nvPicPr>
            <p:blipFill>
              <a:blip r:embed="rId17"/>
              <a:stretch>
                <a:fillRect/>
              </a:stretch>
            </p:blipFill>
            <p:spPr>
              <a:xfrm>
                <a:off x="4407564" y="5410870"/>
                <a:ext cx="2740680" cy="474840"/>
              </a:xfrm>
              <a:prstGeom prst="rect">
                <a:avLst/>
              </a:prstGeom>
            </p:spPr>
          </p:pic>
        </mc:Fallback>
      </mc:AlternateContent>
    </p:spTree>
    <p:extLst>
      <p:ext uri="{BB962C8B-B14F-4D97-AF65-F5344CB8AC3E}">
        <p14:creationId xmlns:p14="http://schemas.microsoft.com/office/powerpoint/2010/main" val="41513974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EC32-9CA0-4475-BC03-A58220DE9759}"/>
              </a:ext>
            </a:extLst>
          </p:cNvPr>
          <p:cNvSpPr>
            <a:spLocks noGrp="1"/>
          </p:cNvSpPr>
          <p:nvPr>
            <p:ph type="title"/>
          </p:nvPr>
        </p:nvSpPr>
        <p:spPr>
          <a:xfrm>
            <a:off x="1524000" y="274638"/>
            <a:ext cx="7162800" cy="1143000"/>
          </a:xfrm>
        </p:spPr>
        <p:txBody>
          <a:bodyPr>
            <a:normAutofit/>
          </a:bodyPr>
          <a:lstStyle/>
          <a:p>
            <a:r>
              <a:rPr lang="en-US" sz="2800" dirty="0">
                <a:latin typeface="Times New Roman" panose="02020603050405020304" pitchFamily="18" charset="0"/>
                <a:cs typeface="Times New Roman" panose="02020603050405020304" pitchFamily="18" charset="0"/>
              </a:rPr>
              <a:t>Learning Factors of Back-Propagation Network </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5E496BE-F605-4B8B-A08F-18872DEEFC20}"/>
              </a:ext>
            </a:extLst>
          </p:cNvPr>
          <p:cNvSpPr>
            <a:spLocks noGrp="1"/>
          </p:cNvSpPr>
          <p:nvPr>
            <p:ph idx="1"/>
          </p:nvPr>
        </p:nvSpPr>
        <p:spPr>
          <a:xfrm>
            <a:off x="381000" y="1417638"/>
            <a:ext cx="8229600" cy="4938712"/>
          </a:xfrm>
        </p:spPr>
        <p:txBody>
          <a:bodyPr>
            <a:normAutofit/>
          </a:bodyPr>
          <a:lstStyle/>
          <a:p>
            <a:pPr>
              <a:lnSpc>
                <a:spcPct val="160000"/>
              </a:lnSpc>
            </a:pPr>
            <a:r>
              <a:rPr lang="en-US" sz="1800" b="1" dirty="0">
                <a:latin typeface="Times New Roman" panose="02020603050405020304" pitchFamily="18" charset="0"/>
                <a:cs typeface="Times New Roman" panose="02020603050405020304" pitchFamily="18" charset="0"/>
              </a:rPr>
              <a:t>Number of hidden layer nodes:</a:t>
            </a:r>
          </a:p>
          <a:p>
            <a:pPr lvl="1">
              <a:lnSpc>
                <a:spcPct val="160000"/>
              </a:lnSpc>
            </a:pPr>
            <a:r>
              <a:rPr lang="en-US" sz="1400" dirty="0">
                <a:latin typeface="Times New Roman" panose="02020603050405020304" pitchFamily="18" charset="0"/>
                <a:cs typeface="Times New Roman" panose="02020603050405020304" pitchFamily="18" charset="0"/>
              </a:rPr>
              <a:t>If there exist more than one hidden layer in BPN, then the calculations performed for a single layer are repeated for all layers and are summed up at the end.</a:t>
            </a:r>
          </a:p>
          <a:p>
            <a:pPr lvl="1">
              <a:lnSpc>
                <a:spcPct val="160000"/>
              </a:lnSpc>
            </a:pPr>
            <a:r>
              <a:rPr lang="en-US" sz="1400" dirty="0">
                <a:latin typeface="Times New Roman" panose="02020603050405020304" pitchFamily="18" charset="0"/>
                <a:cs typeface="Times New Roman" panose="02020603050405020304" pitchFamily="18" charset="0"/>
              </a:rPr>
              <a:t>In case of all multilayer feed-forward networks, the size of a hidden layer is very important,</a:t>
            </a:r>
          </a:p>
          <a:p>
            <a:pPr lvl="1">
              <a:lnSpc>
                <a:spcPct val="160000"/>
              </a:lnSpc>
            </a:pPr>
            <a:r>
              <a:rPr lang="en-US" sz="1400" dirty="0">
                <a:latin typeface="Times New Roman" panose="02020603050405020304" pitchFamily="18" charset="0"/>
                <a:cs typeface="Times New Roman" panose="02020603050405020304" pitchFamily="18" charset="0"/>
              </a:rPr>
              <a:t>The number of hidden units required for an application needs to be determined separately.</a:t>
            </a:r>
          </a:p>
          <a:p>
            <a:pPr lvl="1">
              <a:lnSpc>
                <a:spcPct val="160000"/>
              </a:lnSpc>
            </a:pPr>
            <a:r>
              <a:rPr lang="en-US" sz="1400" dirty="0">
                <a:latin typeface="Times New Roman" panose="02020603050405020304" pitchFamily="18" charset="0"/>
                <a:cs typeface="Times New Roman" panose="02020603050405020304" pitchFamily="18" charset="0"/>
              </a:rPr>
              <a:t>The size of a hidden layer is usually determined experimentally. </a:t>
            </a:r>
          </a:p>
          <a:p>
            <a:pPr lvl="1">
              <a:lnSpc>
                <a:spcPct val="160000"/>
              </a:lnSpc>
            </a:pPr>
            <a:r>
              <a:rPr lang="en-US" sz="1400" dirty="0">
                <a:latin typeface="Times New Roman" panose="02020603050405020304" pitchFamily="18" charset="0"/>
                <a:cs typeface="Times New Roman" panose="02020603050405020304" pitchFamily="18" charset="0"/>
              </a:rPr>
              <a:t>For a network of reasonable size, the size of hidden nodes has to be only a relatively small fraction of the input layer.</a:t>
            </a:r>
          </a:p>
          <a:p>
            <a:pPr lvl="1">
              <a:lnSpc>
                <a:spcPct val="160000"/>
              </a:lnSpc>
            </a:pPr>
            <a:r>
              <a:rPr lang="en-US" sz="1400" dirty="0">
                <a:latin typeface="Times New Roman" panose="02020603050405020304" pitchFamily="18" charset="0"/>
                <a:cs typeface="Times New Roman" panose="02020603050405020304" pitchFamily="18" charset="0"/>
              </a:rPr>
              <a:t>For example, if the network converges, the user may try a very few hidden nodes and then settle finally on a size based on overall system performance.</a:t>
            </a:r>
          </a:p>
        </p:txBody>
      </p:sp>
      <p:sp>
        <p:nvSpPr>
          <p:cNvPr id="4" name="Date Placeholder 3">
            <a:extLst>
              <a:ext uri="{FF2B5EF4-FFF2-40B4-BE49-F238E27FC236}">
                <a16:creationId xmlns:a16="http://schemas.microsoft.com/office/drawing/2014/main" id="{3402E5EA-383D-4C18-883F-004DA8A490D8}"/>
              </a:ext>
            </a:extLst>
          </p:cNvPr>
          <p:cNvSpPr>
            <a:spLocks noGrp="1"/>
          </p:cNvSpPr>
          <p:nvPr>
            <p:ph type="dt" sz="half" idx="10"/>
          </p:nvPr>
        </p:nvSpPr>
        <p:spPr/>
        <p:txBody>
          <a:bodyPr/>
          <a:lstStyle/>
          <a:p>
            <a:fld id="{434822CB-6D38-4E12-9DAD-E402B74412D8}" type="datetime1">
              <a:rPr lang="en-US" smtClean="0">
                <a:solidFill>
                  <a:prstClr val="black">
                    <a:tint val="75000"/>
                  </a:prstClr>
                </a:solidFill>
              </a:rPr>
              <a:t>10/9/2021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0FE4EE49-72E6-4109-82F2-D80E63057651}"/>
              </a:ext>
            </a:extLst>
          </p:cNvPr>
          <p:cNvSpPr>
            <a:spLocks noGrp="1"/>
          </p:cNvSpPr>
          <p:nvPr>
            <p:ph type="ftr" sz="quarter" idx="11"/>
          </p:nvPr>
        </p:nvSpPr>
        <p:spPr/>
        <p:txBody>
          <a:bodyPr/>
          <a:lstStyle/>
          <a:p>
            <a:r>
              <a:rPr lang="en-US">
                <a:solidFill>
                  <a:prstClr val="black">
                    <a:tint val="75000"/>
                  </a:prstClr>
                </a:solidFill>
              </a:rPr>
              <a:t>Multilayer Feedforward Network</a:t>
            </a:r>
          </a:p>
        </p:txBody>
      </p:sp>
      <p:sp>
        <p:nvSpPr>
          <p:cNvPr id="6" name="Slide Number Placeholder 5">
            <a:extLst>
              <a:ext uri="{FF2B5EF4-FFF2-40B4-BE49-F238E27FC236}">
                <a16:creationId xmlns:a16="http://schemas.microsoft.com/office/drawing/2014/main" id="{187B4073-8432-4B9E-889B-EEC4330C37FC}"/>
              </a:ext>
            </a:extLst>
          </p:cNvPr>
          <p:cNvSpPr>
            <a:spLocks noGrp="1"/>
          </p:cNvSpPr>
          <p:nvPr>
            <p:ph type="sldNum" sz="quarter" idx="12"/>
          </p:nvPr>
        </p:nvSpPr>
        <p:spPr/>
        <p:txBody>
          <a:bodyPr/>
          <a:lstStyle/>
          <a:p>
            <a:fld id="{C3B8A444-581C-4B54-A54A-B2D08887D275}" type="slidenum">
              <a:rPr lang="en-US" smtClean="0">
                <a:solidFill>
                  <a:prstClr val="black">
                    <a:tint val="75000"/>
                  </a:prstClr>
                </a:solidFill>
              </a:rPr>
              <a:pPr/>
              <a:t>62</a:t>
            </a:fld>
            <a:endParaRPr lang="en-US">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10" name="Ink 9"/>
              <p14:cNvContentPartPr/>
              <p14:nvPr/>
            </p14:nvContentPartPr>
            <p14:xfrm>
              <a:off x="3320364" y="5622190"/>
              <a:ext cx="3849120" cy="1026000"/>
            </p14:xfrm>
          </p:contentPart>
        </mc:Choice>
        <mc:Fallback xmlns="">
          <p:pic>
            <p:nvPicPr>
              <p:cNvPr id="10" name="Ink 9"/>
              <p:cNvPicPr/>
              <p:nvPr/>
            </p:nvPicPr>
            <p:blipFill>
              <a:blip r:embed="rId3"/>
              <a:stretch>
                <a:fillRect/>
              </a:stretch>
            </p:blipFill>
            <p:spPr>
              <a:xfrm>
                <a:off x="3309204" y="5612830"/>
                <a:ext cx="3869640" cy="1052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38"/>
              <p14:cNvContentPartPr/>
              <p14:nvPr/>
            </p14:nvContentPartPr>
            <p14:xfrm>
              <a:off x="5905164" y="6192430"/>
              <a:ext cx="1173240" cy="206640"/>
            </p14:xfrm>
          </p:contentPart>
        </mc:Choice>
        <mc:Fallback xmlns="">
          <p:pic>
            <p:nvPicPr>
              <p:cNvPr id="39" name="Ink 38"/>
              <p:cNvPicPr/>
              <p:nvPr/>
            </p:nvPicPr>
            <p:blipFill>
              <a:blip r:embed="rId5"/>
              <a:stretch>
                <a:fillRect/>
              </a:stretch>
            </p:blipFill>
            <p:spPr>
              <a:xfrm>
                <a:off x="5897604" y="6182710"/>
                <a:ext cx="11901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p14:cNvContentPartPr/>
              <p14:nvPr/>
            </p14:nvContentPartPr>
            <p14:xfrm>
              <a:off x="3447084" y="5862670"/>
              <a:ext cx="2806200" cy="320760"/>
            </p14:xfrm>
          </p:contentPart>
        </mc:Choice>
        <mc:Fallback xmlns="">
          <p:pic>
            <p:nvPicPr>
              <p:cNvPr id="41" name="Ink 40"/>
              <p:cNvPicPr/>
              <p:nvPr/>
            </p:nvPicPr>
            <p:blipFill>
              <a:blip r:embed="rId7"/>
              <a:stretch>
                <a:fillRect/>
              </a:stretch>
            </p:blipFill>
            <p:spPr>
              <a:xfrm>
                <a:off x="3440604" y="5851510"/>
                <a:ext cx="281664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2" name="Ink 41"/>
              <p14:cNvContentPartPr/>
              <p14:nvPr/>
            </p14:nvContentPartPr>
            <p14:xfrm>
              <a:off x="6330324" y="6538030"/>
              <a:ext cx="701640" cy="112320"/>
            </p14:xfrm>
          </p:contentPart>
        </mc:Choice>
        <mc:Fallback xmlns="">
          <p:pic>
            <p:nvPicPr>
              <p:cNvPr id="42" name="Ink 41"/>
              <p:cNvPicPr/>
              <p:nvPr/>
            </p:nvPicPr>
            <p:blipFill>
              <a:blip r:embed="rId9"/>
              <a:stretch>
                <a:fillRect/>
              </a:stretch>
            </p:blipFill>
            <p:spPr>
              <a:xfrm>
                <a:off x="6322044" y="6527950"/>
                <a:ext cx="7203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6" name="Ink 45"/>
              <p14:cNvContentPartPr/>
              <p14:nvPr/>
            </p14:nvContentPartPr>
            <p14:xfrm>
              <a:off x="6289644" y="4848910"/>
              <a:ext cx="1320480" cy="774000"/>
            </p14:xfrm>
          </p:contentPart>
        </mc:Choice>
        <mc:Fallback xmlns="">
          <p:pic>
            <p:nvPicPr>
              <p:cNvPr id="46" name="Ink 45"/>
              <p:cNvPicPr/>
              <p:nvPr/>
            </p:nvPicPr>
            <p:blipFill>
              <a:blip r:embed="rId11"/>
              <a:stretch>
                <a:fillRect/>
              </a:stretch>
            </p:blipFill>
            <p:spPr>
              <a:xfrm>
                <a:off x="6281724" y="4839550"/>
                <a:ext cx="1341720" cy="792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p14:cNvContentPartPr/>
              <p14:nvPr/>
            </p14:nvContentPartPr>
            <p14:xfrm>
              <a:off x="4210284" y="4169590"/>
              <a:ext cx="1583640" cy="114480"/>
            </p14:xfrm>
          </p:contentPart>
        </mc:Choice>
        <mc:Fallback xmlns="">
          <p:pic>
            <p:nvPicPr>
              <p:cNvPr id="50" name="Ink 49"/>
              <p:cNvPicPr/>
              <p:nvPr/>
            </p:nvPicPr>
            <p:blipFill>
              <a:blip r:embed="rId13"/>
              <a:stretch>
                <a:fillRect/>
              </a:stretch>
            </p:blipFill>
            <p:spPr>
              <a:xfrm>
                <a:off x="4198044" y="4153390"/>
                <a:ext cx="16092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6" name="Ink 55"/>
              <p14:cNvContentPartPr/>
              <p14:nvPr/>
            </p14:nvContentPartPr>
            <p14:xfrm>
              <a:off x="6263004" y="4813990"/>
              <a:ext cx="1366200" cy="738000"/>
            </p14:xfrm>
          </p:contentPart>
        </mc:Choice>
        <mc:Fallback xmlns="">
          <p:pic>
            <p:nvPicPr>
              <p:cNvPr id="56" name="Ink 55"/>
              <p:cNvPicPr/>
              <p:nvPr/>
            </p:nvPicPr>
            <p:blipFill>
              <a:blip r:embed="rId15"/>
              <a:stretch>
                <a:fillRect/>
              </a:stretch>
            </p:blipFill>
            <p:spPr>
              <a:xfrm>
                <a:off x="6255444" y="4804990"/>
                <a:ext cx="1383480" cy="75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9" name="Ink 58"/>
              <p14:cNvContentPartPr/>
              <p14:nvPr/>
            </p14:nvContentPartPr>
            <p14:xfrm>
              <a:off x="6470004" y="5328070"/>
              <a:ext cx="920880" cy="190440"/>
            </p14:xfrm>
          </p:contentPart>
        </mc:Choice>
        <mc:Fallback xmlns="">
          <p:pic>
            <p:nvPicPr>
              <p:cNvPr id="59" name="Ink 58"/>
              <p:cNvPicPr/>
              <p:nvPr/>
            </p:nvPicPr>
            <p:blipFill>
              <a:blip r:embed="rId17"/>
              <a:stretch>
                <a:fillRect/>
              </a:stretch>
            </p:blipFill>
            <p:spPr>
              <a:xfrm>
                <a:off x="6461004" y="5311870"/>
                <a:ext cx="9460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0" name="Ink 59"/>
              <p14:cNvContentPartPr/>
              <p14:nvPr/>
            </p14:nvContentPartPr>
            <p14:xfrm>
              <a:off x="6564684" y="5284150"/>
              <a:ext cx="1046880" cy="194760"/>
            </p14:xfrm>
          </p:contentPart>
        </mc:Choice>
        <mc:Fallback xmlns="">
          <p:pic>
            <p:nvPicPr>
              <p:cNvPr id="60" name="Ink 59"/>
              <p:cNvPicPr/>
              <p:nvPr/>
            </p:nvPicPr>
            <p:blipFill>
              <a:blip r:embed="rId19"/>
              <a:stretch>
                <a:fillRect/>
              </a:stretch>
            </p:blipFill>
            <p:spPr>
              <a:xfrm>
                <a:off x="6557124" y="5274790"/>
                <a:ext cx="1063080" cy="212040"/>
              </a:xfrm>
              <a:prstGeom prst="rect">
                <a:avLst/>
              </a:prstGeom>
            </p:spPr>
          </p:pic>
        </mc:Fallback>
      </mc:AlternateContent>
    </p:spTree>
    <p:extLst>
      <p:ext uri="{BB962C8B-B14F-4D97-AF65-F5344CB8AC3E}">
        <p14:creationId xmlns:p14="http://schemas.microsoft.com/office/powerpoint/2010/main" val="3421424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Adaptive Linear Neuron (Adaline) </a:t>
            </a:r>
            <a:endParaRPr lang="en-IN" sz="3600" dirty="0"/>
          </a:p>
        </p:txBody>
      </p:sp>
      <p:sp>
        <p:nvSpPr>
          <p:cNvPr id="3" name="Content Placeholder 2"/>
          <p:cNvSpPr>
            <a:spLocks noGrp="1"/>
          </p:cNvSpPr>
          <p:nvPr>
            <p:ph idx="1"/>
          </p:nvPr>
        </p:nvSpPr>
        <p:spPr>
          <a:xfrm>
            <a:off x="457200" y="1600200"/>
            <a:ext cx="8229600" cy="4756150"/>
          </a:xfrm>
        </p:spPr>
        <p:txBody>
          <a:bodyPr>
            <a:normAutofit/>
          </a:bodyPr>
          <a:lstStyle/>
          <a:p>
            <a:pPr algn="just"/>
            <a:r>
              <a:rPr lang="en-US" sz="2400" b="1" dirty="0">
                <a:latin typeface="Times New Roman" panose="02020603050405020304" pitchFamily="18" charset="0"/>
                <a:cs typeface="Times New Roman" panose="02020603050405020304" pitchFamily="18" charset="0"/>
              </a:rPr>
              <a:t>Delta Rule for Single Output Unit:</a:t>
            </a:r>
            <a:r>
              <a:rPr lang="en-US" sz="2400" dirty="0">
                <a:latin typeface="Times New Roman" panose="02020603050405020304" pitchFamily="18" charset="0"/>
                <a:cs typeface="Times New Roman" panose="02020603050405020304" pitchFamily="18" charset="0"/>
              </a:rPr>
              <a:t> </a:t>
            </a:r>
          </a:p>
          <a:p>
            <a:pPr lvl="1" algn="just"/>
            <a:r>
              <a:rPr lang="en-US" sz="2000" dirty="0">
                <a:latin typeface="Times New Roman" panose="02020603050405020304" pitchFamily="18" charset="0"/>
                <a:cs typeface="Times New Roman" panose="02020603050405020304" pitchFamily="18" charset="0"/>
              </a:rPr>
              <a:t>The Widrow-Hoff rule is very similar to perceptron learning rule. However, their origins are different.</a:t>
            </a:r>
          </a:p>
          <a:p>
            <a:pPr lvl="1" algn="just"/>
            <a:r>
              <a:rPr lang="en-US" sz="2000" dirty="0">
                <a:latin typeface="Times New Roman" panose="02020603050405020304" pitchFamily="18" charset="0"/>
                <a:cs typeface="Times New Roman" panose="02020603050405020304" pitchFamily="18" charset="0"/>
              </a:rPr>
              <a:t>The perceptron learning rule originates from the Hebbian assumption while the delta rule is derived from the gradient descent method (it can be generalized to more than one layer). </a:t>
            </a:r>
          </a:p>
          <a:p>
            <a:pPr lvl="1" algn="just"/>
            <a:r>
              <a:rPr lang="en-US" sz="2000" dirty="0">
                <a:latin typeface="Times New Roman" panose="02020603050405020304" pitchFamily="18" charset="0"/>
                <a:cs typeface="Times New Roman" panose="02020603050405020304" pitchFamily="18" charset="0"/>
              </a:rPr>
              <a:t>Also, the perceptron learning rule stops after a finite number of learning steps, but the gradient descent approach continues forever, converging only asymptotically to the solution. </a:t>
            </a:r>
          </a:p>
          <a:p>
            <a:pPr lvl="1" algn="just"/>
            <a:r>
              <a:rPr lang="en-US" sz="2000" dirty="0">
                <a:latin typeface="Times New Roman" panose="02020603050405020304" pitchFamily="18" charset="0"/>
                <a:cs typeface="Times New Roman" panose="02020603050405020304" pitchFamily="18" charset="0"/>
              </a:rPr>
              <a:t>The delta rule updates the weights between the connections so as to minimize the difference between the net input to the output unit and the target value. </a:t>
            </a:r>
          </a:p>
          <a:p>
            <a:pPr lvl="1" algn="just"/>
            <a:r>
              <a:rPr lang="en-US" sz="2000" dirty="0">
                <a:latin typeface="Times New Roman" panose="02020603050405020304" pitchFamily="18" charset="0"/>
                <a:cs typeface="Times New Roman" panose="02020603050405020304" pitchFamily="18" charset="0"/>
              </a:rPr>
              <a:t>The major aim is to minimize the error over all training patterns. This is done by reducing the error for each pattern, one at a time.</a:t>
            </a:r>
          </a:p>
          <a:p>
            <a:pPr lvl="1" algn="just"/>
            <a:endParaRPr lang="en-IN" sz="2000" b="0" dirty="0">
              <a:latin typeface="Times New Roman" panose="02020603050405020304" pitchFamily="18" charset="0"/>
              <a:ea typeface="Cambria Math" panose="02040503050406030204" pitchFamily="18" charset="0"/>
              <a:cs typeface="Times New Roman" panose="02020603050405020304" pitchFamily="18" charset="0"/>
            </a:endParaRPr>
          </a:p>
          <a:p>
            <a:pPr lvl="1" algn="just"/>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149CB7F-B563-4446-BBFE-793035FFCC43}" type="datetime1">
              <a:rPr lang="en-US" smtClean="0">
                <a:solidFill>
                  <a:prstClr val="black">
                    <a:tint val="75000"/>
                  </a:prstClr>
                </a:solidFill>
              </a:rPr>
              <a:t>10/9/2021</a:t>
            </a:fld>
            <a:endParaRPr lang="en-US">
              <a:solidFill>
                <a:prstClr val="black">
                  <a:tint val="75000"/>
                </a:prstClr>
              </a:solidFill>
            </a:endParaRPr>
          </a:p>
        </p:txBody>
      </p:sp>
      <p:sp>
        <p:nvSpPr>
          <p:cNvPr id="7" name="Footer Placeholder 5"/>
          <p:cNvSpPr>
            <a:spLocks noGrp="1"/>
          </p:cNvSpPr>
          <p:nvPr>
            <p:ph type="ftr" sz="quarter" idx="11"/>
          </p:nvPr>
        </p:nvSpPr>
        <p:spPr>
          <a:xfrm>
            <a:off x="2819400" y="6356350"/>
            <a:ext cx="3505200" cy="365125"/>
          </a:xfrm>
        </p:spPr>
        <p:txBody>
          <a:bodyPr/>
          <a:lstStyle/>
          <a:p>
            <a:r>
              <a:rPr lang="en-US">
                <a:solidFill>
                  <a:prstClr val="black">
                    <a:tint val="75000"/>
                  </a:prstClr>
                </a:solidFill>
              </a:rPr>
              <a:t>Multilayer Feedforward Network</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2125792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Adaptive Linear Neuron (Adaline) </a:t>
            </a:r>
            <a:endParaRPr lang="en-IN"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756150"/>
              </a:xfrm>
            </p:spPr>
            <p:txBody>
              <a:bodyPr>
                <a:normAutofit fontScale="85000" lnSpcReduction="20000"/>
              </a:bodyPr>
              <a:lstStyle/>
              <a:p>
                <a:pPr algn="just"/>
                <a:r>
                  <a:rPr lang="en-US" sz="2400" b="1" dirty="0">
                    <a:latin typeface="Times New Roman" panose="02020603050405020304" pitchFamily="18" charset="0"/>
                    <a:cs typeface="Times New Roman" panose="02020603050405020304" pitchFamily="18" charset="0"/>
                  </a:rPr>
                  <a:t>Delta Rule for Single Output Unit:</a:t>
                </a:r>
                <a:r>
                  <a:rPr lang="en-US" sz="2400" dirty="0">
                    <a:latin typeface="Times New Roman" panose="02020603050405020304" pitchFamily="18" charset="0"/>
                    <a:cs typeface="Times New Roman" panose="02020603050405020304" pitchFamily="18" charset="0"/>
                  </a:rPr>
                  <a:t> </a:t>
                </a:r>
              </a:p>
              <a:p>
                <a:pPr lvl="1" algn="just"/>
                <a:r>
                  <a:rPr lang="en-US" sz="2000" dirty="0">
                    <a:latin typeface="Times New Roman" panose="02020603050405020304" pitchFamily="18" charset="0"/>
                    <a:cs typeface="Times New Roman" panose="02020603050405020304" pitchFamily="18" charset="0"/>
                  </a:rPr>
                  <a:t>The delta rule for adjusting the weight of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𝑖</m:t>
                    </m:r>
                    <m:r>
                      <a:rPr lang="en-US" sz="2000" i="1" dirty="0" err="1"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a:latin typeface="Times New Roman" panose="02020603050405020304" pitchFamily="18" charset="0"/>
                    <a:cs typeface="Times New Roman" panose="02020603050405020304" pitchFamily="18" charset="0"/>
                  </a:rPr>
                  <a:t> pattern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 1 </a:t>
                </a:r>
                <a:r>
                  <a:rPr lang="en-US" sz="2000" dirty="0" err="1">
                    <a:latin typeface="Times New Roman" panose="02020603050405020304" pitchFamily="18" charset="0"/>
                    <a:cs typeface="Times New Roman" panose="02020603050405020304" pitchFamily="18" charset="0"/>
                  </a:rPr>
                  <a:t>ro</a:t>
                </a:r>
                <a:r>
                  <a:rPr lang="en-US" sz="2000" dirty="0">
                    <a:latin typeface="Times New Roman" panose="02020603050405020304" pitchFamily="18" charset="0"/>
                    <a:cs typeface="Times New Roman" panose="02020603050405020304" pitchFamily="18" charset="0"/>
                  </a:rPr>
                  <a:t> n) is </a:t>
                </a:r>
              </a:p>
              <a:p>
                <a:pPr marL="457200" lvl="1" indent="0" algn="just">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𝑖𝑛</m:t>
                              </m:r>
                            </m:sub>
                          </m:sSub>
                        </m:e>
                      </m:d>
                      <m:sSub>
                        <m:sSub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IN" sz="2000" b="0" dirty="0">
                  <a:latin typeface="Times New Roman" panose="02020603050405020304" pitchFamily="18" charset="0"/>
                  <a:ea typeface="Cambria Math" panose="02040503050406030204" pitchFamily="18" charset="0"/>
                  <a:cs typeface="Times New Roman" panose="02020603050405020304" pitchFamily="18" charset="0"/>
                </a:endParaRPr>
              </a:p>
              <a:p>
                <a:pPr lvl="1" algn="just"/>
                <a:r>
                  <a:rPr lang="en-US" sz="2000" b="0" dirty="0">
                    <a:latin typeface="Times New Roman" panose="02020603050405020304" pitchFamily="18" charset="0"/>
                    <a:ea typeface="Cambria Math" panose="02040503050406030204" pitchFamily="18" charset="0"/>
                    <a:cs typeface="Times New Roman" panose="02020603050405020304" pitchFamily="18" charset="0"/>
                  </a:rPr>
                  <a:t>where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sz="2000" b="0" dirty="0">
                    <a:latin typeface="Times New Roman" panose="02020603050405020304" pitchFamily="18" charset="0"/>
                    <a:ea typeface="Cambria Math" panose="02040503050406030204" pitchFamily="18" charset="0"/>
                    <a:cs typeface="Times New Roman" panose="02020603050405020304" pitchFamily="18" charset="0"/>
                  </a:rPr>
                  <a:t> is the weight change; </a:t>
                </a:r>
                <a14:m>
                  <m:oMath xmlns:m="http://schemas.openxmlformats.org/officeDocument/2006/math">
                    <m:r>
                      <a:rPr lang="en-IN" sz="2000"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000" b="0" dirty="0">
                    <a:latin typeface="Times New Roman" panose="02020603050405020304" pitchFamily="18" charset="0"/>
                    <a:ea typeface="Cambria Math" panose="02040503050406030204" pitchFamily="18" charset="0"/>
                    <a:cs typeface="Times New Roman" panose="02020603050405020304" pitchFamily="18" charset="0"/>
                  </a:rPr>
                  <a:t> the learning rate; </a:t>
                </a:r>
                <a14:m>
                  <m:oMath xmlns:m="http://schemas.openxmlformats.org/officeDocument/2006/math">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𝑥</m:t>
                    </m:r>
                    <m:r>
                      <a:rPr lang="en-IN" sz="2000" b="0" i="1" dirty="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2000" b="0" dirty="0">
                    <a:latin typeface="Times New Roman" panose="02020603050405020304" pitchFamily="18" charset="0"/>
                    <a:ea typeface="Cambria Math" panose="02040503050406030204" pitchFamily="18" charset="0"/>
                    <a:cs typeface="Times New Roman" panose="02020603050405020304" pitchFamily="18" charset="0"/>
                  </a:rPr>
                  <a:t>the vector of activation of input unit;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𝑖𝑛</m:t>
                        </m:r>
                      </m:sub>
                    </m:s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2000" b="0" dirty="0">
                    <a:latin typeface="Times New Roman" panose="02020603050405020304" pitchFamily="18" charset="0"/>
                    <a:ea typeface="Cambria Math" panose="02040503050406030204" pitchFamily="18" charset="0"/>
                    <a:cs typeface="Times New Roman" panose="02020603050405020304" pitchFamily="18" charset="0"/>
                  </a:rPr>
                  <a:t>the net input to output unit, i.e., </a:t>
                </a:r>
                <a14:m>
                  <m:oMath xmlns:m="http://schemas.openxmlformats.org/officeDocument/2006/math">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𝑌</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𝑛</m:t>
                        </m:r>
                      </m:sup>
                      <m:e>
                        <m:sSub>
                          <m:sSub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sSub>
                          <m:sSub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nary>
                    <m:r>
                      <a:rPr lang="en-IN" sz="2000" b="0" i="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2000" b="0" dirty="0">
                    <a:latin typeface="Times New Roman" panose="02020603050405020304" pitchFamily="18" charset="0"/>
                    <a:ea typeface="Cambria Math" panose="02040503050406030204" pitchFamily="18" charset="0"/>
                    <a:cs typeface="Times New Roman" panose="02020603050405020304" pitchFamily="18" charset="0"/>
                  </a:rPr>
                  <a:t>t </a:t>
                </a:r>
                <a:r>
                  <a:rPr lang="en-US" sz="2000" dirty="0">
                    <a:latin typeface="Times New Roman" panose="02020603050405020304" pitchFamily="18" charset="0"/>
                    <a:ea typeface="Cambria Math" panose="02040503050406030204" pitchFamily="18" charset="0"/>
                    <a:cs typeface="Times New Roman" panose="02020603050405020304" pitchFamily="18" charset="0"/>
                  </a:rPr>
                  <a:t>t</a:t>
                </a:r>
                <a:r>
                  <a:rPr lang="en-US" sz="2000" b="0" dirty="0">
                    <a:latin typeface="Times New Roman" panose="02020603050405020304" pitchFamily="18" charset="0"/>
                    <a:ea typeface="Cambria Math" panose="02040503050406030204" pitchFamily="18" charset="0"/>
                    <a:cs typeface="Times New Roman" panose="02020603050405020304" pitchFamily="18" charset="0"/>
                  </a:rPr>
                  <a:t>he target output. </a:t>
                </a:r>
              </a:p>
              <a:p>
                <a:pPr lvl="1" algn="just"/>
                <a:r>
                  <a:rPr lang="en-US" sz="2000" b="0" dirty="0">
                    <a:latin typeface="Times New Roman" panose="02020603050405020304" pitchFamily="18" charset="0"/>
                    <a:ea typeface="Cambria Math" panose="02040503050406030204" pitchFamily="18" charset="0"/>
                    <a:cs typeface="Times New Roman" panose="02020603050405020304" pitchFamily="18" charset="0"/>
                  </a:rPr>
                  <a:t>The delta rule in case of several output units for adjusting the weight from </a:t>
                </a: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𝑖</m:t>
                    </m:r>
                    <m:r>
                      <a:rPr lang="en-US" sz="2000" b="0" i="1" dirty="0" err="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dirty="0" err="1" smtClean="0">
                        <a:latin typeface="Cambria Math" panose="02040503050406030204" pitchFamily="18" charset="0"/>
                        <a:ea typeface="Cambria Math" panose="02040503050406030204" pitchFamily="18" charset="0"/>
                        <a:cs typeface="Times New Roman" panose="02020603050405020304" pitchFamily="18" charset="0"/>
                      </a:rPr>
                      <m:t>𝑡h</m:t>
                    </m:r>
                  </m:oMath>
                </a14:m>
                <a:r>
                  <a:rPr lang="en-US" sz="2000" b="0" dirty="0">
                    <a:latin typeface="Times New Roman" panose="02020603050405020304" pitchFamily="18" charset="0"/>
                    <a:ea typeface="Cambria Math" panose="02040503050406030204" pitchFamily="18" charset="0"/>
                    <a:cs typeface="Times New Roman" panose="02020603050405020304" pitchFamily="18" charset="0"/>
                  </a:rPr>
                  <a:t> input unit to the </a:t>
                </a:r>
                <a14:m>
                  <m:oMath xmlns:m="http://schemas.openxmlformats.org/officeDocument/2006/math">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𝑗</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𝑡h</m:t>
                    </m:r>
                  </m:oMath>
                </a14:m>
                <a:r>
                  <a:rPr lang="en-US" sz="2000" b="0" dirty="0">
                    <a:latin typeface="Times New Roman" panose="02020603050405020304" pitchFamily="18" charset="0"/>
                    <a:ea typeface="Cambria Math" panose="02040503050406030204" pitchFamily="18" charset="0"/>
                    <a:cs typeface="Times New Roman" panose="02020603050405020304" pitchFamily="18" charset="0"/>
                  </a:rPr>
                  <a:t> output unit (for each pattern) is </a:t>
                </a:r>
              </a:p>
              <a:p>
                <a:pPr marL="457200" lvl="1" indent="0" algn="just">
                  <a:buNone/>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𝑖𝑗</m:t>
                          </m:r>
                        </m:sub>
                      </m:s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𝑡</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𝑖𝑛𝑗</m:t>
                          </m:r>
                        </m:sub>
                      </m:s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IN" sz="2000" b="0" dirty="0">
                  <a:latin typeface="Times New Roman" panose="02020603050405020304" pitchFamily="18" charset="0"/>
                  <a:ea typeface="Cambria Math" panose="02040503050406030204" pitchFamily="18" charset="0"/>
                  <a:cs typeface="Times New Roman" panose="02020603050405020304" pitchFamily="18" charset="0"/>
                </a:endParaRPr>
              </a:p>
              <a:p>
                <a:pPr lvl="1" algn="just"/>
                <a:r>
                  <a:rPr lang="en-US" sz="2000" b="0" dirty="0">
                    <a:latin typeface="Times New Roman" panose="02020603050405020304" pitchFamily="18" charset="0"/>
                    <a:ea typeface="Cambria Math" panose="02040503050406030204" pitchFamily="18" charset="0"/>
                    <a:cs typeface="Times New Roman" panose="02020603050405020304" pitchFamily="18" charset="0"/>
                  </a:rPr>
                  <a:t>As already stated, Adaline is a single</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r>
                  <a:rPr lang="en-US" sz="2000" b="0" dirty="0">
                    <a:latin typeface="Times New Roman" panose="02020603050405020304" pitchFamily="18" charset="0"/>
                    <a:ea typeface="Cambria Math" panose="02040503050406030204" pitchFamily="18" charset="0"/>
                    <a:cs typeface="Times New Roman" panose="02020603050405020304" pitchFamily="18" charset="0"/>
                  </a:rPr>
                  <a:t>unit neuron, which receives input from several units and also from one unit called bias. </a:t>
                </a:r>
              </a:p>
              <a:p>
                <a:pPr lvl="1" algn="just"/>
                <a:r>
                  <a:rPr lang="en-US" sz="2000" b="0" dirty="0">
                    <a:latin typeface="Times New Roman" panose="02020603050405020304" pitchFamily="18" charset="0"/>
                    <a:ea typeface="Cambria Math" panose="02040503050406030204" pitchFamily="18" charset="0"/>
                    <a:cs typeface="Times New Roman" panose="02020603050405020304" pitchFamily="18" charset="0"/>
                  </a:rPr>
                  <a:t>An Adaline model is shown in Figure. The basic Adaline model consists of trainable weights. </a:t>
                </a:r>
              </a:p>
              <a:p>
                <a:pPr lvl="1" algn="just"/>
                <a:r>
                  <a:rPr lang="en-US" sz="2000" b="0" dirty="0">
                    <a:latin typeface="Times New Roman" panose="02020603050405020304" pitchFamily="18" charset="0"/>
                    <a:ea typeface="Cambria Math" panose="02040503050406030204" pitchFamily="18" charset="0"/>
                    <a:cs typeface="Times New Roman" panose="02020603050405020304" pitchFamily="18" charset="0"/>
                  </a:rPr>
                  <a:t>Inputs are either of the two values (+ 1 or -1) and the weights have signs (positive or negative).</a:t>
                </a:r>
              </a:p>
              <a:p>
                <a:pPr lvl="1" algn="just"/>
                <a:r>
                  <a:rPr lang="en-US" sz="2000" b="0" dirty="0">
                    <a:latin typeface="Times New Roman" panose="02020603050405020304" pitchFamily="18" charset="0"/>
                    <a:ea typeface="Cambria Math" panose="02040503050406030204" pitchFamily="18" charset="0"/>
                    <a:cs typeface="Times New Roman" panose="02020603050405020304" pitchFamily="18" charset="0"/>
                  </a:rPr>
                  <a:t>Initially, random weights are assigned. The net input calculated is applied to a quantizer transfer function (possibly activation function) that restores the output to +1 or -1. </a:t>
                </a:r>
              </a:p>
              <a:p>
                <a:pPr lvl="1" algn="just"/>
                <a:r>
                  <a:rPr lang="en-US" sz="2000" b="0" dirty="0">
                    <a:latin typeface="Times New Roman" panose="02020603050405020304" pitchFamily="18" charset="0"/>
                    <a:ea typeface="Cambria Math" panose="02040503050406030204" pitchFamily="18" charset="0"/>
                    <a:cs typeface="Times New Roman" panose="02020603050405020304" pitchFamily="18" charset="0"/>
                  </a:rPr>
                  <a:t>The Adaline model compares the actual output with the target output and on the basis of the training algorithm, the weights are adjusted. </a:t>
                </a:r>
                <a:endParaRPr lang="en-IN" sz="2000" b="0" dirty="0">
                  <a:latin typeface="Times New Roman" panose="02020603050405020304" pitchFamily="18" charset="0"/>
                  <a:ea typeface="Cambria Math" panose="02040503050406030204" pitchFamily="18" charset="0"/>
                  <a:cs typeface="Times New Roman" panose="02020603050405020304" pitchFamily="18" charset="0"/>
                </a:endParaRPr>
              </a:p>
              <a:p>
                <a:pPr lvl="1" algn="just"/>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756150"/>
              </a:xfrm>
              <a:blipFill>
                <a:blip r:embed="rId3"/>
                <a:stretch>
                  <a:fillRect l="-667" t="-2051" r="-44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9533B0D1-BE22-44D0-BABE-E8E36EE6A42E}" type="datetime1">
              <a:rPr lang="en-US" smtClean="0">
                <a:solidFill>
                  <a:prstClr val="black">
                    <a:tint val="75000"/>
                  </a:prstClr>
                </a:solidFill>
              </a:rPr>
              <a:t>10/9/2021</a:t>
            </a:fld>
            <a:endParaRPr lang="en-US">
              <a:solidFill>
                <a:prstClr val="black">
                  <a:tint val="75000"/>
                </a:prstClr>
              </a:solidFill>
            </a:endParaRPr>
          </a:p>
        </p:txBody>
      </p:sp>
      <p:sp>
        <p:nvSpPr>
          <p:cNvPr id="7" name="Footer Placeholder 5"/>
          <p:cNvSpPr>
            <a:spLocks noGrp="1"/>
          </p:cNvSpPr>
          <p:nvPr>
            <p:ph type="ftr" sz="quarter" idx="11"/>
          </p:nvPr>
        </p:nvSpPr>
        <p:spPr>
          <a:xfrm>
            <a:off x="2819400" y="6356350"/>
            <a:ext cx="3505200" cy="365125"/>
          </a:xfrm>
        </p:spPr>
        <p:txBody>
          <a:bodyPr/>
          <a:lstStyle/>
          <a:p>
            <a:r>
              <a:rPr lang="en-US">
                <a:solidFill>
                  <a:prstClr val="black">
                    <a:tint val="75000"/>
                  </a:prstClr>
                </a:solidFill>
              </a:rPr>
              <a:t>Multilayer Feedforward Network</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22404949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Adaptive Linear Neuron (Adaline) </a:t>
            </a:r>
            <a:endParaRPr lang="en-IN" sz="3600" dirty="0"/>
          </a:p>
        </p:txBody>
      </p:sp>
      <p:sp>
        <p:nvSpPr>
          <p:cNvPr id="4" name="Date Placeholder 3"/>
          <p:cNvSpPr>
            <a:spLocks noGrp="1"/>
          </p:cNvSpPr>
          <p:nvPr>
            <p:ph type="dt" sz="half" idx="10"/>
          </p:nvPr>
        </p:nvSpPr>
        <p:spPr/>
        <p:txBody>
          <a:bodyPr/>
          <a:lstStyle/>
          <a:p>
            <a:fld id="{15A88C21-4EAD-4F9F-BA0F-F1F9176937D9}" type="datetime1">
              <a:rPr lang="en-US" smtClean="0">
                <a:solidFill>
                  <a:prstClr val="black">
                    <a:tint val="75000"/>
                  </a:prstClr>
                </a:solidFill>
              </a:rPr>
              <a:t>10/9/2021</a:t>
            </a:fld>
            <a:endParaRPr lang="en-US">
              <a:solidFill>
                <a:prstClr val="black">
                  <a:tint val="75000"/>
                </a:prstClr>
              </a:solidFill>
            </a:endParaRPr>
          </a:p>
        </p:txBody>
      </p:sp>
      <p:sp>
        <p:nvSpPr>
          <p:cNvPr id="7" name="Footer Placeholder 5"/>
          <p:cNvSpPr>
            <a:spLocks noGrp="1"/>
          </p:cNvSpPr>
          <p:nvPr>
            <p:ph type="ftr" sz="quarter" idx="11"/>
          </p:nvPr>
        </p:nvSpPr>
        <p:spPr>
          <a:xfrm>
            <a:off x="2819400" y="6356350"/>
            <a:ext cx="3505200" cy="365125"/>
          </a:xfrm>
        </p:spPr>
        <p:txBody>
          <a:bodyPr/>
          <a:lstStyle/>
          <a:p>
            <a:r>
              <a:rPr lang="en-US">
                <a:solidFill>
                  <a:prstClr val="black">
                    <a:tint val="75000"/>
                  </a:prstClr>
                </a:solidFill>
              </a:rPr>
              <a:t>Multilayer Feedforward Network</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9</a:t>
            </a:fld>
            <a:endParaRPr lang="en-US">
              <a:solidFill>
                <a:prstClr val="black">
                  <a:tint val="75000"/>
                </a:prstClr>
              </a:solidFill>
            </a:endParaRPr>
          </a:p>
        </p:txBody>
      </p:sp>
      <p:pic>
        <p:nvPicPr>
          <p:cNvPr id="10" name="Picture 9">
            <a:extLst>
              <a:ext uri="{FF2B5EF4-FFF2-40B4-BE49-F238E27FC236}">
                <a16:creationId xmlns:a16="http://schemas.microsoft.com/office/drawing/2014/main" id="{E0B4CA0A-BF45-408C-9939-71274FC1A33E}"/>
              </a:ext>
            </a:extLst>
          </p:cNvPr>
          <p:cNvPicPr>
            <a:picLocks noChangeAspect="1"/>
          </p:cNvPicPr>
          <p:nvPr/>
        </p:nvPicPr>
        <p:blipFill>
          <a:blip r:embed="rId3"/>
          <a:stretch>
            <a:fillRect/>
          </a:stretch>
        </p:blipFill>
        <p:spPr>
          <a:xfrm>
            <a:off x="1676400" y="1828800"/>
            <a:ext cx="5685814" cy="3848100"/>
          </a:xfrm>
          <a:prstGeom prst="rect">
            <a:avLst/>
          </a:prstGeom>
        </p:spPr>
      </p:pic>
    </p:spTree>
    <p:extLst>
      <p:ext uri="{BB962C8B-B14F-4D97-AF65-F5344CB8AC3E}">
        <p14:creationId xmlns:p14="http://schemas.microsoft.com/office/powerpoint/2010/main" val="876697085"/>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2E31C28F0EDC4988CB450E8A4F0ACF" ma:contentTypeVersion="2" ma:contentTypeDescription="Create a new document." ma:contentTypeScope="" ma:versionID="d429c3709d4f4c34d02099d43bc2275e">
  <xsd:schema xmlns:xsd="http://www.w3.org/2001/XMLSchema" xmlns:xs="http://www.w3.org/2001/XMLSchema" xmlns:p="http://schemas.microsoft.com/office/2006/metadata/properties" xmlns:ns2="56312ee5-d924-4081-ab20-aa847947047f" targetNamespace="http://schemas.microsoft.com/office/2006/metadata/properties" ma:root="true" ma:fieldsID="6445bf2d38cc859125d30f8d25f27219" ns2:_="">
    <xsd:import namespace="56312ee5-d924-4081-ab20-aa847947047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312ee5-d924-4081-ab20-aa84794704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477826B-2893-4092-9FA3-ED2BD6538B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312ee5-d924-4081-ab20-aa84794704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5677372-BBDC-464F-9E93-96526E5E9C8E}">
  <ds:schemaRefs>
    <ds:schemaRef ds:uri="http://schemas.microsoft.com/sharepoint/v3/contenttype/forms"/>
  </ds:schemaRefs>
</ds:datastoreItem>
</file>

<file path=customXml/itemProps3.xml><?xml version="1.0" encoding="utf-8"?>
<ds:datastoreItem xmlns:ds="http://schemas.openxmlformats.org/officeDocument/2006/customXml" ds:itemID="{A6294698-050C-4FDA-B15C-59E13BDA7D0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14834</TotalTime>
  <Words>12598</Words>
  <Application>Microsoft Office PowerPoint</Application>
  <PresentationFormat>On-screen Show (4:3)</PresentationFormat>
  <Paragraphs>1180</Paragraphs>
  <Slides>62</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Cambria Math</vt:lpstr>
      <vt:lpstr>Times New Roman</vt:lpstr>
      <vt:lpstr>1_Office Theme</vt:lpstr>
      <vt:lpstr>PowerPoint Presentation</vt:lpstr>
      <vt:lpstr>Introduction</vt:lpstr>
      <vt:lpstr>Introduction</vt:lpstr>
      <vt:lpstr>Introduction</vt:lpstr>
      <vt:lpstr>Introduction</vt:lpstr>
      <vt:lpstr>Adaptive Linear Neuron (Adaline) </vt:lpstr>
      <vt:lpstr>Adaptive Linear Neuron (Adaline) </vt:lpstr>
      <vt:lpstr>Adaptive Linear Neuron (Adaline) </vt:lpstr>
      <vt:lpstr>Adaptive Linear Neuron (Adaline) </vt:lpstr>
      <vt:lpstr>Adaptive Linear Neuron (Adaline)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Multiple Adaptive Linear Neuron  </vt:lpstr>
      <vt:lpstr>Multiple Adaptive Linear Neuron  </vt:lpstr>
      <vt:lpstr>Multiple Adaptive Linear Neuron  </vt:lpstr>
      <vt:lpstr>Multiple Adaptive Linear Neuron </vt:lpstr>
      <vt:lpstr>Multiple Adaptive Linear Neuron </vt:lpstr>
      <vt:lpstr>Multiple Adaptive Linear Neuron </vt:lpstr>
      <vt:lpstr>PowerPoint Presentation</vt:lpstr>
      <vt:lpstr>PowerPoint Presentation</vt:lpstr>
      <vt:lpstr>PowerPoint Presentation</vt:lpstr>
      <vt:lpstr>PowerPoint Presentation</vt:lpstr>
      <vt:lpstr>Backpropagation</vt:lpstr>
      <vt:lpstr>Backpropagation</vt:lpstr>
      <vt:lpstr>Computational Graph</vt:lpstr>
      <vt:lpstr>Computational Graph</vt:lpstr>
      <vt:lpstr>Computational Graph</vt:lpstr>
      <vt:lpstr>Chain rule of calculus</vt:lpstr>
      <vt:lpstr>Chain rule of calculus</vt:lpstr>
      <vt:lpstr>Backpropagation Network</vt:lpstr>
      <vt:lpstr>Backpropagation Network</vt:lpstr>
      <vt:lpstr>PowerPoint Presentation</vt:lpstr>
      <vt:lpstr>Architecture</vt:lpstr>
      <vt:lpstr>PowerPoint Presentation</vt:lpstr>
      <vt:lpstr>Architecture</vt:lpstr>
      <vt:lpstr>Training Algorithm </vt:lpstr>
      <vt:lpstr>Training Algorithm </vt:lpstr>
      <vt:lpstr>Training Algorithm </vt:lpstr>
      <vt:lpstr>Training Algorithm </vt:lpstr>
      <vt:lpstr>Backpropagation Network</vt:lpstr>
      <vt:lpstr>Backpropagation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Factors of Back-Propagation Network </vt:lpstr>
      <vt:lpstr>Learning Factors of Back-Propagation Network </vt:lpstr>
      <vt:lpstr>PowerPoint Presentation</vt:lpstr>
      <vt:lpstr>Learning Factors of Back-Propagation Network </vt:lpstr>
      <vt:lpstr>Learning Factors of Back-Propagation Network </vt:lpstr>
      <vt:lpstr>PowerPoint Presentation</vt:lpstr>
      <vt:lpstr>Learning Factors of Back-Propagation Network </vt:lpstr>
      <vt:lpstr>Learning Factors of Back-Propagation Network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shree</dc:creator>
  <cp:lastModifiedBy>Varun Deshmukh</cp:lastModifiedBy>
  <cp:revision>800</cp:revision>
  <cp:lastPrinted>2019-04-12T08:54:06Z</cp:lastPrinted>
  <dcterms:created xsi:type="dcterms:W3CDTF">2006-08-16T00:00:00Z</dcterms:created>
  <dcterms:modified xsi:type="dcterms:W3CDTF">2021-10-09T10:54:26Z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0x010100582E31C28F0EDC4988CB450E8A4F0ACF</vt:lpwstr>
  </property>
</Properties>
</file>